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50" r:id="rId4"/>
    <p:sldMasterId id="2147483751" r:id="rId5"/>
    <p:sldMasterId id="2147483752" r:id="rId6"/>
    <p:sldMasterId id="2147483753" r:id="rId7"/>
    <p:sldMasterId id="2147483754" r:id="rId8"/>
    <p:sldMasterId id="2147483755" r:id="rId9"/>
    <p:sldMasterId id="2147483756" r:id="rId10"/>
    <p:sldMasterId id="2147483757" r:id="rId11"/>
  </p:sldMasterIdLst>
  <p:notesMasterIdLst>
    <p:notesMasterId r:id="rId12"/>
  </p:notes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Lst>
  <p:sldSz cy="10287000" cx="18288000"/>
  <p:notesSz cx="6858000" cy="9144000"/>
  <p:embeddedFontLst>
    <p:embeddedFont>
      <p:font typeface="Inclusive Sans"/>
      <p:regular r:id="rId53"/>
      <p:bold r:id="rId54"/>
      <p:italic r:id="rId55"/>
      <p:boldItalic r:id="rId56"/>
    </p:embeddedFont>
    <p:embeddedFont>
      <p:font typeface="Raleway"/>
      <p:regular r:id="rId57"/>
      <p:bold r:id="rId58"/>
      <p:italic r:id="rId59"/>
      <p:boldItalic r:id="rId60"/>
    </p:embeddedFont>
    <p:embeddedFont>
      <p:font typeface="Play"/>
      <p:regular r:id="rId61"/>
      <p:bold r:id="rId62"/>
    </p:embeddedFont>
    <p:embeddedFont>
      <p:font typeface="Quattrocento Sans"/>
      <p:regular r:id="rId63"/>
      <p:bold r:id="rId64"/>
      <p:italic r:id="rId65"/>
      <p:boldItalic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8.xml"/><Relationship Id="rId42" Type="http://schemas.openxmlformats.org/officeDocument/2006/relationships/slide" Target="slides/slide30.xml"/><Relationship Id="rId41" Type="http://schemas.openxmlformats.org/officeDocument/2006/relationships/slide" Target="slides/slide29.xml"/><Relationship Id="rId44" Type="http://schemas.openxmlformats.org/officeDocument/2006/relationships/slide" Target="slides/slide32.xml"/><Relationship Id="rId43" Type="http://schemas.openxmlformats.org/officeDocument/2006/relationships/slide" Target="slides/slide31.xml"/><Relationship Id="rId46" Type="http://schemas.openxmlformats.org/officeDocument/2006/relationships/slide" Target="slides/slide34.xml"/><Relationship Id="rId45" Type="http://schemas.openxmlformats.org/officeDocument/2006/relationships/slide" Target="slides/slide33.xml"/><Relationship Id="rId1" Type="http://schemas.openxmlformats.org/officeDocument/2006/relationships/theme" Target="theme/theme7.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6.xml"/><Relationship Id="rId47" Type="http://schemas.openxmlformats.org/officeDocument/2006/relationships/slide" Target="slides/slide35.xml"/><Relationship Id="rId49" Type="http://schemas.openxmlformats.org/officeDocument/2006/relationships/slide" Target="slides/slide37.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9.xml"/><Relationship Id="rId30" Type="http://schemas.openxmlformats.org/officeDocument/2006/relationships/slide" Target="slides/slide18.xml"/><Relationship Id="rId33" Type="http://schemas.openxmlformats.org/officeDocument/2006/relationships/slide" Target="slides/slide21.xml"/><Relationship Id="rId32" Type="http://schemas.openxmlformats.org/officeDocument/2006/relationships/slide" Target="slides/slide20.xml"/><Relationship Id="rId35" Type="http://schemas.openxmlformats.org/officeDocument/2006/relationships/slide" Target="slides/slide23.xml"/><Relationship Id="rId34" Type="http://schemas.openxmlformats.org/officeDocument/2006/relationships/slide" Target="slides/slide22.xml"/><Relationship Id="rId37" Type="http://schemas.openxmlformats.org/officeDocument/2006/relationships/slide" Target="slides/slide25.xml"/><Relationship Id="rId36" Type="http://schemas.openxmlformats.org/officeDocument/2006/relationships/slide" Target="slides/slide24.xml"/><Relationship Id="rId39" Type="http://schemas.openxmlformats.org/officeDocument/2006/relationships/slide" Target="slides/slide27.xml"/><Relationship Id="rId38" Type="http://schemas.openxmlformats.org/officeDocument/2006/relationships/slide" Target="slides/slide26.xml"/><Relationship Id="rId62" Type="http://schemas.openxmlformats.org/officeDocument/2006/relationships/font" Target="fonts/Play-bold.fntdata"/><Relationship Id="rId61" Type="http://schemas.openxmlformats.org/officeDocument/2006/relationships/font" Target="fonts/Play-regular.fntdata"/><Relationship Id="rId20" Type="http://schemas.openxmlformats.org/officeDocument/2006/relationships/slide" Target="slides/slide8.xml"/><Relationship Id="rId64" Type="http://schemas.openxmlformats.org/officeDocument/2006/relationships/font" Target="fonts/QuattrocentoSans-bold.fntdata"/><Relationship Id="rId63" Type="http://schemas.openxmlformats.org/officeDocument/2006/relationships/font" Target="fonts/QuattrocentoSans-regular.fntdata"/><Relationship Id="rId22" Type="http://schemas.openxmlformats.org/officeDocument/2006/relationships/slide" Target="slides/slide10.xml"/><Relationship Id="rId66" Type="http://schemas.openxmlformats.org/officeDocument/2006/relationships/font" Target="fonts/QuattrocentoSans-boldItalic.fntdata"/><Relationship Id="rId21" Type="http://schemas.openxmlformats.org/officeDocument/2006/relationships/slide" Target="slides/slide9.xml"/><Relationship Id="rId65" Type="http://schemas.openxmlformats.org/officeDocument/2006/relationships/font" Target="fonts/QuattrocentoSans-italic.fntdata"/><Relationship Id="rId24" Type="http://schemas.openxmlformats.org/officeDocument/2006/relationships/slide" Target="slides/slide12.xml"/><Relationship Id="rId23" Type="http://schemas.openxmlformats.org/officeDocument/2006/relationships/slide" Target="slides/slide11.xml"/><Relationship Id="rId60" Type="http://schemas.openxmlformats.org/officeDocument/2006/relationships/font" Target="fonts/Raleway-boldItalic.fntdata"/><Relationship Id="rId26" Type="http://schemas.openxmlformats.org/officeDocument/2006/relationships/slide" Target="slides/slide14.xml"/><Relationship Id="rId25" Type="http://schemas.openxmlformats.org/officeDocument/2006/relationships/slide" Target="slides/slide13.xml"/><Relationship Id="rId28" Type="http://schemas.openxmlformats.org/officeDocument/2006/relationships/slide" Target="slides/slide16.xml"/><Relationship Id="rId27" Type="http://schemas.openxmlformats.org/officeDocument/2006/relationships/slide" Target="slides/slide15.xml"/><Relationship Id="rId29" Type="http://schemas.openxmlformats.org/officeDocument/2006/relationships/slide" Target="slides/slide17.xml"/><Relationship Id="rId51" Type="http://schemas.openxmlformats.org/officeDocument/2006/relationships/slide" Target="slides/slide39.xml"/><Relationship Id="rId50" Type="http://schemas.openxmlformats.org/officeDocument/2006/relationships/slide" Target="slides/slide38.xml"/><Relationship Id="rId53" Type="http://schemas.openxmlformats.org/officeDocument/2006/relationships/font" Target="fonts/InclusiveSans-regular.fntdata"/><Relationship Id="rId52" Type="http://schemas.openxmlformats.org/officeDocument/2006/relationships/slide" Target="slides/slide40.xml"/><Relationship Id="rId11" Type="http://schemas.openxmlformats.org/officeDocument/2006/relationships/slideMaster" Target="slideMasters/slideMaster8.xml"/><Relationship Id="rId55" Type="http://schemas.openxmlformats.org/officeDocument/2006/relationships/font" Target="fonts/InclusiveSans-italic.fntdata"/><Relationship Id="rId10" Type="http://schemas.openxmlformats.org/officeDocument/2006/relationships/slideMaster" Target="slideMasters/slideMaster7.xml"/><Relationship Id="rId54" Type="http://schemas.openxmlformats.org/officeDocument/2006/relationships/font" Target="fonts/InclusiveSans-bold.fntdata"/><Relationship Id="rId13" Type="http://schemas.openxmlformats.org/officeDocument/2006/relationships/slide" Target="slides/slide1.xml"/><Relationship Id="rId57" Type="http://schemas.openxmlformats.org/officeDocument/2006/relationships/font" Target="fonts/Raleway-regular.fntdata"/><Relationship Id="rId12" Type="http://schemas.openxmlformats.org/officeDocument/2006/relationships/notesMaster" Target="notesMasters/notesMaster1.xml"/><Relationship Id="rId56" Type="http://schemas.openxmlformats.org/officeDocument/2006/relationships/font" Target="fonts/InclusiveSans-boldItalic.fntdata"/><Relationship Id="rId15" Type="http://schemas.openxmlformats.org/officeDocument/2006/relationships/slide" Target="slides/slide3.xml"/><Relationship Id="rId59" Type="http://schemas.openxmlformats.org/officeDocument/2006/relationships/font" Target="fonts/Raleway-italic.fntdata"/><Relationship Id="rId14" Type="http://schemas.openxmlformats.org/officeDocument/2006/relationships/slide" Target="slides/slide2.xml"/><Relationship Id="rId58" Type="http://schemas.openxmlformats.org/officeDocument/2006/relationships/font" Target="fonts/Raleway-bold.fntdata"/><Relationship Id="rId17" Type="http://schemas.openxmlformats.org/officeDocument/2006/relationships/slide" Target="slides/slide5.xml"/><Relationship Id="rId16" Type="http://schemas.openxmlformats.org/officeDocument/2006/relationships/slide" Target="slides/slide4.xml"/><Relationship Id="rId19" Type="http://schemas.openxmlformats.org/officeDocument/2006/relationships/slide" Target="slides/slide7.xml"/><Relationship Id="rId1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3d5c29d4498_0_7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96" name="Google Shape;796;g3d5c29d4498_0_7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g3f5cb16b6c0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0" name="Google Shape;1030;g3f5cb16b6c0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g3f96dc0b192_1_37:notes"/>
          <p:cNvSpPr txBox="1"/>
          <p:nvPr>
            <p:ph idx="1" type="body"/>
          </p:nvPr>
        </p:nvSpPr>
        <p:spPr>
          <a:xfrm>
            <a:off x="685800" y="4343400"/>
            <a:ext cx="5486400" cy="4114800"/>
          </a:xfrm>
          <a:prstGeom prst="rect">
            <a:avLst/>
          </a:prstGeom>
        </p:spPr>
        <p:txBody>
          <a:bodyPr anchorCtr="0" anchor="t" bIns="49950" lIns="49950" spcFirstLastPara="1" rIns="49950" wrap="square" tIns="49950">
            <a:noAutofit/>
          </a:bodyPr>
          <a:lstStyle/>
          <a:p>
            <a:pPr indent="0" lvl="0" marL="0" rtl="0" algn="l">
              <a:spcBef>
                <a:spcPts val="0"/>
              </a:spcBef>
              <a:spcAft>
                <a:spcPts val="0"/>
              </a:spcAft>
              <a:buNone/>
            </a:pPr>
            <a:r>
              <a:t/>
            </a:r>
            <a:endParaRPr/>
          </a:p>
        </p:txBody>
      </p:sp>
      <p:sp>
        <p:nvSpPr>
          <p:cNvPr id="1048" name="Google Shape;1048;g3f96dc0b192_1_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3f96dc0b192_1_45:notes"/>
          <p:cNvSpPr txBox="1"/>
          <p:nvPr>
            <p:ph idx="1" type="body"/>
          </p:nvPr>
        </p:nvSpPr>
        <p:spPr>
          <a:xfrm>
            <a:off x="685800" y="4343400"/>
            <a:ext cx="5486400" cy="4114800"/>
          </a:xfrm>
          <a:prstGeom prst="rect">
            <a:avLst/>
          </a:prstGeom>
        </p:spPr>
        <p:txBody>
          <a:bodyPr anchorCtr="0" anchor="t" bIns="49950" lIns="49950" spcFirstLastPara="1" rIns="49950" wrap="square" tIns="49950">
            <a:noAutofit/>
          </a:bodyPr>
          <a:lstStyle/>
          <a:p>
            <a:pPr indent="0" lvl="0" marL="0" rtl="0" algn="l">
              <a:spcBef>
                <a:spcPts val="0"/>
              </a:spcBef>
              <a:spcAft>
                <a:spcPts val="0"/>
              </a:spcAft>
              <a:buNone/>
            </a:pPr>
            <a:r>
              <a:t/>
            </a:r>
            <a:endParaRPr/>
          </a:p>
        </p:txBody>
      </p:sp>
      <p:sp>
        <p:nvSpPr>
          <p:cNvPr id="1056" name="Google Shape;1056;g3f96dc0b192_1_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g3f96dc0b192_1_50:notes"/>
          <p:cNvSpPr txBox="1"/>
          <p:nvPr>
            <p:ph idx="1" type="body"/>
          </p:nvPr>
        </p:nvSpPr>
        <p:spPr>
          <a:xfrm>
            <a:off x="685800" y="4343400"/>
            <a:ext cx="5486400" cy="4114800"/>
          </a:xfrm>
          <a:prstGeom prst="rect">
            <a:avLst/>
          </a:prstGeom>
        </p:spPr>
        <p:txBody>
          <a:bodyPr anchorCtr="0" anchor="t" bIns="49950" lIns="49950" spcFirstLastPara="1" rIns="49950" wrap="square" tIns="49950">
            <a:noAutofit/>
          </a:bodyPr>
          <a:lstStyle/>
          <a:p>
            <a:pPr indent="0" lvl="0" marL="0" rtl="0" algn="l">
              <a:spcBef>
                <a:spcPts val="0"/>
              </a:spcBef>
              <a:spcAft>
                <a:spcPts val="0"/>
              </a:spcAft>
              <a:buNone/>
            </a:pPr>
            <a:r>
              <a:t/>
            </a:r>
            <a:endParaRPr/>
          </a:p>
        </p:txBody>
      </p:sp>
      <p:sp>
        <p:nvSpPr>
          <p:cNvPr id="1062" name="Google Shape;1062;g3f96dc0b192_1_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g3f96dc0b192_1_56:notes"/>
          <p:cNvSpPr txBox="1"/>
          <p:nvPr>
            <p:ph idx="1" type="body"/>
          </p:nvPr>
        </p:nvSpPr>
        <p:spPr>
          <a:xfrm>
            <a:off x="685800" y="4343400"/>
            <a:ext cx="5486400" cy="4114800"/>
          </a:xfrm>
          <a:prstGeom prst="rect">
            <a:avLst/>
          </a:prstGeom>
        </p:spPr>
        <p:txBody>
          <a:bodyPr anchorCtr="0" anchor="t" bIns="49950" lIns="49950" spcFirstLastPara="1" rIns="49950" wrap="square" tIns="49950">
            <a:noAutofit/>
          </a:bodyPr>
          <a:lstStyle/>
          <a:p>
            <a:pPr indent="0" lvl="0" marL="0" rtl="0" algn="l">
              <a:spcBef>
                <a:spcPts val="0"/>
              </a:spcBef>
              <a:spcAft>
                <a:spcPts val="0"/>
              </a:spcAft>
              <a:buNone/>
            </a:pPr>
            <a:r>
              <a:t/>
            </a:r>
            <a:endParaRPr/>
          </a:p>
        </p:txBody>
      </p:sp>
      <p:sp>
        <p:nvSpPr>
          <p:cNvPr id="1069" name="Google Shape;1069;g3f96dc0b192_1_5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g3f96dc0b192_1_87:notes"/>
          <p:cNvSpPr txBox="1"/>
          <p:nvPr>
            <p:ph idx="1" type="body"/>
          </p:nvPr>
        </p:nvSpPr>
        <p:spPr>
          <a:xfrm>
            <a:off x="685800" y="4343400"/>
            <a:ext cx="5486400" cy="4114800"/>
          </a:xfrm>
          <a:prstGeom prst="rect">
            <a:avLst/>
          </a:prstGeom>
        </p:spPr>
        <p:txBody>
          <a:bodyPr anchorCtr="0" anchor="t" bIns="49950" lIns="49950" spcFirstLastPara="1" rIns="49950" wrap="square" tIns="49950">
            <a:noAutofit/>
          </a:bodyPr>
          <a:lstStyle/>
          <a:p>
            <a:pPr indent="0" lvl="0" marL="0" rtl="0" algn="l">
              <a:spcBef>
                <a:spcPts val="0"/>
              </a:spcBef>
              <a:spcAft>
                <a:spcPts val="0"/>
              </a:spcAft>
              <a:buNone/>
            </a:pPr>
            <a:r>
              <a:t/>
            </a:r>
            <a:endParaRPr/>
          </a:p>
        </p:txBody>
      </p:sp>
      <p:sp>
        <p:nvSpPr>
          <p:cNvPr id="1101" name="Google Shape;1101;g3f96dc0b192_1_8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g3f96dc0b192_1_95:notes"/>
          <p:cNvSpPr txBox="1"/>
          <p:nvPr>
            <p:ph idx="1" type="body"/>
          </p:nvPr>
        </p:nvSpPr>
        <p:spPr>
          <a:xfrm>
            <a:off x="685800" y="4343400"/>
            <a:ext cx="5486400" cy="4114800"/>
          </a:xfrm>
          <a:prstGeom prst="rect">
            <a:avLst/>
          </a:prstGeom>
        </p:spPr>
        <p:txBody>
          <a:bodyPr anchorCtr="0" anchor="t" bIns="49950" lIns="49950" spcFirstLastPara="1" rIns="49950" wrap="square" tIns="49950">
            <a:noAutofit/>
          </a:bodyPr>
          <a:lstStyle/>
          <a:p>
            <a:pPr indent="0" lvl="0" marL="0" rtl="0" algn="l">
              <a:spcBef>
                <a:spcPts val="0"/>
              </a:spcBef>
              <a:spcAft>
                <a:spcPts val="0"/>
              </a:spcAft>
              <a:buNone/>
            </a:pPr>
            <a:r>
              <a:t/>
            </a:r>
            <a:endParaRPr/>
          </a:p>
        </p:txBody>
      </p:sp>
      <p:sp>
        <p:nvSpPr>
          <p:cNvPr id="1110" name="Google Shape;1110;g3f96dc0b192_1_9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g3f96dc0b192_1_112:notes"/>
          <p:cNvSpPr txBox="1"/>
          <p:nvPr>
            <p:ph idx="1" type="body"/>
          </p:nvPr>
        </p:nvSpPr>
        <p:spPr>
          <a:xfrm>
            <a:off x="685800" y="4343400"/>
            <a:ext cx="5486400" cy="4114800"/>
          </a:xfrm>
          <a:prstGeom prst="rect">
            <a:avLst/>
          </a:prstGeom>
        </p:spPr>
        <p:txBody>
          <a:bodyPr anchorCtr="0" anchor="t" bIns="49950" lIns="49950" spcFirstLastPara="1" rIns="49950" wrap="square" tIns="49950">
            <a:noAutofit/>
          </a:bodyPr>
          <a:lstStyle/>
          <a:p>
            <a:pPr indent="0" lvl="0" marL="0" rtl="0" algn="l">
              <a:spcBef>
                <a:spcPts val="0"/>
              </a:spcBef>
              <a:spcAft>
                <a:spcPts val="0"/>
              </a:spcAft>
              <a:buNone/>
            </a:pPr>
            <a:r>
              <a:t/>
            </a:r>
            <a:endParaRPr/>
          </a:p>
        </p:txBody>
      </p:sp>
      <p:sp>
        <p:nvSpPr>
          <p:cNvPr id="1128" name="Google Shape;1128;g3f96dc0b192_1_1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3f9738890ef_1_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5" name="Google Shape;1135;g3f9738890ef_1_2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6" name="Google Shape;1136;g3f9738890ef_1_28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g3f9738890ef_1_6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1" name="Google Shape;1141;g3f9738890ef_1_60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 am tony gunter from porter county special Olympics</a:t>
            </a:r>
            <a:endParaRPr/>
          </a:p>
          <a:p>
            <a:pPr indent="0" lvl="0" marL="0" rtl="0" algn="l">
              <a:spcBef>
                <a:spcPts val="0"/>
              </a:spcBef>
              <a:spcAft>
                <a:spcPts val="0"/>
              </a:spcAft>
              <a:buNone/>
            </a:pPr>
            <a:r>
              <a:rPr lang="en-US"/>
              <a:t>Health degree in this project to talk about how lung cancer and tobacco</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Arial"/>
              <a:buNone/>
            </a:pPr>
            <a:r>
              <a:rPr lang="en-US" sz="1200"/>
              <a:t>The Council brings together many perspectives, but they all share one purpose: That is improving the lives and systems for people with developmental disabilities in Indiana. We want all Hoosiers to live their best lives, and most importantly for the Council, for Hoosiers with developmental disabilities.  </a:t>
            </a:r>
            <a:endParaRPr/>
          </a:p>
          <a:p>
            <a:pPr indent="0" lvl="0" marL="0" rtl="0" algn="l">
              <a:spcBef>
                <a:spcPts val="0"/>
              </a:spcBef>
              <a:spcAft>
                <a:spcPts val="0"/>
              </a:spcAft>
              <a:buNone/>
            </a:pPr>
            <a:r>
              <a:t/>
            </a:r>
            <a:endParaRPr/>
          </a:p>
        </p:txBody>
      </p:sp>
      <p:sp>
        <p:nvSpPr>
          <p:cNvPr id="1142" name="Google Shape;1142;g3f9738890ef_1_60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3d5c29d4498_0_7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14" name="Google Shape;814;g3d5c29d4498_0_7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9" name="Shape 1149"/>
        <p:cNvGrpSpPr/>
        <p:nvPr/>
      </p:nvGrpSpPr>
      <p:grpSpPr>
        <a:xfrm>
          <a:off x="0" y="0"/>
          <a:ext cx="0" cy="0"/>
          <a:chOff x="0" y="0"/>
          <a:chExt cx="0" cy="0"/>
        </a:xfrm>
      </p:grpSpPr>
      <p:sp>
        <p:nvSpPr>
          <p:cNvPr id="1150" name="Google Shape;1150;g3f9738890ef_1_6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1" name="Google Shape;1151;g3f9738890ef_1_60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US" sz="1200"/>
              <a:t>State plan.</a:t>
            </a:r>
            <a:endParaRPr/>
          </a:p>
          <a:p>
            <a:pPr indent="0" lvl="0" marL="0" rtl="0" algn="l">
              <a:spcBef>
                <a:spcPts val="0"/>
              </a:spcBef>
              <a:spcAft>
                <a:spcPts val="0"/>
              </a:spcAft>
              <a:buClr>
                <a:schemeClr val="dk1"/>
              </a:buClr>
              <a:buSzPts val="1200"/>
              <a:buFont typeface="Arial"/>
              <a:buNone/>
            </a:pPr>
            <a:r>
              <a:rPr lang="en-US" sz="1200"/>
              <a:t>Goal 2. Community Inclusion &amp; Belonging - </a:t>
            </a:r>
            <a:endParaRPr/>
          </a:p>
          <a:p>
            <a:pPr indent="0" lvl="0" marL="0" rtl="0" algn="l">
              <a:spcBef>
                <a:spcPts val="0"/>
              </a:spcBef>
              <a:spcAft>
                <a:spcPts val="0"/>
              </a:spcAft>
              <a:buClr>
                <a:schemeClr val="dk1"/>
              </a:buClr>
              <a:buSzPts val="1200"/>
              <a:buFont typeface="Arial"/>
              <a:buNone/>
            </a:pPr>
            <a:r>
              <a:rPr b="0" lang="en-US" sz="1200"/>
              <a:t>Systemic barriers are addressed to facilitate increased community inclusion and belonging on the part of people with intellectual and developmental disabilities. (put in plain language: </a:t>
            </a:r>
            <a:r>
              <a:rPr lang="en-US" sz="1200"/>
              <a:t>We work to remove the problems that stop people with intellectual and developmental disabilities from feeling like they belong in their community.</a:t>
            </a:r>
            <a:endParaRPr b="0" sz="1200"/>
          </a:p>
          <a:p>
            <a:pPr indent="0" lvl="0" marL="0" rtl="0" algn="l">
              <a:spcBef>
                <a:spcPts val="0"/>
              </a:spcBef>
              <a:spcAft>
                <a:spcPts val="0"/>
              </a:spcAft>
              <a:buClr>
                <a:schemeClr val="dk1"/>
              </a:buClr>
              <a:buSzPts val="1200"/>
              <a:buFont typeface="Arial"/>
              <a:buNone/>
            </a:pPr>
            <a:r>
              <a:t/>
            </a:r>
            <a:endParaRPr sz="1200"/>
          </a:p>
          <a:p>
            <a:pPr indent="0" lvl="0" marL="0" rtl="0" algn="l">
              <a:spcBef>
                <a:spcPts val="0"/>
              </a:spcBef>
              <a:spcAft>
                <a:spcPts val="0"/>
              </a:spcAft>
              <a:buClr>
                <a:schemeClr val="dk1"/>
              </a:buClr>
              <a:buSzPts val="1200"/>
              <a:buFont typeface="Arial"/>
              <a:buNone/>
            </a:pPr>
            <a:r>
              <a:rPr lang="en-US" sz="1200"/>
              <a:t>Objective 2.1</a:t>
            </a:r>
            <a:endParaRPr/>
          </a:p>
          <a:p>
            <a:pPr indent="0" lvl="0" marL="0" rtl="0" algn="l">
              <a:spcBef>
                <a:spcPts val="0"/>
              </a:spcBef>
              <a:spcAft>
                <a:spcPts val="0"/>
              </a:spcAft>
              <a:buClr>
                <a:schemeClr val="dk1"/>
              </a:buClr>
              <a:buSzPts val="1200"/>
              <a:buFont typeface="Arial"/>
              <a:buNone/>
            </a:pPr>
            <a:r>
              <a:rPr lang="en-US" sz="1200"/>
              <a:t>HCBS/Social Drivers</a:t>
            </a:r>
            <a:endParaRPr/>
          </a:p>
          <a:p>
            <a:pPr indent="0" lvl="0" marL="0" rtl="0" algn="l">
              <a:spcBef>
                <a:spcPts val="0"/>
              </a:spcBef>
              <a:spcAft>
                <a:spcPts val="0"/>
              </a:spcAft>
              <a:buNone/>
            </a:pPr>
            <a:r>
              <a:rPr b="0" lang="en-US" sz="1050"/>
              <a:t>Improve policy, practice, and programs to support people with ID/DD at the intersection of Home and Community Based Services and Social Drivers of Health.</a:t>
            </a:r>
            <a:endParaRPr/>
          </a:p>
          <a:p>
            <a:pPr indent="0" lvl="0" marL="0" rtl="0" algn="l">
              <a:spcBef>
                <a:spcPts val="0"/>
              </a:spcBef>
              <a:spcAft>
                <a:spcPts val="0"/>
              </a:spcAft>
              <a:buNone/>
            </a:pPr>
            <a:r>
              <a:t/>
            </a:r>
            <a:endParaRPr b="0" sz="1050"/>
          </a:p>
          <a:p>
            <a:pPr indent="0" lvl="0" marL="0" rtl="0" algn="l">
              <a:spcBef>
                <a:spcPts val="0"/>
              </a:spcBef>
              <a:spcAft>
                <a:spcPts val="0"/>
              </a:spcAft>
              <a:buClr>
                <a:schemeClr val="dk1"/>
              </a:buClr>
              <a:buSzPts val="1200"/>
              <a:buFont typeface="Arial"/>
              <a:buNone/>
            </a:pPr>
            <a:r>
              <a:rPr lang="en-US" sz="1200"/>
              <a:t>Objective 2.3</a:t>
            </a:r>
            <a:endParaRPr/>
          </a:p>
          <a:p>
            <a:pPr indent="0" lvl="0" marL="0" rtl="0" algn="l">
              <a:spcBef>
                <a:spcPts val="0"/>
              </a:spcBef>
              <a:spcAft>
                <a:spcPts val="0"/>
              </a:spcAft>
              <a:buClr>
                <a:schemeClr val="dk1"/>
              </a:buClr>
              <a:buSzPts val="1200"/>
              <a:buFont typeface="Arial"/>
              <a:buNone/>
            </a:pPr>
            <a:r>
              <a:rPr lang="en-US" sz="1200"/>
              <a:t>Community Capacity</a:t>
            </a:r>
            <a:endParaRPr/>
          </a:p>
          <a:p>
            <a:pPr indent="0" lvl="0" marL="0" rtl="0" algn="l">
              <a:spcBef>
                <a:spcPts val="0"/>
              </a:spcBef>
              <a:spcAft>
                <a:spcPts val="0"/>
              </a:spcAft>
              <a:buNone/>
            </a:pPr>
            <a:r>
              <a:rPr b="0" lang="en-US" sz="1050"/>
              <a:t>Increase community capacity for understanding, inclusion and belonging.</a:t>
            </a:r>
            <a:endParaRPr/>
          </a:p>
          <a:p>
            <a:pPr indent="0" lvl="0" marL="0" rtl="0" algn="l">
              <a:spcBef>
                <a:spcPts val="0"/>
              </a:spcBef>
              <a:spcAft>
                <a:spcPts val="0"/>
              </a:spcAft>
              <a:buNone/>
            </a:pPr>
            <a:r>
              <a:t/>
            </a:r>
            <a:endParaRPr b="0" sz="1050"/>
          </a:p>
          <a:p>
            <a:pPr indent="-285750" lvl="1" marL="742950" rtl="0" algn="l">
              <a:spcBef>
                <a:spcPts val="0"/>
              </a:spcBef>
              <a:spcAft>
                <a:spcPts val="0"/>
              </a:spcAft>
              <a:buClr>
                <a:srgbClr val="000000"/>
              </a:buClr>
              <a:buSzPts val="1200"/>
              <a:buFont typeface="Arial"/>
              <a:buChar char="•"/>
            </a:pPr>
            <a:r>
              <a:rPr lang="en-US">
                <a:solidFill>
                  <a:srgbClr val="000000"/>
                </a:solidFill>
                <a:highlight>
                  <a:srgbClr val="FFFFFF"/>
                </a:highlight>
              </a:rPr>
              <a:t>Life Domains means the parts of a person’s daily life that are specific, connected, and add to the whole-person’s </a:t>
            </a:r>
            <a:r>
              <a:rPr b="1" lang="en-US">
                <a:solidFill>
                  <a:srgbClr val="000000"/>
                </a:solidFill>
                <a:highlight>
                  <a:srgbClr val="FFFFFF"/>
                </a:highlight>
              </a:rPr>
              <a:t>quality</a:t>
            </a:r>
            <a:r>
              <a:rPr lang="en-US">
                <a:solidFill>
                  <a:srgbClr val="000000"/>
                </a:solidFill>
                <a:highlight>
                  <a:srgbClr val="FFFFFF"/>
                </a:highlight>
              </a:rPr>
              <a:t> of life. </a:t>
            </a:r>
            <a:endParaRPr/>
          </a:p>
          <a:p>
            <a:pPr indent="-285750" lvl="1" marL="742950" rtl="0" algn="l">
              <a:spcBef>
                <a:spcPts val="0"/>
              </a:spcBef>
              <a:spcAft>
                <a:spcPts val="0"/>
              </a:spcAft>
              <a:buClr>
                <a:srgbClr val="000000"/>
              </a:buClr>
              <a:buSzPts val="1200"/>
              <a:buFont typeface="Arial"/>
              <a:buChar char="•"/>
            </a:pPr>
            <a:r>
              <a:rPr lang="en-US">
                <a:solidFill>
                  <a:srgbClr val="000000"/>
                </a:solidFill>
                <a:highlight>
                  <a:srgbClr val="FFFFFF"/>
                </a:highlight>
              </a:rPr>
              <a:t>Embeds person-centered principles into project</a:t>
            </a:r>
            <a:endParaRPr/>
          </a:p>
          <a:p>
            <a:pPr indent="-285750" lvl="0" marL="285750" rtl="0" algn="l">
              <a:spcBef>
                <a:spcPts val="0"/>
              </a:spcBef>
              <a:spcAft>
                <a:spcPts val="0"/>
              </a:spcAft>
              <a:buClr>
                <a:srgbClr val="000000"/>
              </a:buClr>
              <a:buSzPts val="1200"/>
              <a:buFont typeface="Arial"/>
              <a:buChar char="•"/>
            </a:pPr>
            <a:r>
              <a:rPr lang="en-US">
                <a:solidFill>
                  <a:srgbClr val="000000"/>
                </a:solidFill>
                <a:highlight>
                  <a:srgbClr val="FFFFFF"/>
                </a:highlight>
              </a:rPr>
              <a:t>Uses </a:t>
            </a:r>
            <a:r>
              <a:rPr i="1" lang="en-US">
                <a:solidFill>
                  <a:srgbClr val="000000"/>
                </a:solidFill>
                <a:highlight>
                  <a:srgbClr val="FFFFFF"/>
                </a:highlight>
              </a:rPr>
              <a:t>Charting the LifeCourse</a:t>
            </a:r>
            <a:r>
              <a:rPr lang="en-US">
                <a:solidFill>
                  <a:srgbClr val="000000"/>
                </a:solidFill>
                <a:highlight>
                  <a:srgbClr val="FFFFFF"/>
                </a:highlight>
              </a:rPr>
              <a:t> foundational tools to support collaboration between GCPD and partnering State agencies in strategic planning for 5x5 PHI projects</a:t>
            </a:r>
            <a:endParaRPr/>
          </a:p>
          <a:p>
            <a:pPr indent="-285750" lvl="0" marL="285750" rtl="0" algn="l">
              <a:spcBef>
                <a:spcPts val="0"/>
              </a:spcBef>
              <a:spcAft>
                <a:spcPts val="0"/>
              </a:spcAft>
              <a:buClr>
                <a:srgbClr val="000000"/>
              </a:buClr>
              <a:buSzPts val="1200"/>
              <a:buFont typeface="Arial"/>
              <a:buChar char="•"/>
            </a:pPr>
            <a:r>
              <a:rPr lang="en-US">
                <a:solidFill>
                  <a:srgbClr val="000000"/>
                </a:solidFill>
                <a:highlight>
                  <a:srgbClr val="FFFFFF"/>
                </a:highlight>
              </a:rPr>
              <a:t>Creates a pathway for the Council to explore emerging opportunities that support federal performance metrics</a:t>
            </a:r>
            <a:endParaRPr/>
          </a:p>
          <a:p>
            <a:pPr indent="-285750" lvl="1" marL="742950" rtl="0" algn="l">
              <a:spcBef>
                <a:spcPts val="0"/>
              </a:spcBef>
              <a:spcAft>
                <a:spcPts val="0"/>
              </a:spcAft>
              <a:buClr>
                <a:srgbClr val="000000"/>
              </a:buClr>
              <a:buSzPts val="1200"/>
              <a:buFont typeface="Arial"/>
              <a:buChar char="•"/>
            </a:pPr>
            <a:r>
              <a:rPr lang="en-US">
                <a:solidFill>
                  <a:srgbClr val="000000"/>
                </a:solidFill>
                <a:highlight>
                  <a:srgbClr val="FFFFFF"/>
                </a:highlight>
              </a:rPr>
              <a:t>Individual and Family Advocacy</a:t>
            </a:r>
            <a:endParaRPr/>
          </a:p>
          <a:p>
            <a:pPr indent="-285750" lvl="1" marL="742950" rtl="0" algn="l">
              <a:spcBef>
                <a:spcPts val="0"/>
              </a:spcBef>
              <a:spcAft>
                <a:spcPts val="0"/>
              </a:spcAft>
              <a:buClr>
                <a:srgbClr val="000000"/>
              </a:buClr>
              <a:buSzPts val="1200"/>
              <a:buFont typeface="Arial"/>
              <a:buChar char="•"/>
            </a:pPr>
            <a:r>
              <a:rPr lang="en-US">
                <a:solidFill>
                  <a:srgbClr val="000000"/>
                </a:solidFill>
                <a:highlight>
                  <a:srgbClr val="FFFFFF"/>
                </a:highlight>
              </a:rPr>
              <a:t>Systems Change</a:t>
            </a:r>
            <a:endParaRPr/>
          </a:p>
          <a:p>
            <a:pPr indent="0" lvl="0" marL="0" rtl="0" algn="l">
              <a:spcBef>
                <a:spcPts val="0"/>
              </a:spcBef>
              <a:spcAft>
                <a:spcPts val="0"/>
              </a:spcAft>
              <a:buNone/>
            </a:pPr>
            <a:r>
              <a:t/>
            </a:r>
            <a:endParaRPr b="0" sz="1050"/>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Arial"/>
              <a:buNone/>
            </a:pPr>
            <a:r>
              <a:rPr lang="en-US" u="sng"/>
              <a:t>Examples</a:t>
            </a:r>
            <a:r>
              <a:rPr lang="en-US"/>
              <a:t>: A neighborhood that works to include all the people who live in the neighborhood boundaries helps to make that neighborhood a good place to live, work, and enjoy leisurely activities, like going to the local park, restaurants in the neighborhood, or faith-based groups. When the people in the neighborhood work together to make the neighborhood welcoming, we are talking about the </a:t>
            </a:r>
            <a:r>
              <a:rPr b="1" lang="en-US"/>
              <a:t>social and community context</a:t>
            </a:r>
            <a:r>
              <a:rPr lang="en-US"/>
              <a:t> of a person’s health. Having social connection to the community, feeling welcomed, and having a sense of belonging reduces loneliness and isolation, and increases positive health outcomes, such as reporting good mental health wellness. </a:t>
            </a:r>
            <a:endParaRPr>
              <a:solidFill>
                <a:schemeClr val="dk1"/>
              </a:solidFill>
            </a:endParaRPr>
          </a:p>
          <a:p>
            <a:pPr indent="0" lvl="0" marL="0" rtl="0" algn="l">
              <a:spcBef>
                <a:spcPts val="0"/>
              </a:spcBef>
              <a:spcAft>
                <a:spcPts val="0"/>
              </a:spcAft>
              <a:buNone/>
            </a:pPr>
            <a:r>
              <a:rPr lang="en-US"/>
              <a:t>Supporting self-advocacy skill-building for people with ID/DD in the corrections system gives individuals the person-centered tools that may support them more effectively in the re-entry process or will help individuals get the support and accommodations needed while serving their sentence in the corrections system; self-advocacy groups provide a social network within the corrections system and for those who have a shared lived-experience of being justice involved outside of the corrections facility</a:t>
            </a:r>
            <a:endParaRPr/>
          </a:p>
          <a:p>
            <a:pPr indent="0" lvl="0" marL="0" rtl="0" algn="l">
              <a:spcBef>
                <a:spcPts val="0"/>
              </a:spcBef>
              <a:spcAft>
                <a:spcPts val="0"/>
              </a:spcAft>
              <a:buNone/>
            </a:pPr>
            <a:r>
              <a:t/>
            </a:r>
            <a:endParaRPr b="0" sz="1200"/>
          </a:p>
          <a:p>
            <a:pPr indent="0" lvl="0" marL="0" rtl="0" algn="l">
              <a:spcBef>
                <a:spcPts val="0"/>
              </a:spcBef>
              <a:spcAft>
                <a:spcPts val="0"/>
              </a:spcAft>
              <a:buNone/>
            </a:pPr>
            <a:r>
              <a:t/>
            </a:r>
            <a:endParaRPr/>
          </a:p>
        </p:txBody>
      </p:sp>
      <p:sp>
        <p:nvSpPr>
          <p:cNvPr id="1152" name="Google Shape;1152;g3f9738890ef_1_60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8" name="Shape 1158"/>
        <p:cNvGrpSpPr/>
        <p:nvPr/>
      </p:nvGrpSpPr>
      <p:grpSpPr>
        <a:xfrm>
          <a:off x="0" y="0"/>
          <a:ext cx="0" cy="0"/>
          <a:chOff x="0" y="0"/>
          <a:chExt cx="0" cy="0"/>
        </a:xfrm>
      </p:grpSpPr>
      <p:sp>
        <p:nvSpPr>
          <p:cNvPr id="1159" name="Google Shape;1159;g3f9738890ef_1_6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0" name="Google Shape;1160;g3f9738890ef_1_6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Cierra – explain the APHA case study</a:t>
            </a:r>
            <a:br>
              <a:rPr lang="en-US"/>
            </a:br>
            <a:r>
              <a:rPr lang="en-US"/>
              <a:t>Ask Tony to talk about accessing healthcare</a:t>
            </a:r>
            <a:endParaRPr/>
          </a:p>
        </p:txBody>
      </p:sp>
      <p:sp>
        <p:nvSpPr>
          <p:cNvPr id="1161" name="Google Shape;1161;g3f9738890ef_1_6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g3f9738890ef_1_6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7" name="Google Shape;1167;g3f9738890ef_1_6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a:solidFill>
                <a:schemeClr val="dk1"/>
              </a:solidFill>
              <a:latin typeface="Arial"/>
              <a:ea typeface="Arial"/>
              <a:cs typeface="Arial"/>
              <a:sym typeface="Arial"/>
            </a:endParaRPr>
          </a:p>
          <a:p>
            <a:pPr indent="0" lvl="0" marL="0" rtl="0" algn="l">
              <a:spcBef>
                <a:spcPts val="0"/>
              </a:spcBef>
              <a:spcAft>
                <a:spcPts val="0"/>
              </a:spcAft>
              <a:buNone/>
            </a:pPr>
            <a:r>
              <a:rPr b="0" i="0" lang="en-US" sz="1200">
                <a:solidFill>
                  <a:schemeClr val="dk1"/>
                </a:solidFill>
                <a:latin typeface="Arial"/>
                <a:ea typeface="Arial"/>
                <a:cs typeface="Arial"/>
                <a:sym typeface="Arial"/>
              </a:rPr>
              <a:t>IDOH: </a:t>
            </a:r>
            <a:endParaRPr/>
          </a:p>
          <a:p>
            <a:pPr indent="0" lvl="0" marL="0" rtl="0" algn="l">
              <a:spcBef>
                <a:spcPts val="0"/>
              </a:spcBef>
              <a:spcAft>
                <a:spcPts val="0"/>
              </a:spcAft>
              <a:buNone/>
            </a:pPr>
            <a:r>
              <a:t/>
            </a:r>
            <a:endParaRPr b="0" i="0" sz="1200">
              <a:solidFill>
                <a:schemeClr val="dk1"/>
              </a:solidFill>
              <a:latin typeface="Arial"/>
              <a:ea typeface="Arial"/>
              <a:cs typeface="Arial"/>
              <a:sym typeface="Arial"/>
            </a:endParaRPr>
          </a:p>
          <a:p>
            <a:pPr indent="0" lvl="0" marL="0" rtl="0" algn="l">
              <a:spcBef>
                <a:spcPts val="0"/>
              </a:spcBef>
              <a:spcAft>
                <a:spcPts val="0"/>
              </a:spcAft>
              <a:buNone/>
            </a:pPr>
            <a:r>
              <a:rPr b="0" i="0" lang="en-US" sz="1200">
                <a:solidFill>
                  <a:schemeClr val="dk1"/>
                </a:solidFill>
                <a:latin typeface="Arial"/>
                <a:ea typeface="Arial"/>
                <a:cs typeface="Arial"/>
                <a:sym typeface="Arial"/>
              </a:rPr>
              <a:t>The National Institutes of Health in 2023 said people with disabilities are a health disparities population – meaning people with disabilities don’t have the same opportunities for health as people without disabilities in the U.S. In Indiana, we were helping lots of people avoid things like tobacco and cancer, </a:t>
            </a:r>
            <a:r>
              <a:rPr b="1" i="0" lang="en-US" sz="1200">
                <a:solidFill>
                  <a:schemeClr val="dk1"/>
                </a:solidFill>
                <a:latin typeface="Arial"/>
                <a:ea typeface="Arial"/>
                <a:cs typeface="Arial"/>
                <a:sym typeface="Arial"/>
              </a:rPr>
              <a:t>but we were not helping people with disabilities enough</a:t>
            </a:r>
            <a:r>
              <a:rPr b="0" i="0" lang="en-US" sz="1200">
                <a:solidFill>
                  <a:schemeClr val="dk1"/>
                </a:solidFill>
                <a:latin typeface="Arial"/>
                <a:ea typeface="Arial"/>
                <a:cs typeface="Arial"/>
                <a:sym typeface="Arial"/>
              </a:rPr>
              <a:t>.</a:t>
            </a:r>
            <a:br>
              <a:rPr b="0" i="0" lang="en-US" sz="1200">
                <a:solidFill>
                  <a:schemeClr val="dk1"/>
                </a:solidFill>
                <a:latin typeface="Arial"/>
                <a:ea typeface="Arial"/>
                <a:cs typeface="Arial"/>
                <a:sym typeface="Arial"/>
              </a:rPr>
            </a:br>
            <a:endParaRPr b="0" i="0" sz="1200">
              <a:solidFill>
                <a:schemeClr val="dk1"/>
              </a:solidFill>
              <a:latin typeface="Arial"/>
              <a:ea typeface="Arial"/>
              <a:cs typeface="Arial"/>
              <a:sym typeface="Arial"/>
            </a:endParaRPr>
          </a:p>
          <a:p>
            <a:pPr indent="0" lvl="0" marL="0" rtl="0" algn="l">
              <a:spcBef>
                <a:spcPts val="0"/>
              </a:spcBef>
              <a:spcAft>
                <a:spcPts val="0"/>
              </a:spcAft>
              <a:buNone/>
            </a:pPr>
            <a:r>
              <a:rPr b="0" i="0" lang="en-US" sz="1200">
                <a:solidFill>
                  <a:schemeClr val="dk1"/>
                </a:solidFill>
                <a:latin typeface="Arial"/>
                <a:ea typeface="Arial"/>
                <a:cs typeface="Arial"/>
                <a:sym typeface="Arial"/>
              </a:rPr>
              <a:t>We talked to a lot of people from the disability community and reviewed lots of research to figure out what we needed to change. We realized there were a lot of reasons why people with disabilities were not getting the same help as people without disabilities, among those: our health communication was not accessible, healthcare professionals were not trained to help people with disabilities, health screenings were not accessible for people with disabilities, PWD were not involved in program planning, and our tobacco and cancer programs weren’t doing anything about it.</a:t>
            </a:r>
            <a:endParaRPr/>
          </a:p>
          <a:p>
            <a:pPr indent="0" lvl="0" marL="0" rtl="0" algn="l">
              <a:spcBef>
                <a:spcPts val="0"/>
              </a:spcBef>
              <a:spcAft>
                <a:spcPts val="0"/>
              </a:spcAft>
              <a:buNone/>
            </a:pPr>
            <a:r>
              <a:t/>
            </a:r>
            <a:endParaRPr b="0" i="0" sz="1200">
              <a:solidFill>
                <a:schemeClr val="dk1"/>
              </a:solidFill>
              <a:latin typeface="Arial"/>
              <a:ea typeface="Arial"/>
              <a:cs typeface="Arial"/>
              <a:sym typeface="Arial"/>
            </a:endParaRPr>
          </a:p>
          <a:p>
            <a:pPr indent="0" lvl="0" marL="0" rtl="0" algn="l">
              <a:spcBef>
                <a:spcPts val="0"/>
              </a:spcBef>
              <a:spcAft>
                <a:spcPts val="0"/>
              </a:spcAft>
              <a:buNone/>
            </a:pPr>
            <a:r>
              <a:rPr b="0" i="0" lang="en-US" sz="1200">
                <a:solidFill>
                  <a:schemeClr val="dk1"/>
                </a:solidFill>
                <a:latin typeface="Arial"/>
                <a:ea typeface="Arial"/>
                <a:cs typeface="Arial"/>
                <a:sym typeface="Arial"/>
              </a:rPr>
              <a:t>Because of that, </a:t>
            </a:r>
            <a:r>
              <a:rPr b="1" i="0" lang="en-US" sz="1200">
                <a:solidFill>
                  <a:schemeClr val="dk1"/>
                </a:solidFill>
                <a:latin typeface="Arial"/>
                <a:ea typeface="Arial"/>
                <a:cs typeface="Arial"/>
                <a:sym typeface="Arial"/>
              </a:rPr>
              <a:t>people with disabilities were not getting the same help to quit using tobacco and prevent cancer</a:t>
            </a:r>
            <a:r>
              <a:rPr b="0" i="0" lang="en-US" sz="1200">
                <a:solidFill>
                  <a:schemeClr val="dk1"/>
                </a:solidFill>
                <a:latin typeface="Arial"/>
                <a:ea typeface="Arial"/>
                <a:cs typeface="Arial"/>
                <a:sym typeface="Arial"/>
              </a:rPr>
              <a:t>, so their tobacco use and cancer rates weren’t going down as fast as it was for everyone else. So we said, “We need to </a:t>
            </a:r>
            <a:r>
              <a:rPr b="1" i="0" lang="en-US" sz="1200">
                <a:solidFill>
                  <a:schemeClr val="dk1"/>
                </a:solidFill>
                <a:latin typeface="Arial"/>
                <a:ea typeface="Arial"/>
                <a:cs typeface="Arial"/>
                <a:sym typeface="Arial"/>
              </a:rPr>
              <a:t>fill in these missing pieces </a:t>
            </a:r>
            <a:r>
              <a:rPr b="0" i="0" lang="en-US" sz="1200">
                <a:solidFill>
                  <a:schemeClr val="dk1"/>
                </a:solidFill>
                <a:latin typeface="Arial"/>
                <a:ea typeface="Arial"/>
                <a:cs typeface="Arial"/>
                <a:sym typeface="Arial"/>
              </a:rPr>
              <a:t>so everyone is supported and can be healthier.”</a:t>
            </a:r>
            <a:endParaRPr/>
          </a:p>
          <a:p>
            <a:pPr indent="0" lvl="0" marL="0" rtl="0" algn="l">
              <a:spcBef>
                <a:spcPts val="0"/>
              </a:spcBef>
              <a:spcAft>
                <a:spcPts val="0"/>
              </a:spcAft>
              <a:buNone/>
            </a:pPr>
            <a:r>
              <a:t/>
            </a:r>
            <a:endParaRPr b="0" i="0" sz="1200">
              <a:solidFill>
                <a:schemeClr val="dk1"/>
              </a:solidFill>
              <a:latin typeface="Arial"/>
              <a:ea typeface="Arial"/>
              <a:cs typeface="Arial"/>
              <a:sym typeface="Arial"/>
            </a:endParaRPr>
          </a:p>
          <a:p>
            <a:pPr indent="0" lvl="0" marL="0" rtl="0" algn="l">
              <a:spcBef>
                <a:spcPts val="0"/>
              </a:spcBef>
              <a:spcAft>
                <a:spcPts val="0"/>
              </a:spcAft>
              <a:buNone/>
            </a:pPr>
            <a:r>
              <a:rPr lang="en-US"/>
              <a:t>Why is this project so important from TPC perspective:</a:t>
            </a:r>
            <a:endParaRPr/>
          </a:p>
          <a:p>
            <a:pPr indent="-285750" lvl="0" marL="285750" rtl="0" algn="l">
              <a:spcBef>
                <a:spcPts val="0"/>
              </a:spcBef>
              <a:spcAft>
                <a:spcPts val="0"/>
              </a:spcAft>
              <a:buClr>
                <a:schemeClr val="dk1"/>
              </a:buClr>
              <a:buSzPts val="1200"/>
              <a:buFont typeface="Arial"/>
              <a:buChar char="•"/>
            </a:pPr>
            <a:r>
              <a:rPr lang="en-US" sz="1200"/>
              <a:t>Every Hoosier should have the opportunity to reach their optimal health – including Hoosiers with disabilities. PWD should not die more often from preventable diseases.</a:t>
            </a:r>
            <a:endParaRPr/>
          </a:p>
          <a:p>
            <a:pPr indent="-285750" lvl="0" marL="285750" rtl="0" algn="l">
              <a:spcBef>
                <a:spcPts val="0"/>
              </a:spcBef>
              <a:spcAft>
                <a:spcPts val="0"/>
              </a:spcAft>
              <a:buClr>
                <a:schemeClr val="dk1"/>
              </a:buClr>
              <a:buSzPts val="1200"/>
              <a:buFont typeface="Arial"/>
              <a:buChar char="•"/>
            </a:pPr>
            <a:r>
              <a:rPr lang="en-US" sz="1200"/>
              <a:t>Tobacco industry uses predatory marketing to target certain groups.</a:t>
            </a:r>
            <a:endParaRPr/>
          </a:p>
          <a:p>
            <a:pPr indent="-285750" lvl="0" marL="285750" rtl="0" algn="l">
              <a:spcBef>
                <a:spcPts val="0"/>
              </a:spcBef>
              <a:spcAft>
                <a:spcPts val="0"/>
              </a:spcAft>
              <a:buClr>
                <a:schemeClr val="dk1"/>
              </a:buClr>
              <a:buSzPts val="1200"/>
              <a:buFont typeface="Arial"/>
              <a:buChar char="•"/>
            </a:pPr>
            <a:r>
              <a:rPr lang="en-US" sz="1200"/>
              <a:t>People with disabilities want to quit smoking. We need to make sure they can get tobacco treatment if they want it.</a:t>
            </a:r>
            <a:endParaRPr/>
          </a:p>
          <a:p>
            <a:pPr indent="-285750" lvl="0" marL="285750" rtl="0" algn="l">
              <a:spcBef>
                <a:spcPts val="0"/>
              </a:spcBef>
              <a:spcAft>
                <a:spcPts val="0"/>
              </a:spcAft>
              <a:buClr>
                <a:schemeClr val="dk1"/>
              </a:buClr>
              <a:buSzPts val="1200"/>
              <a:buFont typeface="Arial"/>
              <a:buChar char="•"/>
            </a:pPr>
            <a:r>
              <a:rPr lang="en-US" sz="1200"/>
              <a:t>Quitting tobacco can improve mental health.</a:t>
            </a:r>
            <a:endParaRPr/>
          </a:p>
          <a:p>
            <a:pPr indent="-285750" lvl="0" marL="285750" rtl="0" algn="l">
              <a:spcBef>
                <a:spcPts val="0"/>
              </a:spcBef>
              <a:spcAft>
                <a:spcPts val="0"/>
              </a:spcAft>
              <a:buClr>
                <a:schemeClr val="dk1"/>
              </a:buClr>
              <a:buSzPts val="1200"/>
              <a:buFont typeface="Arial"/>
              <a:buChar char="•"/>
            </a:pPr>
            <a:r>
              <a:rPr lang="en-US" sz="1200"/>
              <a:t>People with disabilities should be able to access screenings that help them stay healthy.</a:t>
            </a:r>
            <a:endParaRPr/>
          </a:p>
          <a:p>
            <a:pPr indent="-285750" lvl="0" marL="285750" rtl="0" algn="l">
              <a:spcBef>
                <a:spcPts val="0"/>
              </a:spcBef>
              <a:spcAft>
                <a:spcPts val="0"/>
              </a:spcAft>
              <a:buClr>
                <a:schemeClr val="dk1"/>
              </a:buClr>
              <a:buSzPts val="1200"/>
              <a:buFont typeface="Arial"/>
              <a:buChar char="•"/>
            </a:pPr>
            <a:r>
              <a:rPr lang="en-US" sz="1200"/>
              <a:t>Helping healthcare professionals provide better access to tobacco treatment and cancer screenings for people with disabilities could improve overall experiences with the healthcare system.</a:t>
            </a:r>
            <a:endParaRPr/>
          </a:p>
          <a:p>
            <a:pPr indent="-209550" lvl="0" marL="285750" rtl="0" algn="l">
              <a:spcBef>
                <a:spcPts val="0"/>
              </a:spcBef>
              <a:spcAft>
                <a:spcPts val="0"/>
              </a:spcAft>
              <a:buClr>
                <a:schemeClr val="dk1"/>
              </a:buClr>
              <a:buSzPts val="1200"/>
              <a:buFont typeface="Arial"/>
              <a:buNone/>
            </a:pPr>
            <a:r>
              <a:t/>
            </a:r>
            <a:endParaRPr sz="1200"/>
          </a:p>
          <a:p>
            <a:pPr indent="-285750" lvl="0" marL="285750" marR="0" rtl="0" algn="l">
              <a:lnSpc>
                <a:spcPct val="100000"/>
              </a:lnSpc>
              <a:spcBef>
                <a:spcPts val="0"/>
              </a:spcBef>
              <a:spcAft>
                <a:spcPts val="0"/>
              </a:spcAft>
              <a:buClr>
                <a:schemeClr val="dk1"/>
              </a:buClr>
              <a:buSzPts val="1200"/>
              <a:buFont typeface="Arial"/>
              <a:buChar char="•"/>
            </a:pPr>
            <a:r>
              <a:rPr b="0" i="0" lang="en-US" sz="1200">
                <a:solidFill>
                  <a:schemeClr val="dk1"/>
                </a:solidFill>
                <a:latin typeface="Arial"/>
                <a:ea typeface="Arial"/>
                <a:cs typeface="Arial"/>
                <a:sym typeface="Arial"/>
              </a:rPr>
              <a:t>Cierra – then ask Tony to talk about what this means (next slides) </a:t>
            </a:r>
            <a:endParaRPr/>
          </a:p>
          <a:p>
            <a:pPr indent="-209550" lvl="0" marL="285750" rtl="0" algn="l">
              <a:spcBef>
                <a:spcPts val="0"/>
              </a:spcBef>
              <a:spcAft>
                <a:spcPts val="0"/>
              </a:spcAft>
              <a:buClr>
                <a:schemeClr val="dk1"/>
              </a:buClr>
              <a:buSzPts val="1200"/>
              <a:buFont typeface="Arial"/>
              <a:buNone/>
            </a:pPr>
            <a:r>
              <a:t/>
            </a:r>
            <a:endParaRPr sz="1200"/>
          </a:p>
          <a:p>
            <a:pPr indent="0" lvl="0" marL="0" rtl="0" algn="l">
              <a:spcBef>
                <a:spcPts val="0"/>
              </a:spcBef>
              <a:spcAft>
                <a:spcPts val="0"/>
              </a:spcAft>
              <a:buNone/>
            </a:pPr>
            <a:r>
              <a:t/>
            </a:r>
            <a:endParaRPr b="0" i="0" sz="1200">
              <a:solidFill>
                <a:schemeClr val="dk1"/>
              </a:solidFill>
              <a:latin typeface="Arial"/>
              <a:ea typeface="Arial"/>
              <a:cs typeface="Arial"/>
              <a:sym typeface="Arial"/>
            </a:endParaRPr>
          </a:p>
        </p:txBody>
      </p:sp>
      <p:sp>
        <p:nvSpPr>
          <p:cNvPr id="1168" name="Google Shape;1168;g3f9738890ef_1_6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3f9738890ef_1_6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5" name="Google Shape;1175;g3f9738890ef_1_6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Cierra: Tony, you have taught us a lot about what gets in the way of accessing healthcare for people with disabilities. Can you share some of those barriers?  </a:t>
            </a:r>
            <a:endParaRPr/>
          </a:p>
          <a:p>
            <a:pPr indent="0" lvl="0" marL="0" marR="0" rtl="0" algn="l">
              <a:lnSpc>
                <a:spcPct val="100000"/>
              </a:lnSpc>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Tony: "Sure. Knowledge is a big one. People do not know how to get screenings. Transportation is another. Organizations that support people with disabilities do not always know how much people with disabilities are struggling with smoking. Some people are very vocal. Some are silent. Some are nonverbal. The spectrum is wide.  And then there is the language. Doctors use terms that most people do not know. Acronyms can mean different things in different groups."  </a:t>
            </a:r>
            <a:endParaRPr/>
          </a:p>
          <a:p>
            <a:pPr indent="0" lvl="0" marL="0" marR="0" rtl="0" algn="l">
              <a:lnSpc>
                <a:spcPct val="100000"/>
              </a:lnSpc>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Cierra: Language use, specifically academic or field language of public health was something we ran into during our first meeting. Your recommendation was to use everyday language.  You said if you didn’t know the word, others probably don’t either. That suggestion made a huge impact on the project that Sally will talk about a little later. </a:t>
            </a:r>
            <a:endParaRPr/>
          </a:p>
          <a:p>
            <a:pPr indent="0" lvl="0" marL="0" marR="0" rtl="0" algn="l">
              <a:lnSpc>
                <a:spcPct val="100000"/>
              </a:lnSpc>
              <a:spcBef>
                <a:spcPts val="0"/>
              </a:spcBef>
              <a:spcAft>
                <a:spcPts val="0"/>
              </a:spcAft>
              <a:buClr>
                <a:schemeClr val="dk1"/>
              </a:buClr>
              <a:buSzPts val="1200"/>
              <a:buFont typeface="Arial"/>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Before we get into that, let’s learn a bit more from Sally about the project. </a:t>
            </a:r>
            <a:endParaRPr/>
          </a:p>
        </p:txBody>
      </p:sp>
      <p:sp>
        <p:nvSpPr>
          <p:cNvPr id="1176" name="Google Shape;1176;g3f9738890ef_1_6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3f9738890ef_1_6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3" name="Google Shape;1183;g3f9738890ef_1_6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4" name="Google Shape;1184;g3f9738890ef_1_6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g3f972ce551e_2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1" name="Google Shape;1191;g3f972ce551e_2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TONY’s slide</a:t>
            </a:r>
            <a:endParaRPr/>
          </a:p>
          <a:p>
            <a:pPr indent="0" lvl="0" marL="0" rtl="0" algn="l">
              <a:spcBef>
                <a:spcPts val="0"/>
              </a:spcBef>
              <a:spcAft>
                <a:spcPts val="0"/>
              </a:spcAft>
              <a:buNone/>
            </a:pPr>
            <a:r>
              <a:rPr lang="en-US"/>
              <a:t>The problem</a:t>
            </a:r>
            <a:endParaRPr/>
          </a:p>
        </p:txBody>
      </p:sp>
      <p:sp>
        <p:nvSpPr>
          <p:cNvPr id="1192" name="Google Shape;1192;g3f972ce551e_2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5" name="Shape 1195"/>
        <p:cNvGrpSpPr/>
        <p:nvPr/>
      </p:nvGrpSpPr>
      <p:grpSpPr>
        <a:xfrm>
          <a:off x="0" y="0"/>
          <a:ext cx="0" cy="0"/>
          <a:chOff x="0" y="0"/>
          <a:chExt cx="0" cy="0"/>
        </a:xfrm>
      </p:grpSpPr>
      <p:sp>
        <p:nvSpPr>
          <p:cNvPr id="1196" name="Google Shape;1196;g3f9738890ef_1_6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7" name="Google Shape;1197;g3f9738890ef_1_6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Disability leadership helped us decide on our program vision, goal, objective, and activities. </a:t>
            </a:r>
            <a:endParaRPr/>
          </a:p>
          <a:p>
            <a:pPr indent="-171450" lvl="0" marL="171450" rtl="0" algn="l">
              <a:spcBef>
                <a:spcPts val="0"/>
              </a:spcBef>
              <a:spcAft>
                <a:spcPts val="0"/>
              </a:spcAft>
              <a:buClr>
                <a:schemeClr val="dk1"/>
              </a:buClr>
              <a:buSzPts val="1200"/>
              <a:buFont typeface="Arial"/>
              <a:buChar char="•"/>
            </a:pPr>
            <a:r>
              <a:rPr lang="en-US"/>
              <a:t>Having disability leadership at the table also changed how we worded things. We created plain language versions of our plan, and we used word choices emphasizing systems change and individual autonomy and choice.</a:t>
            </a:r>
            <a:endParaRPr/>
          </a:p>
          <a:p>
            <a:pPr indent="-171450" lvl="0" marL="171450" rtl="0" algn="l">
              <a:spcBef>
                <a:spcPts val="0"/>
              </a:spcBef>
              <a:spcAft>
                <a:spcPts val="0"/>
              </a:spcAft>
              <a:buClr>
                <a:schemeClr val="dk1"/>
              </a:buClr>
              <a:buSzPts val="1200"/>
              <a:buFont typeface="Arial"/>
              <a:buChar char="•"/>
            </a:pPr>
            <a:r>
              <a:rPr lang="en-US"/>
              <a:t>We did this because PWD told us: Healthcare access is a top priority for PWD. Ability to make their own choices also very important.</a:t>
            </a:r>
            <a:endParaRPr/>
          </a:p>
          <a:p>
            <a:pPr indent="-171450" lvl="0" marL="171450" rtl="0" algn="l">
              <a:spcBef>
                <a:spcPts val="0"/>
              </a:spcBef>
              <a:spcAft>
                <a:spcPts val="0"/>
              </a:spcAft>
              <a:buClr>
                <a:schemeClr val="dk1"/>
              </a:buClr>
              <a:buSzPts val="1200"/>
              <a:buFont typeface="Arial"/>
              <a:buChar char="•"/>
            </a:pPr>
            <a:r>
              <a:rPr lang="en-US"/>
              <a:t>Tobacco use can be seen as a choice they get to make in an environment where few choices are available.</a:t>
            </a:r>
            <a:endParaRPr/>
          </a:p>
          <a:p>
            <a:pPr indent="-171450" lvl="0" marL="171450" marR="0" rtl="0" algn="l">
              <a:lnSpc>
                <a:spcPct val="100000"/>
              </a:lnSpc>
              <a:spcBef>
                <a:spcPts val="0"/>
              </a:spcBef>
              <a:spcAft>
                <a:spcPts val="0"/>
              </a:spcAft>
              <a:buClr>
                <a:schemeClr val="dk1"/>
              </a:buClr>
              <a:buSzPts val="1200"/>
              <a:buFont typeface="Arial"/>
              <a:buChar char="•"/>
            </a:pPr>
            <a:r>
              <a:rPr lang="en-US"/>
              <a:t>We used wording that recognizes the history of systemic barriers/trauma for PWD. Incorporates trauma informed approaches.</a:t>
            </a:r>
            <a:endParaRPr/>
          </a:p>
          <a:p>
            <a:pPr indent="-171450" lvl="0" marL="171450" marR="0" rtl="0" algn="l">
              <a:lnSpc>
                <a:spcPct val="100000"/>
              </a:lnSpc>
              <a:spcBef>
                <a:spcPts val="0"/>
              </a:spcBef>
              <a:spcAft>
                <a:spcPts val="0"/>
              </a:spcAft>
              <a:buClr>
                <a:schemeClr val="dk1"/>
              </a:buClr>
              <a:buSzPts val="1200"/>
              <a:buFont typeface="Arial"/>
              <a:buChar char="•"/>
            </a:pPr>
            <a:r>
              <a:rPr lang="en-US"/>
              <a:t>But this is not just words. It changes what we do and how we approach the work.</a:t>
            </a:r>
            <a:endParaRPr/>
          </a:p>
          <a:p>
            <a:pPr indent="-171450" lvl="0" marL="171450" marR="0" rtl="0" algn="l">
              <a:lnSpc>
                <a:spcPct val="100000"/>
              </a:lnSpc>
              <a:spcBef>
                <a:spcPts val="0"/>
              </a:spcBef>
              <a:spcAft>
                <a:spcPts val="0"/>
              </a:spcAft>
              <a:buClr>
                <a:schemeClr val="dk1"/>
              </a:buClr>
              <a:buSzPts val="1200"/>
              <a:buFont typeface="Arial"/>
              <a:buChar char="•"/>
            </a:pPr>
            <a:r>
              <a:rPr b="1" lang="en-US"/>
              <a:t>Share about Tony’s input on the words: “health professionals” and “if they want to.”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198" name="Google Shape;1198;g3f9738890ef_1_67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g3f9738890ef_1_6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6" name="Google Shape;1206;g3f9738890ef_1_6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IDOH from the case study. </a:t>
            </a:r>
            <a:br>
              <a:rPr lang="en-US"/>
            </a:br>
            <a:br>
              <a:rPr lang="en-US"/>
            </a:br>
            <a:r>
              <a:rPr lang="en-US"/>
              <a:t>We have always tried to include community input in public health planning, but we have never been so intentional about including the disability community because we didn’t know how to. Partnering with GCPD helped us by providing a skilled professional and by teaching us along the way.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Here are some lessons we learned about public health planning in collaboration with PWD:</a:t>
            </a:r>
            <a:endParaRPr/>
          </a:p>
          <a:p>
            <a:pPr indent="0" lvl="0" marL="0" rtl="0" algn="l">
              <a:spcBef>
                <a:spcPts val="0"/>
              </a:spcBef>
              <a:spcAft>
                <a:spcPts val="0"/>
              </a:spcAft>
              <a:buNone/>
            </a:pPr>
            <a:r>
              <a:rPr lang="en-US"/>
              <a:t>Use plain language. We used AI to rewrite in plain language; use bullet points, pictures, and formatting.</a:t>
            </a:r>
            <a:endParaRPr/>
          </a:p>
          <a:p>
            <a:pPr indent="0" lvl="0" marL="0" rtl="0" algn="l">
              <a:spcBef>
                <a:spcPts val="0"/>
              </a:spcBef>
              <a:spcAft>
                <a:spcPts val="0"/>
              </a:spcAft>
              <a:buNone/>
            </a:pPr>
            <a:r>
              <a:rPr lang="en-US"/>
              <a:t>Build in extra time in agendas.</a:t>
            </a:r>
            <a:endParaRPr/>
          </a:p>
          <a:p>
            <a:pPr indent="0" lvl="0" marL="0" rtl="0" algn="l">
              <a:spcBef>
                <a:spcPts val="0"/>
              </a:spcBef>
              <a:spcAft>
                <a:spcPts val="0"/>
              </a:spcAft>
              <a:buNone/>
            </a:pPr>
            <a:r>
              <a:rPr lang="en-US"/>
              <a:t>Provide supports, be prepared to follow through and provide the support they need.</a:t>
            </a:r>
            <a:endParaRPr/>
          </a:p>
          <a:p>
            <a:pPr indent="0" lvl="0" marL="0" rtl="0" algn="l">
              <a:spcBef>
                <a:spcPts val="0"/>
              </a:spcBef>
              <a:spcAft>
                <a:spcPts val="0"/>
              </a:spcAft>
              <a:buNone/>
            </a:pPr>
            <a:r>
              <a:rPr lang="en-US"/>
              <a:t>Trauma informed approaches were used in engagement with group members and will be applied healthcare provider trainings. We have done this with behavioral health communities and are applying that knowledge here now as well.</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a:t>Now more IDOH staff are working on making our education and communication documents accessible – this is growing beyond the No Barriers project into other areas of TPC and IDOH (like trauma and injury prevention). My hope is that not only will our work increase access to tobacco treatment and cancer screening for PWD, but also that other state and local public health programs will see what we’ve done and the value of working with leaders from the disability community, creating more opportunities for disability leadership.</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GCPD</a:t>
            </a:r>
            <a:endParaRPr/>
          </a:p>
        </p:txBody>
      </p:sp>
      <p:sp>
        <p:nvSpPr>
          <p:cNvPr id="1207" name="Google Shape;1207;g3f9738890ef_1_68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2" name="Shape 1212"/>
        <p:cNvGrpSpPr/>
        <p:nvPr/>
      </p:nvGrpSpPr>
      <p:grpSpPr>
        <a:xfrm>
          <a:off x="0" y="0"/>
          <a:ext cx="0" cy="0"/>
          <a:chOff x="0" y="0"/>
          <a:chExt cx="0" cy="0"/>
        </a:xfrm>
      </p:grpSpPr>
      <p:sp>
        <p:nvSpPr>
          <p:cNvPr id="1213" name="Google Shape;1213;g3f5cbfb374c_3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4" name="Google Shape;1214;g3f5cbfb374c_3_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Good afternoon. I’m Blayne Amson, and I serve as the ADA and Disability Equity Program Manager for Public Health – Seattle &amp; King County. (IMAGE DESCRIPTION) I also come to this work as a disabled professional and a power wheelchair user, so access is not an abstract program standard for me. It determines whether a person can enter, understand, participate, receive a service, and feel that they belong.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Today I want to share our case study honestly. This is not a victory lap, and it is not a polished model that another health department can simply copy and paste. It is the story of a public institution learning to move from reacting to access needs toward designing access into its everyday work. We are still learning, and that unfinishedness is an important part of the story.</a:t>
            </a:r>
            <a:endParaRPr/>
          </a:p>
          <a:p>
            <a:pPr indent="0" lvl="0" marL="0" rtl="0" algn="l">
              <a:spcBef>
                <a:spcPts val="0"/>
              </a:spcBef>
              <a:spcAft>
                <a:spcPts val="0"/>
              </a:spcAft>
              <a:buNone/>
            </a:pPr>
            <a:r>
              <a:t/>
            </a:r>
            <a:endParaRPr/>
          </a:p>
        </p:txBody>
      </p:sp>
      <p:sp>
        <p:nvSpPr>
          <p:cNvPr id="1215" name="Google Shape;1215;g3f5cbfb374c_3_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g3f5cbfb374c_3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1" name="Google Shape;1221;g3f5cbfb374c_3_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For many years, our disability work looked like it does in many health departments: the primary focus was complying with disability laws and responding when someone requested an accommodation. That work mattered. The ADA establishes enforceable civil rights, and people need clear ways to ask for modifications, accommodations, and effective communication.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But we learned that legal compliance alone did not consistently produce access. Disabled people still encountered barriers when they tried to get information, use services, or participate in community programs. Some teams had strong practices; others needed much more support. Disability-related work was happening in multiple places across the department, but no single program was coordinating the effort or helping us see patterns across those individual encounters.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Community members and advocates were telling us about barriers. COVID-19 exposed and intensified inequities. Racial justice movements sharpened our understanding that disability could not remain outside our broader equity work. An accessibility review then made the organizational gaps harder to ignore.</a:t>
            </a:r>
            <a:endParaRPr/>
          </a:p>
          <a:p>
            <a:pPr indent="0" lvl="0" marL="0" rtl="0" algn="l">
              <a:spcBef>
                <a:spcPts val="0"/>
              </a:spcBef>
              <a:spcAft>
                <a:spcPts val="0"/>
              </a:spcAft>
              <a:buNone/>
            </a:pPr>
            <a:r>
              <a:rPr lang="en-US"/>
              <a:t>The result was a permanent Disability Equity and Americans with Disabilities Act Program within our Office of Equity and Community Partnerships: a shift from scattered activity toward coordinated, department-wide practice.</a:t>
            </a:r>
            <a:endParaRPr/>
          </a:p>
          <a:p>
            <a:pPr indent="0" lvl="0" marL="0" rtl="0" algn="l">
              <a:spcBef>
                <a:spcPts val="0"/>
              </a:spcBef>
              <a:spcAft>
                <a:spcPts val="0"/>
              </a:spcAft>
              <a:buNone/>
            </a:pPr>
            <a:r>
              <a:t/>
            </a:r>
            <a:endParaRPr/>
          </a:p>
        </p:txBody>
      </p:sp>
      <p:sp>
        <p:nvSpPr>
          <p:cNvPr id="1222" name="Google Shape;1222;g3f5cbfb374c_3_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g3d5c29d4498_0_7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33" name="Google Shape;833;g3d5c29d4498_0_7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3f5cbfb374c_3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9" name="Google Shape;1229;g3f5cbfb374c_3_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framework we use has three connected layers: compliance, accessibility and equity, and disability justice.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Compliance is the floor. It protects rights, creates obligations, and gives us mechanisms for reasonable modifications, effective communication, program access, and accountability. We do not move beyond compliance by leaving it behind. We keep doing it, and we need to do it well.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Accessibility and equity change the questions we ask. Instead of only asking, “Did we respond correctly after somebody requested help?” we ask, “Where are people encountering barriers? Who has the least reliable access? What can we change before an individual has to disclose a disability, diagnose our system, and propose the solution?” That moves access from a private negotiation into program design.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Disability justice pushes us further. It asks whose knowledge is treated as expertise, who has influence over decisions, and how ableism interacts with racism, poverty, language, gender, sexual orientation, age, immigration status and geography—among other identities. People do not experience those systems one at a time, and our programs cannot responsibly treat disability as if it exists in isolation.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 am also careful about the language here. We do not claim that our department has arrived at disability justice. Government should be very cautious about declaring itself just. We use disability justice as a horizon and an accountability framework: a way to keep asking whether disabled people—especially those most affected by multiple systems of exclusion—can fully participate, shape decisions, and belong.</a:t>
            </a:r>
            <a:endParaRPr/>
          </a:p>
          <a:p>
            <a:pPr indent="0" lvl="0" marL="0" rtl="0" algn="l">
              <a:spcBef>
                <a:spcPts val="0"/>
              </a:spcBef>
              <a:spcAft>
                <a:spcPts val="0"/>
              </a:spcAft>
              <a:buNone/>
            </a:pPr>
            <a:r>
              <a:t/>
            </a:r>
            <a:endParaRPr/>
          </a:p>
        </p:txBody>
      </p:sp>
      <p:sp>
        <p:nvSpPr>
          <p:cNvPr id="1230" name="Google Shape;1230;g3f5cbfb374c_3_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7" name="Shape 1237"/>
        <p:cNvGrpSpPr/>
        <p:nvPr/>
      </p:nvGrpSpPr>
      <p:grpSpPr>
        <a:xfrm>
          <a:off x="0" y="0"/>
          <a:ext cx="0" cy="0"/>
          <a:chOff x="0" y="0"/>
          <a:chExt cx="0" cy="0"/>
        </a:xfrm>
      </p:grpSpPr>
      <p:sp>
        <p:nvSpPr>
          <p:cNvPr id="1238" name="Google Shape;1238;g3f5cbfb374c_3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9" name="Google Shape;1239;g3f5cbfb374c_3_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Organizational placement matters. ADA work is often located only in a legal office, human resources, or risk management. Those functions are essential, but that placement can unintentionally narrow the work to liability, employment, or individual transactions.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Our program is housed in the Office of Equity and Community Partnerships which itself is housed in the director’s office. That structure lets us treat disability as a civil-rights issue, an equity issue, a workforce issue, a community-trust issue, and a core public-health issue at the same time.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program works across lines of business—from emergency preparedness and communications to workforce development, community services, and Jail Health Services. That reach helps us notice when several teams are wrestling with the same barrier and turn an isolated fix into department-wide guidance.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model depends on a productive tension: expertise is centralized, but responsibility is distributed. My program can provide consultation, identify patterns, create tools, support problem-solving, and help build accountability. But one office cannot personally make every meeting, document, policy, and service accessible.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Program leaders and staff have to own access within their daily work. Otherwise, the ADA office becomes a bottleneck and the rest of the organization learns to outsource responsibility.</a:t>
            </a:r>
            <a:endParaRPr/>
          </a:p>
          <a:p>
            <a:pPr indent="0" lvl="0" marL="0" rtl="0" algn="l">
              <a:spcBef>
                <a:spcPts val="0"/>
              </a:spcBef>
              <a:spcAft>
                <a:spcPts val="0"/>
              </a:spcAft>
              <a:buNone/>
            </a:pPr>
            <a:r>
              <a:t/>
            </a:r>
            <a:endParaRPr/>
          </a:p>
        </p:txBody>
      </p:sp>
      <p:sp>
        <p:nvSpPr>
          <p:cNvPr id="1240" name="Google Shape;1240;g3f5cbfb374c_3_6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1" name="Shape 1271"/>
        <p:cNvGrpSpPr/>
        <p:nvPr/>
      </p:nvGrpSpPr>
      <p:grpSpPr>
        <a:xfrm>
          <a:off x="0" y="0"/>
          <a:ext cx="0" cy="0"/>
          <a:chOff x="0" y="0"/>
          <a:chExt cx="0" cy="0"/>
        </a:xfrm>
      </p:grpSpPr>
      <p:sp>
        <p:nvSpPr>
          <p:cNvPr id="1272" name="Google Shape;1272;g3f5cbfb374c_3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3" name="Google Shape;1273;g3f5cbfb374c_3_1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Implementation begins by helping staff see barriers that may have become ordinary or invisible inside their own work.</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First, we assess. Staff examine programs, policies, communications, meetings, and routine service pathways. We identify what is working, where access depends on individual improvisation, and where a disabled person is likely to encounter friction or exclusion.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Second, we equip. The program develops practical resources—accessibility guides, communication tools, training, planning aids, data systems and opportunities for staff to work through problems together. The goal is not to turn every employee into an ADA expert. It is to make sure employees can recognize a likely barrier, take the next responsible step, and know where to get support.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Third, we embed. We work alongside teams as they create or revise services so access becomes part of the plan from the beginning. Our accessible events and meetings guidance, for example, prompts staff to use microphones, preserve space for wheelchair users, provide clear information, and create a more welcoming participation environment. Those are not exotic interventions. They are repeatable practices that reduce the need for people to fight for basic access every single time.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Finally, we learn. We pay attention to staff experience, disability community feedback, accessibility requests, and available data. Then we revise the tools and practices. This is a cycle, not a rollout with a tidy completion date.</a:t>
            </a:r>
            <a:endParaRPr/>
          </a:p>
          <a:p>
            <a:pPr indent="0" lvl="0" marL="0" rtl="0" algn="l">
              <a:spcBef>
                <a:spcPts val="0"/>
              </a:spcBef>
              <a:spcAft>
                <a:spcPts val="0"/>
              </a:spcAft>
              <a:buNone/>
            </a:pPr>
            <a:r>
              <a:t/>
            </a:r>
            <a:endParaRPr/>
          </a:p>
        </p:txBody>
      </p:sp>
      <p:sp>
        <p:nvSpPr>
          <p:cNvPr id="1274" name="Google Shape;1274;g3f5cbfb374c_3_1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g3f5cbfb374c_3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4" name="Google Shape;1294;g3f5cbfb374c_3_1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The implementation becomes real in the ordinary mechanics of public health.</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It looks like staff planning a meeting and thinking about communication, physical space, remote participation, and materials before sending the invitation. It looks like clearer public information and documents that are easier to navigate. It looks like training paired with usable tools, rather than awareness with nowhere to go.</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One concrete example from the case study is our work with Jail Health Services, the operation of which, I recognize is not common for health departments but is what we do no less. Within the jail staff needed clearer, more consistent ways to document, track, and respond to disability-related requests. That may sound administrative, but administrative systems determine whether access survives a shift change, a handoff, or competing demands. By clarifying the process, the team made responses more consistent and services easier to access.</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That example also illustrates an important point: a good intention is not a system. If access depends on one especially knowledgeable employee remembering what to do, it is fragile. We need processes that help ordinary staff do the right thing under ordinary working conditions.</a:t>
            </a:r>
            <a:endParaRPr/>
          </a:p>
          <a:p>
            <a:pPr indent="0" lvl="0" marL="0" rtl="0" algn="l">
              <a:spcBef>
                <a:spcPts val="0"/>
              </a:spcBef>
              <a:spcAft>
                <a:spcPts val="0"/>
              </a:spcAft>
              <a:buNone/>
            </a:pPr>
            <a:r>
              <a:t/>
            </a:r>
            <a:endParaRPr sz="1200">
              <a:solidFill>
                <a:schemeClr val="dk1"/>
              </a:solidFill>
              <a:latin typeface="Arial"/>
              <a:ea typeface="Arial"/>
              <a:cs typeface="Arial"/>
              <a:sym typeface="Arial"/>
            </a:endParaRPr>
          </a:p>
          <a:p>
            <a:pPr indent="0" lvl="0" marL="0" rtl="0" algn="l">
              <a:spcBef>
                <a:spcPts val="0"/>
              </a:spcBef>
              <a:spcAft>
                <a:spcPts val="0"/>
              </a:spcAft>
              <a:buNone/>
            </a:pPr>
            <a:r>
              <a:rPr lang="en-US" sz="1200">
                <a:solidFill>
                  <a:schemeClr val="dk1"/>
                </a:solidFill>
                <a:latin typeface="Arial"/>
                <a:ea typeface="Arial"/>
                <a:cs typeface="Arial"/>
                <a:sym typeface="Arial"/>
              </a:rPr>
              <a:t>We are also working to improve disability information and feedback so leaders and community partners can better understand who may be missing, where barriers recur, and where resources are needed. Data will never replace relationship or lived expertise, but the absence of disability data can make exclusion remarkably easy for an institution not to see.</a:t>
            </a:r>
            <a:endParaRPr/>
          </a:p>
          <a:p>
            <a:pPr indent="0" lvl="0" marL="0" rtl="0" algn="l">
              <a:spcBef>
                <a:spcPts val="0"/>
              </a:spcBef>
              <a:spcAft>
                <a:spcPts val="0"/>
              </a:spcAft>
              <a:buNone/>
            </a:pPr>
            <a:r>
              <a:t/>
            </a:r>
            <a:endParaRPr/>
          </a:p>
        </p:txBody>
      </p:sp>
      <p:sp>
        <p:nvSpPr>
          <p:cNvPr id="1295" name="Google Shape;1295;g3f5cbfb374c_3_1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9" name="Shape 1299"/>
        <p:cNvGrpSpPr/>
        <p:nvPr/>
      </p:nvGrpSpPr>
      <p:grpSpPr>
        <a:xfrm>
          <a:off x="0" y="0"/>
          <a:ext cx="0" cy="0"/>
          <a:chOff x="0" y="0"/>
          <a:chExt cx="0" cy="0"/>
        </a:xfrm>
      </p:grpSpPr>
      <p:sp>
        <p:nvSpPr>
          <p:cNvPr id="1300" name="Google Shape;1300;g3f5cbfb374c_3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1" name="Google Shape;1301;g3f5cbfb374c_3_1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Several conditions have made the work more effective.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Visible leadership support matters because it tells staff that accessibility is part of good performance and an expectation, not an optional interest competing with the real work. Practical tools matter because people need to know what to do on Tuesday afternoon, not only what values to endorse during a training. Relationships matter because the hardest access problems usually cross teams, systems, and areas of expertise.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Repetition matters too. Culture does not change because we delivered one excellent presentation and everyone clapped in the appropriate places. Staff need repeated opportunities to learn, practice, ask questions, and see disability reflected in leadership priorities.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One of the most meaningful early changes has been more open conversation about disability inside the workplace. After trainings and presentations, some employees shared that they had disabilities and had never previously felt comfortable saying so at work. Others said they felt seen and included for the first time. That openness helps reveal barriers that silence had allowed the organization to miss.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Staff also reported clearer communication, better meetings, easier-to-read materials, and a stronger understanding of barriers. Those improvements often help many people. At the same time, I do not want “access helps everyone” to blur the point: accessibility remains a civil-rights obligation to disabled people, and broad benefits do not replace individual modifications when they are needed.</a:t>
            </a:r>
            <a:endParaRPr/>
          </a:p>
          <a:p>
            <a:pPr indent="0" lvl="0" marL="0" rtl="0" algn="l">
              <a:spcBef>
                <a:spcPts val="0"/>
              </a:spcBef>
              <a:spcAft>
                <a:spcPts val="0"/>
              </a:spcAft>
              <a:buNone/>
            </a:pPr>
            <a:r>
              <a:t/>
            </a:r>
            <a:endParaRPr/>
          </a:p>
        </p:txBody>
      </p:sp>
      <p:sp>
        <p:nvSpPr>
          <p:cNvPr id="1302" name="Google Shape;1302;g3f5cbfb374c_3_1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6" name="Shape 1306"/>
        <p:cNvGrpSpPr/>
        <p:nvPr/>
      </p:nvGrpSpPr>
      <p:grpSpPr>
        <a:xfrm>
          <a:off x="0" y="0"/>
          <a:ext cx="0" cy="0"/>
          <a:chOff x="0" y="0"/>
          <a:chExt cx="0" cy="0"/>
        </a:xfrm>
      </p:grpSpPr>
      <p:sp>
        <p:nvSpPr>
          <p:cNvPr id="1307" name="Google Shape;1307;g3f5cbfb374c_3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8" name="Google Shape;1308;g3f5cbfb374c_3_1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case study also asks us to be candid about what does not work.</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purely reactive model does not work. Waiting for an individual request places the full burden on the disabled person to recognize the barrier, disclose a disability, understand the institution, identify a remedy, and ask the right person. By the time we respond, exclusion may already have occurred.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Treating access as one person’s job does not work. It creates a bottleneck, makes progress dependent on one position, and gives everyone else permission to send disability somewhere else.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One-time training does not work by itself. Training can open a door, but without tools, reinforcement, leadership expectations, and support for applying the learning, it becomes an event rather than organizational change. The same is true of guidance. A beautiful policy sitting quietly on a website is not implementation.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And we cannot build sustainable access on goodwill alone. Staff do not wake up with additional time, authority, or technical skill simply because accessibility is important. Limited funding, limited staff capacity, competing priorities, and the need for ongoing training are real constraints.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Naming those constraints is not an excuse to stop; it is how we identify what the work actually requires.</a:t>
            </a:r>
            <a:endParaRPr/>
          </a:p>
          <a:p>
            <a:pPr indent="0" lvl="0" marL="0" rtl="0" algn="l">
              <a:spcBef>
                <a:spcPts val="0"/>
              </a:spcBef>
              <a:spcAft>
                <a:spcPts val="0"/>
              </a:spcAft>
              <a:buNone/>
            </a:pPr>
            <a:r>
              <a:t/>
            </a:r>
            <a:endParaRPr/>
          </a:p>
        </p:txBody>
      </p:sp>
      <p:sp>
        <p:nvSpPr>
          <p:cNvPr id="1309" name="Google Shape;1309;g3f5cbfb374c_3_1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g3f5cbfb374c_3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6" name="Google Shape;1316;g3f5cbfb374c_3_1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early work is often the most visible: a guide, a training, a revised process. The harder work is building infrastructure that makes those improvements durable.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case study identifies several foundation pieces: supportive leaders, trained staff, practical accessibility tools, clear guidance, and an inclusive workplace culture. Those pieces create the conditions for staff to act. But conditions are not the same as accountability.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Accountability requires named ownership, consistent ways to document and track requests, useful disability data, clear expectations, and measures that tell us whether people are actually getting access. Counting trainings or downloads may tell us what we produced. It does not tell us whether a person received effective communication, whether requests were resolved consistently, whether public information was accessible from the beginning, or whether disabled community members had meaningful influence.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We are still developing better ways to measure progress, and that is one of our growing edges. Start thinking about accountability early. Ask what success should look like in a person’s experience, who will notice when the process fails, and how the organization will correct course.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Meaningful change also requires real resources. If accessibility has no staff time, no operational home, and no leadership attention, the organization has made an aspiration—not an implementation plan.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17" name="Google Shape;1317;g3f5cbfb374c_3_1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g3f5cbfb374c_3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3" name="Google Shape;1333;g3f5cbfb374c_3_1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For health departments asking where to begin, I would offer six practical actions.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First, start with the law—and do not stop there. Make sure your ADA responsibilities, notices, modification processes, communication practices, and program-access obligations are clear. Compliance is foundational, even when it is not sufficient.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Second, name accountable leadership and provide resources. Decide where disability access lives organizationally, who has authority to move barriers, and how the work connects to executive priorities. A mandate with no time or staffing is a memo, not a strategy.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Third, map barriers across ordinary service pathways. Look at how someone finds information, contacts you, registers, enters a space, communicates, receives a service, requests a modification, and raises a concern. Pay particular attention to places where success depends on disclosure, persistence, or knowing an unwritten rule.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Fourth, partner with disabled people and disability organizations. Treat lived experience as expertise that shapes the question, the design, and the evaluation—not as a testimonial added after the decisions are made. Include people whose disability experiences also intersect with racism, poverty, language barriers, gender inequity, justice-system involvement, and geographic isolation.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Fifth, give staff practical tools, training, time, and support. Make the accessible choice easier to recognize and carry out in everyday working conditions.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Finally, track experience, learn, and correct course. Pick a meaningful process, improve it, gather feedback, notice who is still being left out, and revise. You do not need a perfect five-year plan to begin. You do need to treat accessibility as continuous public-health practice rather than a one-time project.</a:t>
            </a:r>
            <a:endParaRPr/>
          </a:p>
          <a:p>
            <a:pPr indent="0" lvl="0" marL="0" rtl="0" algn="l">
              <a:spcBef>
                <a:spcPts val="0"/>
              </a:spcBef>
              <a:spcAft>
                <a:spcPts val="0"/>
              </a:spcAft>
              <a:buNone/>
            </a:pPr>
            <a:r>
              <a:t/>
            </a:r>
            <a:endParaRPr/>
          </a:p>
        </p:txBody>
      </p:sp>
      <p:sp>
        <p:nvSpPr>
          <p:cNvPr id="1334" name="Google Shape;1334;g3f5cbfb374c_3_17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g3f5cbfb374c_3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2" name="Google Shape;1342;g3f5cbfb374c_3_20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 want to close with the question that sits underneath our case study: Can people with disabilities fully participate, as their full selves—not only enter, but understand, influence, receive service, and belong?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Following the ADA is essential, but it is the first step. The larger goal is public health that works with disabled people and is accountable to the full complexity of our lives.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We are not finished. We are building organizational muscles, relationships, and infrastructure that should have existed all along. If you take one question back to your department, let it be this: Instead of waiting to ask, “Did someone request an accommodation?” ask, “What barriers are we creating, and how can we remove them before they become someone else’s private burden?”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Thank you.</a:t>
            </a:r>
            <a:endParaRPr/>
          </a:p>
        </p:txBody>
      </p:sp>
      <p:sp>
        <p:nvSpPr>
          <p:cNvPr id="1343" name="Google Shape;1343;g3f5cbfb374c_3_20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8" name="Shape 1348"/>
        <p:cNvGrpSpPr/>
        <p:nvPr/>
      </p:nvGrpSpPr>
      <p:grpSpPr>
        <a:xfrm>
          <a:off x="0" y="0"/>
          <a:ext cx="0" cy="0"/>
          <a:chOff x="0" y="0"/>
          <a:chExt cx="0" cy="0"/>
        </a:xfrm>
      </p:grpSpPr>
      <p:sp>
        <p:nvSpPr>
          <p:cNvPr id="1349" name="Google Shape;1349;g3d5c29d4498_0_10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50" name="Google Shape;1350;g3d5c29d4498_0_10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g3d5c29d4498_0_8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4" name="Google Shape;864;g3d5c29d4498_0_8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2" name="Shape 1372"/>
        <p:cNvGrpSpPr/>
        <p:nvPr/>
      </p:nvGrpSpPr>
      <p:grpSpPr>
        <a:xfrm>
          <a:off x="0" y="0"/>
          <a:ext cx="0" cy="0"/>
          <a:chOff x="0" y="0"/>
          <a:chExt cx="0" cy="0"/>
        </a:xfrm>
      </p:grpSpPr>
      <p:sp>
        <p:nvSpPr>
          <p:cNvPr id="1373" name="Google Shape;1373;g3f5cb16b6c0_0_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74" name="Google Shape;1374;g3f5cb16b6c0_0_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g3d5c29d4498_0_8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83" name="Google Shape;883;g3d5c29d4498_0_8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g3d5c29d4498_0_8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1" name="Google Shape;911;g3d5c29d4498_0_8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3d5c29d4498_0_8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9" name="Google Shape;929;g3d5c29d4498_0_8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3d5c29d4498_4_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7" name="Google Shape;977;g3d5c29d4498_4_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3e2efc37ca8_0_11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2" name="Google Shape;1002;g3e2efc37ca8_0_11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0.png"/><Relationship Id="rId3"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2.png"/><Relationship Id="rId3" Type="http://schemas.openxmlformats.org/officeDocument/2006/relationships/image" Target="../media/image13.png"/><Relationship Id="rId4" Type="http://schemas.openxmlformats.org/officeDocument/2006/relationships/image" Target="../media/image32.png"/><Relationship Id="rId5" Type="http://schemas.openxmlformats.org/officeDocument/2006/relationships/image" Target="../media/image12.png"/><Relationship Id="rId6" Type="http://schemas.openxmlformats.org/officeDocument/2006/relationships/image" Target="../media/image26.png"/><Relationship Id="rId7" Type="http://schemas.openxmlformats.org/officeDocument/2006/relationships/image" Target="../media/image1.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20.jpg"/><Relationship Id="rId4" Type="http://schemas.openxmlformats.org/officeDocument/2006/relationships/image" Target="../media/image18.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3.jp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23.png"/><Relationship Id="rId7" Type="http://schemas.openxmlformats.org/officeDocument/2006/relationships/image" Target="../media/image28.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2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2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9.jpg"/><Relationship Id="rId3"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19.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 Id="rId3" Type="http://schemas.openxmlformats.org/officeDocument/2006/relationships/image" Target="../media/image33.png"/><Relationship Id="rId4" Type="http://schemas.openxmlformats.org/officeDocument/2006/relationships/image" Target="../media/image31.png"/><Relationship Id="rId5"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17.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1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0.png"/><Relationship Id="rId3"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2.png"/><Relationship Id="rId3" Type="http://schemas.openxmlformats.org/officeDocument/2006/relationships/image" Target="../media/image13.png"/><Relationship Id="rId4" Type="http://schemas.openxmlformats.org/officeDocument/2006/relationships/image" Target="../media/image32.png"/><Relationship Id="rId5" Type="http://schemas.openxmlformats.org/officeDocument/2006/relationships/image" Target="../media/image12.png"/><Relationship Id="rId6" Type="http://schemas.openxmlformats.org/officeDocument/2006/relationships/image" Target="../media/image26.png"/><Relationship Id="rId7" Type="http://schemas.openxmlformats.org/officeDocument/2006/relationships/image" Target="../media/image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20.jpg"/><Relationship Id="rId4" Type="http://schemas.openxmlformats.org/officeDocument/2006/relationships/image" Target="../media/image18.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3.jp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23.png"/><Relationship Id="rId7" Type="http://schemas.openxmlformats.org/officeDocument/2006/relationships/image" Target="../media/image28.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2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21.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jpg"/><Relationship Id="rId3"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19.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24.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29.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2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png"/><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 Id="rId3" Type="http://schemas.openxmlformats.org/officeDocument/2006/relationships/image" Target="../media/image33.png"/><Relationship Id="rId4" Type="http://schemas.openxmlformats.org/officeDocument/2006/relationships/image" Target="../media/image31.png"/><Relationship Id="rId5"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17.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16.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Title Slide">
  <p:cSld name="29_Title Slide">
    <p:spTree>
      <p:nvGrpSpPr>
        <p:cNvPr id="757" name="Shape 757"/>
        <p:cNvGrpSpPr/>
        <p:nvPr/>
      </p:nvGrpSpPr>
      <p:grpSpPr>
        <a:xfrm>
          <a:off x="0" y="0"/>
          <a:ext cx="0" cy="0"/>
          <a:chOff x="0" y="0"/>
          <a:chExt cx="0" cy="0"/>
        </a:xfrm>
      </p:grpSpPr>
      <p:sp>
        <p:nvSpPr>
          <p:cNvPr id="758" name="Google Shape;758;p108"/>
          <p:cNvSpPr/>
          <p:nvPr/>
        </p:nvSpPr>
        <p:spPr>
          <a:xfrm>
            <a:off x="0" y="0"/>
            <a:ext cx="18288000" cy="10287000"/>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pic>
        <p:nvPicPr>
          <p:cNvPr descr="A group of white and blue rectangular shapes&#10;&#10;AI-generated content may be incorrect." id="759" name="Google Shape;759;p108"/>
          <p:cNvPicPr preferRelativeResize="0"/>
          <p:nvPr/>
        </p:nvPicPr>
        <p:blipFill rotWithShape="1">
          <a:blip r:embed="rId2">
            <a:alphaModFix/>
          </a:blip>
          <a:srcRect b="0" l="4964" r="8586" t="14641"/>
          <a:stretch/>
        </p:blipFill>
        <p:spPr>
          <a:xfrm>
            <a:off x="0" y="0"/>
            <a:ext cx="18288000" cy="10180645"/>
          </a:xfrm>
          <a:prstGeom prst="rect">
            <a:avLst/>
          </a:prstGeom>
          <a:noFill/>
          <a:ln>
            <a:noFill/>
          </a:ln>
        </p:spPr>
      </p:pic>
      <p:sp>
        <p:nvSpPr>
          <p:cNvPr id="760" name="Google Shape;760;p108"/>
          <p:cNvSpPr txBox="1"/>
          <p:nvPr>
            <p:ph type="title"/>
          </p:nvPr>
        </p:nvSpPr>
        <p:spPr>
          <a:xfrm>
            <a:off x="6494395" y="4681461"/>
            <a:ext cx="10497787" cy="2443734"/>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6000"/>
              <a:buFont typeface="Calibri"/>
              <a:buNone/>
              <a:defRPr b="1" i="0" sz="60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pic>
        <p:nvPicPr>
          <p:cNvPr descr="A logo with a torch and text&#10;&#10;AI-generated content may be incorrect." id="761" name="Google Shape;761;p108"/>
          <p:cNvPicPr preferRelativeResize="0"/>
          <p:nvPr/>
        </p:nvPicPr>
        <p:blipFill rotWithShape="1">
          <a:blip r:embed="rId3">
            <a:alphaModFix/>
          </a:blip>
          <a:srcRect b="0" l="0" r="0" t="0"/>
          <a:stretch/>
        </p:blipFill>
        <p:spPr>
          <a:xfrm>
            <a:off x="7950897" y="106354"/>
            <a:ext cx="2386207" cy="2386208"/>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762" name="Shape 762"/>
        <p:cNvGrpSpPr/>
        <p:nvPr/>
      </p:nvGrpSpPr>
      <p:grpSpPr>
        <a:xfrm>
          <a:off x="0" y="0"/>
          <a:ext cx="0" cy="0"/>
          <a:chOff x="0" y="0"/>
          <a:chExt cx="0" cy="0"/>
        </a:xfrm>
      </p:grpSpPr>
      <p:pic>
        <p:nvPicPr>
          <p:cNvPr descr="A number with a circle and a black background&#10;&#10;AI-generated content may be incorrect." id="763" name="Google Shape;763;p109"/>
          <p:cNvPicPr preferRelativeResize="0"/>
          <p:nvPr/>
        </p:nvPicPr>
        <p:blipFill rotWithShape="1">
          <a:blip r:embed="rId2">
            <a:alphaModFix/>
          </a:blip>
          <a:srcRect b="0" l="0" r="0" t="0"/>
          <a:stretch/>
        </p:blipFill>
        <p:spPr>
          <a:xfrm>
            <a:off x="2844374" y="7880360"/>
            <a:ext cx="1192167" cy="1342638"/>
          </a:xfrm>
          <a:prstGeom prst="rect">
            <a:avLst/>
          </a:prstGeom>
          <a:noFill/>
          <a:ln>
            <a:noFill/>
          </a:ln>
        </p:spPr>
      </p:pic>
      <p:pic>
        <p:nvPicPr>
          <p:cNvPr descr="A number with a white circle and red lines&#10;&#10;AI-generated content may be incorrect." id="764" name="Google Shape;764;p109"/>
          <p:cNvPicPr preferRelativeResize="0"/>
          <p:nvPr/>
        </p:nvPicPr>
        <p:blipFill rotWithShape="1">
          <a:blip r:embed="rId3">
            <a:alphaModFix/>
          </a:blip>
          <a:srcRect b="0" l="0" r="0" t="0"/>
          <a:stretch/>
        </p:blipFill>
        <p:spPr>
          <a:xfrm>
            <a:off x="2825945" y="6200220"/>
            <a:ext cx="1232577" cy="1323989"/>
          </a:xfrm>
          <a:prstGeom prst="rect">
            <a:avLst/>
          </a:prstGeom>
          <a:noFill/>
          <a:ln>
            <a:noFill/>
          </a:ln>
        </p:spPr>
      </p:pic>
      <p:pic>
        <p:nvPicPr>
          <p:cNvPr descr="A number in a circle&#10;&#10;AI-generated content may be incorrect." id="765" name="Google Shape;765;p109"/>
          <p:cNvPicPr preferRelativeResize="0"/>
          <p:nvPr/>
        </p:nvPicPr>
        <p:blipFill rotWithShape="1">
          <a:blip r:embed="rId4">
            <a:alphaModFix/>
          </a:blip>
          <a:srcRect b="0" l="0" r="0" t="0"/>
          <a:stretch/>
        </p:blipFill>
        <p:spPr>
          <a:xfrm>
            <a:off x="2844374" y="4472051"/>
            <a:ext cx="1192167" cy="1379934"/>
          </a:xfrm>
          <a:prstGeom prst="rect">
            <a:avLst/>
          </a:prstGeom>
          <a:noFill/>
          <a:ln>
            <a:noFill/>
          </a:ln>
        </p:spPr>
      </p:pic>
      <p:pic>
        <p:nvPicPr>
          <p:cNvPr descr="A number two in a circle&#10;&#10;AI-generated content may be incorrect." id="766" name="Google Shape;766;p109"/>
          <p:cNvPicPr preferRelativeResize="0"/>
          <p:nvPr/>
        </p:nvPicPr>
        <p:blipFill rotWithShape="1">
          <a:blip r:embed="rId5">
            <a:alphaModFix/>
          </a:blip>
          <a:srcRect b="0" l="0" r="0" t="0"/>
          <a:stretch/>
        </p:blipFill>
        <p:spPr>
          <a:xfrm>
            <a:off x="2844374" y="2806884"/>
            <a:ext cx="1192167" cy="1342638"/>
          </a:xfrm>
          <a:prstGeom prst="rect">
            <a:avLst/>
          </a:prstGeom>
          <a:noFill/>
          <a:ln>
            <a:noFill/>
          </a:ln>
        </p:spPr>
      </p:pic>
      <p:pic>
        <p:nvPicPr>
          <p:cNvPr descr="A white circle with blue lines&#10;&#10;AI-generated content may be incorrect." id="767" name="Google Shape;767;p109"/>
          <p:cNvPicPr preferRelativeResize="0"/>
          <p:nvPr/>
        </p:nvPicPr>
        <p:blipFill rotWithShape="1">
          <a:blip r:embed="rId6">
            <a:alphaModFix/>
          </a:blip>
          <a:srcRect b="0" l="0" r="0" t="0"/>
          <a:stretch/>
        </p:blipFill>
        <p:spPr>
          <a:xfrm>
            <a:off x="2844374" y="1200640"/>
            <a:ext cx="1192167" cy="1342638"/>
          </a:xfrm>
          <a:prstGeom prst="rect">
            <a:avLst/>
          </a:prstGeom>
          <a:noFill/>
          <a:ln>
            <a:noFill/>
          </a:ln>
        </p:spPr>
      </p:pic>
      <p:sp>
        <p:nvSpPr>
          <p:cNvPr id="768" name="Google Shape;768;p109"/>
          <p:cNvSpPr txBox="1"/>
          <p:nvPr>
            <p:ph idx="1" type="body"/>
          </p:nvPr>
        </p:nvSpPr>
        <p:spPr>
          <a:xfrm>
            <a:off x="4629689" y="1196265"/>
            <a:ext cx="8088050" cy="416703"/>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b="0"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69" name="Google Shape;769;p109"/>
          <p:cNvSpPr txBox="1"/>
          <p:nvPr>
            <p:ph idx="2" type="body"/>
          </p:nvPr>
        </p:nvSpPr>
        <p:spPr>
          <a:xfrm>
            <a:off x="4629689" y="2920308"/>
            <a:ext cx="8091142"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70" name="Google Shape;770;p109"/>
          <p:cNvSpPr txBox="1"/>
          <p:nvPr>
            <p:ph idx="3" type="body"/>
          </p:nvPr>
        </p:nvSpPr>
        <p:spPr>
          <a:xfrm>
            <a:off x="4743395" y="4528701"/>
            <a:ext cx="7977436"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b="0"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71" name="Google Shape;771;p109"/>
          <p:cNvSpPr txBox="1"/>
          <p:nvPr>
            <p:ph idx="4" type="body"/>
          </p:nvPr>
        </p:nvSpPr>
        <p:spPr>
          <a:xfrm>
            <a:off x="4743395" y="6141642"/>
            <a:ext cx="7977436"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72" name="Google Shape;772;p109"/>
          <p:cNvSpPr txBox="1"/>
          <p:nvPr>
            <p:ph idx="5" type="body"/>
          </p:nvPr>
        </p:nvSpPr>
        <p:spPr>
          <a:xfrm>
            <a:off x="4828763" y="7752309"/>
            <a:ext cx="7892069"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b="0"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73" name="Google Shape;773;p109"/>
          <p:cNvSpPr txBox="1"/>
          <p:nvPr>
            <p:ph idx="6" type="body"/>
          </p:nvPr>
        </p:nvSpPr>
        <p:spPr>
          <a:xfrm>
            <a:off x="4629689" y="1744340"/>
            <a:ext cx="8091142"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74" name="Google Shape;774;p109"/>
          <p:cNvSpPr txBox="1"/>
          <p:nvPr>
            <p:ph idx="7" type="body"/>
          </p:nvPr>
        </p:nvSpPr>
        <p:spPr>
          <a:xfrm>
            <a:off x="4629689" y="3468384"/>
            <a:ext cx="8091142"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75" name="Google Shape;775;p109"/>
          <p:cNvSpPr txBox="1"/>
          <p:nvPr>
            <p:ph idx="8" type="body"/>
          </p:nvPr>
        </p:nvSpPr>
        <p:spPr>
          <a:xfrm>
            <a:off x="4743395" y="5079051"/>
            <a:ext cx="7977436"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76" name="Google Shape;776;p109"/>
          <p:cNvSpPr txBox="1"/>
          <p:nvPr>
            <p:ph idx="9" type="body"/>
          </p:nvPr>
        </p:nvSpPr>
        <p:spPr>
          <a:xfrm>
            <a:off x="4743395" y="6696988"/>
            <a:ext cx="7977436"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77" name="Google Shape;777;p109"/>
          <p:cNvSpPr txBox="1"/>
          <p:nvPr>
            <p:ph idx="13" type="body"/>
          </p:nvPr>
        </p:nvSpPr>
        <p:spPr>
          <a:xfrm>
            <a:off x="4828763" y="8307656"/>
            <a:ext cx="7892069"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778" name="Google Shape;778;p109"/>
          <p:cNvPicPr preferRelativeResize="0"/>
          <p:nvPr/>
        </p:nvPicPr>
        <p:blipFill rotWithShape="1">
          <a:blip r:embed="rId7">
            <a:alphaModFix/>
          </a:blip>
          <a:srcRect b="0" l="0" r="0" t="0"/>
          <a:stretch/>
        </p:blipFill>
        <p:spPr>
          <a:xfrm>
            <a:off x="15189905" y="7661024"/>
            <a:ext cx="2386208" cy="2386207"/>
          </a:xfrm>
          <a:prstGeom prst="rect">
            <a:avLst/>
          </a:prstGeom>
          <a:noFill/>
          <a:ln>
            <a:noFill/>
          </a:ln>
        </p:spPr>
      </p:pic>
      <p:cxnSp>
        <p:nvCxnSpPr>
          <p:cNvPr id="779" name="Google Shape;779;p109"/>
          <p:cNvCxnSpPr/>
          <p:nvPr/>
        </p:nvCxnSpPr>
        <p:spPr>
          <a:xfrm flipH="1" rot="10800000">
            <a:off x="1755181" y="989585"/>
            <a:ext cx="1547" cy="8500044"/>
          </a:xfrm>
          <a:prstGeom prst="straightConnector1">
            <a:avLst/>
          </a:prstGeom>
          <a:noFill/>
          <a:ln cap="flat" cmpd="sng" w="12700">
            <a:solidFill>
              <a:srgbClr val="00ADD6"/>
            </a:solidFill>
            <a:prstDash val="solid"/>
            <a:round/>
            <a:headEnd len="sm" w="sm" type="none"/>
            <a:tailEnd len="sm" w="sm" type="none"/>
          </a:ln>
        </p:spPr>
      </p:cxnSp>
      <p:sp>
        <p:nvSpPr>
          <p:cNvPr id="780" name="Google Shape;780;p109"/>
          <p:cNvSpPr/>
          <p:nvPr/>
        </p:nvSpPr>
        <p:spPr>
          <a:xfrm>
            <a:off x="1641135" y="3478079"/>
            <a:ext cx="229640" cy="229639"/>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81" name="Google Shape;781;p109"/>
          <p:cNvSpPr/>
          <p:nvPr/>
        </p:nvSpPr>
        <p:spPr>
          <a:xfrm>
            <a:off x="1641135" y="1853245"/>
            <a:ext cx="229640" cy="229640"/>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82" name="Google Shape;782;p109"/>
          <p:cNvSpPr/>
          <p:nvPr/>
        </p:nvSpPr>
        <p:spPr>
          <a:xfrm>
            <a:off x="1710644" y="9448734"/>
            <a:ext cx="100010" cy="100010"/>
          </a:xfrm>
          <a:prstGeom prst="ellipse">
            <a:avLst/>
          </a:prstGeom>
          <a:solidFill>
            <a:srgbClr val="00ADD6"/>
          </a:solidFill>
          <a:ln cap="flat" cmpd="sng" w="2857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83" name="Google Shape;783;p109"/>
          <p:cNvSpPr/>
          <p:nvPr/>
        </p:nvSpPr>
        <p:spPr>
          <a:xfrm>
            <a:off x="1710644" y="890715"/>
            <a:ext cx="100010" cy="100009"/>
          </a:xfrm>
          <a:prstGeom prst="ellipse">
            <a:avLst/>
          </a:prstGeom>
          <a:solidFill>
            <a:srgbClr val="00ADD6"/>
          </a:solidFill>
          <a:ln cap="flat" cmpd="sng" w="2857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84" name="Google Shape;784;p109"/>
          <p:cNvSpPr/>
          <p:nvPr/>
        </p:nvSpPr>
        <p:spPr>
          <a:xfrm>
            <a:off x="1641135" y="6584592"/>
            <a:ext cx="229640" cy="229640"/>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85" name="Google Shape;785;p109"/>
          <p:cNvSpPr/>
          <p:nvPr/>
        </p:nvSpPr>
        <p:spPr>
          <a:xfrm>
            <a:off x="1641135" y="5088746"/>
            <a:ext cx="229640" cy="229639"/>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86" name="Google Shape;786;p109"/>
          <p:cNvSpPr/>
          <p:nvPr/>
        </p:nvSpPr>
        <p:spPr>
          <a:xfrm>
            <a:off x="1641135" y="8288863"/>
            <a:ext cx="229640" cy="229640"/>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787" name="Shape 787"/>
        <p:cNvGrpSpPr/>
        <p:nvPr/>
      </p:nvGrpSpPr>
      <p:grpSpPr>
        <a:xfrm>
          <a:off x="0" y="0"/>
          <a:ext cx="0" cy="0"/>
          <a:chOff x="0" y="0"/>
          <a:chExt cx="0" cy="0"/>
        </a:xfrm>
      </p:grpSpPr>
      <p:sp>
        <p:nvSpPr>
          <p:cNvPr id="788" name="Google Shape;788;p110"/>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789" name="Google Shape;789;p110"/>
          <p:cNvCxnSpPr/>
          <p:nvPr/>
        </p:nvCxnSpPr>
        <p:spPr>
          <a:xfrm>
            <a:off x="8567763" y="4534128"/>
            <a:ext cx="1152476" cy="0"/>
          </a:xfrm>
          <a:prstGeom prst="straightConnector1">
            <a:avLst/>
          </a:prstGeom>
          <a:noFill/>
          <a:ln cap="flat" cmpd="sng" w="31750">
            <a:solidFill>
              <a:srgbClr val="00ADD6"/>
            </a:solidFill>
            <a:prstDash val="solid"/>
            <a:round/>
            <a:headEnd len="sm" w="sm" type="none"/>
            <a:tailEnd len="sm" w="sm" type="none"/>
          </a:ln>
        </p:spPr>
      </p:cxnSp>
      <p:sp>
        <p:nvSpPr>
          <p:cNvPr id="790" name="Google Shape;790;p110"/>
          <p:cNvSpPr txBox="1"/>
          <p:nvPr>
            <p:ph type="title"/>
          </p:nvPr>
        </p:nvSpPr>
        <p:spPr>
          <a:xfrm>
            <a:off x="3101237" y="3384714"/>
            <a:ext cx="12085529" cy="843349"/>
          </a:xfrm>
          <a:prstGeom prst="rect">
            <a:avLst/>
          </a:prstGeom>
          <a:noFill/>
          <a:ln>
            <a:noFill/>
          </a:ln>
        </p:spPr>
        <p:txBody>
          <a:bodyPr anchorCtr="0" anchor="ctr" bIns="68550" lIns="137150" spcFirstLastPara="1" rIns="137150" wrap="square" tIns="68550">
            <a:normAutofit/>
          </a:bodyPr>
          <a:lstStyle>
            <a:lvl1pPr lvl="0" algn="ctr">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791" name="Google Shape;791;p110"/>
          <p:cNvSpPr txBox="1"/>
          <p:nvPr>
            <p:ph idx="1" type="body"/>
          </p:nvPr>
        </p:nvSpPr>
        <p:spPr>
          <a:xfrm>
            <a:off x="5197967" y="5248738"/>
            <a:ext cx="7892069" cy="548699"/>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1800"/>
              <a:buNone/>
              <a:defRPr b="1" sz="1800">
                <a:solidFill>
                  <a:schemeClr val="lt1"/>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92" name="Google Shape;792;p110"/>
          <p:cNvSpPr txBox="1"/>
          <p:nvPr>
            <p:ph idx="2" type="body"/>
          </p:nvPr>
        </p:nvSpPr>
        <p:spPr>
          <a:xfrm>
            <a:off x="5197967" y="6015456"/>
            <a:ext cx="7892069" cy="548699"/>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1800"/>
              <a:buNone/>
              <a:defRPr b="0" sz="1800">
                <a:solidFill>
                  <a:schemeClr val="lt1"/>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793" name="Google Shape;793;p110"/>
          <p:cNvPicPr preferRelativeResize="0"/>
          <p:nvPr/>
        </p:nvPicPr>
        <p:blipFill rotWithShape="1">
          <a:blip r:embed="rId2">
            <a:alphaModFix/>
          </a:blip>
          <a:srcRect b="0" l="0" r="0" t="0"/>
          <a:stretch/>
        </p:blipFill>
        <p:spPr>
          <a:xfrm>
            <a:off x="7950897" y="7259149"/>
            <a:ext cx="2386207" cy="2386207"/>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5" name="Shape 85"/>
        <p:cNvGrpSpPr/>
        <p:nvPr/>
      </p:nvGrpSpPr>
      <p:grpSpPr>
        <a:xfrm>
          <a:off x="0" y="0"/>
          <a:ext cx="0" cy="0"/>
          <a:chOff x="0" y="0"/>
          <a:chExt cx="0" cy="0"/>
        </a:xfrm>
      </p:grpSpPr>
      <p:sp>
        <p:nvSpPr>
          <p:cNvPr id="86" name="Google Shape;86;p14"/>
          <p:cNvSpPr txBox="1"/>
          <p:nvPr>
            <p:ph type="ctrTitle"/>
          </p:nvPr>
        </p:nvSpPr>
        <p:spPr>
          <a:xfrm>
            <a:off x="2286000" y="1683545"/>
            <a:ext cx="13716000" cy="3581400"/>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9000"/>
              <a:buFont typeface="Arial"/>
              <a:buNone/>
              <a:defRPr sz="90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87" name="Google Shape;87;p14"/>
          <p:cNvSpPr txBox="1"/>
          <p:nvPr>
            <p:ph idx="1" type="subTitle"/>
          </p:nvPr>
        </p:nvSpPr>
        <p:spPr>
          <a:xfrm>
            <a:off x="2286000" y="5403057"/>
            <a:ext cx="13716000" cy="2483643"/>
          </a:xfrm>
          <a:prstGeom prst="rect">
            <a:avLst/>
          </a:prstGeom>
          <a:noFill/>
          <a:ln>
            <a:noFill/>
          </a:ln>
        </p:spPr>
        <p:txBody>
          <a:bodyPr anchorCtr="0" anchor="t" bIns="68550" lIns="137150" spcFirstLastPara="1" rIns="137150" wrap="square" tIns="68550">
            <a:normAutofit/>
          </a:bodyPr>
          <a:lstStyle>
            <a:lvl1pPr lvl="0" algn="l">
              <a:lnSpc>
                <a:spcPct val="90000"/>
              </a:lnSpc>
              <a:spcBef>
                <a:spcPts val="1500"/>
              </a:spcBef>
              <a:spcAft>
                <a:spcPts val="0"/>
              </a:spcAft>
              <a:buClr>
                <a:schemeClr val="dk1"/>
              </a:buClr>
              <a:buSzPts val="3600"/>
              <a:buNone/>
              <a:defRPr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700"/>
              <a:buNone/>
              <a:defRPr sz="27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image left">
  <p:cSld name="Title slide image left">
    <p:spTree>
      <p:nvGrpSpPr>
        <p:cNvPr id="88" name="Shape 88"/>
        <p:cNvGrpSpPr/>
        <p:nvPr/>
      </p:nvGrpSpPr>
      <p:grpSpPr>
        <a:xfrm>
          <a:off x="0" y="0"/>
          <a:ext cx="0" cy="0"/>
          <a:chOff x="0" y="0"/>
          <a:chExt cx="0" cy="0"/>
        </a:xfrm>
      </p:grpSpPr>
      <p:sp>
        <p:nvSpPr>
          <p:cNvPr id="89" name="Google Shape;89;p15"/>
          <p:cNvSpPr txBox="1"/>
          <p:nvPr>
            <p:ph type="title"/>
          </p:nvPr>
        </p:nvSpPr>
        <p:spPr>
          <a:xfrm>
            <a:off x="9841359" y="1683972"/>
            <a:ext cx="6160641" cy="3459528"/>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90" name="Google Shape;90;p15"/>
          <p:cNvSpPr txBox="1"/>
          <p:nvPr>
            <p:ph idx="1" type="body"/>
          </p:nvPr>
        </p:nvSpPr>
        <p:spPr>
          <a:xfrm>
            <a:off x="0" y="0"/>
            <a:ext cx="9144000" cy="8752115"/>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3000"/>
              <a:buNone/>
              <a:defRPr sz="3000"/>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
        <p:nvSpPr>
          <p:cNvPr id="91" name="Google Shape;91;p15"/>
          <p:cNvSpPr txBox="1"/>
          <p:nvPr>
            <p:ph idx="2" type="subTitle"/>
          </p:nvPr>
        </p:nvSpPr>
        <p:spPr>
          <a:xfrm>
            <a:off x="9841359" y="5403057"/>
            <a:ext cx="6160641" cy="2483643"/>
          </a:xfrm>
          <a:prstGeom prst="rect">
            <a:avLst/>
          </a:prstGeom>
          <a:noFill/>
          <a:ln>
            <a:noFill/>
          </a:ln>
        </p:spPr>
        <p:txBody>
          <a:bodyPr anchorCtr="0" anchor="t" bIns="68550" lIns="137150" spcFirstLastPara="1" rIns="137150" wrap="square" tIns="68550">
            <a:normAutofit/>
          </a:bodyPr>
          <a:lstStyle>
            <a:lvl1pPr lvl="0" algn="l">
              <a:lnSpc>
                <a:spcPct val="90000"/>
              </a:lnSpc>
              <a:spcBef>
                <a:spcPts val="1500"/>
              </a:spcBef>
              <a:spcAft>
                <a:spcPts val="0"/>
              </a:spcAft>
              <a:buClr>
                <a:schemeClr val="dk1"/>
              </a:buClr>
              <a:buSzPts val="3600"/>
              <a:buNone/>
              <a:defRPr b="0"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700"/>
              <a:buNone/>
              <a:defRPr sz="27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obj">
  <p:cSld name="OBJECT">
    <p:spTree>
      <p:nvGrpSpPr>
        <p:cNvPr id="92" name="Shape 92"/>
        <p:cNvGrpSpPr/>
        <p:nvPr/>
      </p:nvGrpSpPr>
      <p:grpSpPr>
        <a:xfrm>
          <a:off x="0" y="0"/>
          <a:ext cx="0" cy="0"/>
          <a:chOff x="0" y="0"/>
          <a:chExt cx="0" cy="0"/>
        </a:xfrm>
      </p:grpSpPr>
      <p:sp>
        <p:nvSpPr>
          <p:cNvPr id="93" name="Google Shape;93;p16"/>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94" name="Google Shape;94;p16"/>
          <p:cNvSpPr txBox="1"/>
          <p:nvPr>
            <p:ph idx="1" type="body"/>
          </p:nvPr>
        </p:nvSpPr>
        <p:spPr>
          <a:xfrm>
            <a:off x="1257300" y="2738438"/>
            <a:ext cx="15773400" cy="5647917"/>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19100" lvl="2" marL="1371600" algn="l">
              <a:lnSpc>
                <a:spcPct val="90000"/>
              </a:lnSpc>
              <a:spcBef>
                <a:spcPts val="800"/>
              </a:spcBef>
              <a:spcAft>
                <a:spcPts val="0"/>
              </a:spcAft>
              <a:buClr>
                <a:schemeClr val="dk1"/>
              </a:buClr>
              <a:buSzPts val="3000"/>
              <a:buFont typeface="Courier New"/>
              <a:buChar char="o"/>
              <a:defRPr/>
            </a:lvl3pPr>
            <a:lvl4pPr indent="-400050" lvl="3" marL="1828800" algn="l">
              <a:lnSpc>
                <a:spcPct val="90000"/>
              </a:lnSpc>
              <a:spcBef>
                <a:spcPts val="800"/>
              </a:spcBef>
              <a:spcAft>
                <a:spcPts val="0"/>
              </a:spcAft>
              <a:buClr>
                <a:schemeClr val="dk1"/>
              </a:buClr>
              <a:buSzPts val="2700"/>
              <a:buFont typeface="Noto Sans Symbols"/>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 right" type="twoObj">
  <p:cSld name="TWO_OBJECTS">
    <p:spTree>
      <p:nvGrpSpPr>
        <p:cNvPr id="95" name="Shape 95"/>
        <p:cNvGrpSpPr/>
        <p:nvPr/>
      </p:nvGrpSpPr>
      <p:grpSpPr>
        <a:xfrm>
          <a:off x="0" y="0"/>
          <a:ext cx="0" cy="0"/>
          <a:chOff x="0" y="0"/>
          <a:chExt cx="0" cy="0"/>
        </a:xfrm>
      </p:grpSpPr>
      <p:sp>
        <p:nvSpPr>
          <p:cNvPr id="96" name="Google Shape;96;p17"/>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97" name="Google Shape;97;p17"/>
          <p:cNvSpPr txBox="1"/>
          <p:nvPr>
            <p:ph idx="1" type="body"/>
          </p:nvPr>
        </p:nvSpPr>
        <p:spPr>
          <a:xfrm>
            <a:off x="1257300" y="2738438"/>
            <a:ext cx="7772400" cy="5781756"/>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19100" lvl="2" marL="1371600" algn="l">
              <a:lnSpc>
                <a:spcPct val="90000"/>
              </a:lnSpc>
              <a:spcBef>
                <a:spcPts val="800"/>
              </a:spcBef>
              <a:spcAft>
                <a:spcPts val="0"/>
              </a:spcAft>
              <a:buClr>
                <a:schemeClr val="dk1"/>
              </a:buClr>
              <a:buSzPts val="3000"/>
              <a:buFont typeface="Courier New"/>
              <a:buChar char="o"/>
              <a:defRPr/>
            </a:lvl3pPr>
            <a:lvl4pPr indent="-400050" lvl="3" marL="1828800" algn="l">
              <a:lnSpc>
                <a:spcPct val="90000"/>
              </a:lnSpc>
              <a:spcBef>
                <a:spcPts val="800"/>
              </a:spcBef>
              <a:spcAft>
                <a:spcPts val="0"/>
              </a:spcAft>
              <a:buClr>
                <a:schemeClr val="dk1"/>
              </a:buClr>
              <a:buSzPts val="2700"/>
              <a:buFont typeface="Noto Sans Symbols"/>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
        <p:nvSpPr>
          <p:cNvPr id="98" name="Google Shape;98;p17"/>
          <p:cNvSpPr txBox="1"/>
          <p:nvPr>
            <p:ph idx="2" type="body"/>
          </p:nvPr>
        </p:nvSpPr>
        <p:spPr>
          <a:xfrm>
            <a:off x="9258300" y="2738436"/>
            <a:ext cx="9029700" cy="6014231"/>
          </a:xfrm>
          <a:prstGeom prst="rect">
            <a:avLst/>
          </a:prstGeom>
          <a:noFill/>
          <a:ln>
            <a:noFill/>
          </a:ln>
        </p:spPr>
        <p:txBody>
          <a:bodyPr anchorCtr="0" anchor="t" bIns="68550" lIns="137150" spcFirstLastPara="1" rIns="137150" wrap="square" tIns="68550">
            <a:normAutofit/>
          </a:bodyPr>
          <a:lstStyle>
            <a:lvl1pPr indent="-228600" lvl="0" marL="457200" marR="0" algn="l">
              <a:lnSpc>
                <a:spcPct val="90000"/>
              </a:lnSpc>
              <a:spcBef>
                <a:spcPts val="1500"/>
              </a:spcBef>
              <a:spcAft>
                <a:spcPts val="0"/>
              </a:spcAft>
              <a:buClr>
                <a:schemeClr val="dk1"/>
              </a:buClr>
              <a:buSzPts val="4200"/>
              <a:buFont typeface="Arial"/>
              <a:buNone/>
              <a:defRPr/>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ersive">
  <p:cSld name="Immersive">
    <p:spTree>
      <p:nvGrpSpPr>
        <p:cNvPr id="99" name="Shape 99"/>
        <p:cNvGrpSpPr/>
        <p:nvPr/>
      </p:nvGrpSpPr>
      <p:grpSpPr>
        <a:xfrm>
          <a:off x="0" y="0"/>
          <a:ext cx="0" cy="0"/>
          <a:chOff x="0" y="0"/>
          <a:chExt cx="0" cy="0"/>
        </a:xfrm>
      </p:grpSpPr>
      <p:sp>
        <p:nvSpPr>
          <p:cNvPr id="100" name="Google Shape;100;p18"/>
          <p:cNvSpPr txBox="1"/>
          <p:nvPr>
            <p:ph idx="1" type="body"/>
          </p:nvPr>
        </p:nvSpPr>
        <p:spPr>
          <a:xfrm>
            <a:off x="0" y="0"/>
            <a:ext cx="18288000" cy="8764292"/>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 right" type="twoObj">
  <p:cSld name="TWO_OBJECTS">
    <p:spTree>
      <p:nvGrpSpPr>
        <p:cNvPr id="106" name="Shape 106"/>
        <p:cNvGrpSpPr/>
        <p:nvPr/>
      </p:nvGrpSpPr>
      <p:grpSpPr>
        <a:xfrm>
          <a:off x="0" y="0"/>
          <a:ext cx="0" cy="0"/>
          <a:chOff x="0" y="0"/>
          <a:chExt cx="0" cy="0"/>
        </a:xfrm>
      </p:grpSpPr>
      <p:sp>
        <p:nvSpPr>
          <p:cNvPr id="107" name="Google Shape;107;p20"/>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08" name="Google Shape;108;p20"/>
          <p:cNvSpPr txBox="1"/>
          <p:nvPr>
            <p:ph idx="1" type="body"/>
          </p:nvPr>
        </p:nvSpPr>
        <p:spPr>
          <a:xfrm>
            <a:off x="1257300" y="2738438"/>
            <a:ext cx="7772400" cy="5746884"/>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19100" lvl="2" marL="1371600" algn="l">
              <a:lnSpc>
                <a:spcPct val="90000"/>
              </a:lnSpc>
              <a:spcBef>
                <a:spcPts val="800"/>
              </a:spcBef>
              <a:spcAft>
                <a:spcPts val="0"/>
              </a:spcAft>
              <a:buClr>
                <a:schemeClr val="dk1"/>
              </a:buClr>
              <a:buSzPts val="3000"/>
              <a:buFont typeface="Courier New"/>
              <a:buChar char="o"/>
              <a:defRPr/>
            </a:lvl3pPr>
            <a:lvl4pPr indent="-400050" lvl="3" marL="1828800" algn="l">
              <a:lnSpc>
                <a:spcPct val="90000"/>
              </a:lnSpc>
              <a:spcBef>
                <a:spcPts val="800"/>
              </a:spcBef>
              <a:spcAft>
                <a:spcPts val="0"/>
              </a:spcAft>
              <a:buClr>
                <a:schemeClr val="dk1"/>
              </a:buClr>
              <a:buSzPts val="2700"/>
              <a:buFont typeface="Noto Sans Symbols"/>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
        <p:nvSpPr>
          <p:cNvPr id="109" name="Google Shape;109;p20"/>
          <p:cNvSpPr txBox="1"/>
          <p:nvPr>
            <p:ph idx="2" type="body"/>
          </p:nvPr>
        </p:nvSpPr>
        <p:spPr>
          <a:xfrm>
            <a:off x="9258300" y="2738438"/>
            <a:ext cx="9029700" cy="6013677"/>
          </a:xfrm>
          <a:prstGeom prst="rect">
            <a:avLst/>
          </a:prstGeom>
          <a:noFill/>
          <a:ln>
            <a:noFill/>
          </a:ln>
        </p:spPr>
        <p:txBody>
          <a:bodyPr anchorCtr="0" anchor="t" bIns="68550" lIns="137150" spcFirstLastPara="1" rIns="137150" wrap="square" tIns="68550">
            <a:normAutofit/>
          </a:bodyPr>
          <a:lstStyle>
            <a:lvl1pPr indent="-228600" lvl="0" marL="457200" marR="0" algn="l">
              <a:lnSpc>
                <a:spcPct val="90000"/>
              </a:lnSpc>
              <a:spcBef>
                <a:spcPts val="1500"/>
              </a:spcBef>
              <a:spcAft>
                <a:spcPts val="0"/>
              </a:spcAft>
              <a:buClr>
                <a:schemeClr val="dk1"/>
              </a:buClr>
              <a:buSzPts val="4200"/>
              <a:buFont typeface="Arial"/>
              <a:buNone/>
              <a:defRPr/>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ersive">
  <p:cSld name="Immersive">
    <p:spTree>
      <p:nvGrpSpPr>
        <p:cNvPr id="110" name="Shape 110"/>
        <p:cNvGrpSpPr/>
        <p:nvPr/>
      </p:nvGrpSpPr>
      <p:grpSpPr>
        <a:xfrm>
          <a:off x="0" y="0"/>
          <a:ext cx="0" cy="0"/>
          <a:chOff x="0" y="0"/>
          <a:chExt cx="0" cy="0"/>
        </a:xfrm>
      </p:grpSpPr>
      <p:sp>
        <p:nvSpPr>
          <p:cNvPr id="111" name="Google Shape;111;p21"/>
          <p:cNvSpPr txBox="1"/>
          <p:nvPr>
            <p:ph idx="1" type="body"/>
          </p:nvPr>
        </p:nvSpPr>
        <p:spPr>
          <a:xfrm>
            <a:off x="0" y="1"/>
            <a:ext cx="18288000" cy="8752668"/>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12" name="Shape 112"/>
        <p:cNvGrpSpPr/>
        <p:nvPr/>
      </p:nvGrpSpPr>
      <p:grpSpPr>
        <a:xfrm>
          <a:off x="0" y="0"/>
          <a:ext cx="0" cy="0"/>
          <a:chOff x="0" y="0"/>
          <a:chExt cx="0" cy="0"/>
        </a:xfrm>
      </p:grpSpPr>
      <p:sp>
        <p:nvSpPr>
          <p:cNvPr id="113" name="Google Shape;113;p22"/>
          <p:cNvSpPr txBox="1"/>
          <p:nvPr>
            <p:ph type="ctrTitle"/>
          </p:nvPr>
        </p:nvSpPr>
        <p:spPr>
          <a:xfrm>
            <a:off x="2286000" y="1683545"/>
            <a:ext cx="13716000" cy="3581400"/>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9000"/>
              <a:buFont typeface="Arial"/>
              <a:buNone/>
              <a:defRPr sz="90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4" name="Google Shape;114;p22"/>
          <p:cNvSpPr txBox="1"/>
          <p:nvPr>
            <p:ph idx="1" type="subTitle"/>
          </p:nvPr>
        </p:nvSpPr>
        <p:spPr>
          <a:xfrm>
            <a:off x="2286000" y="5403057"/>
            <a:ext cx="13716000" cy="2483643"/>
          </a:xfrm>
          <a:prstGeom prst="rect">
            <a:avLst/>
          </a:prstGeom>
          <a:noFill/>
          <a:ln>
            <a:noFill/>
          </a:ln>
        </p:spPr>
        <p:txBody>
          <a:bodyPr anchorCtr="0" anchor="t" bIns="68550" lIns="137150" spcFirstLastPara="1" rIns="137150" wrap="square" tIns="68550">
            <a:normAutofit/>
          </a:bodyPr>
          <a:lstStyle>
            <a:lvl1pPr lvl="0" algn="l">
              <a:lnSpc>
                <a:spcPct val="90000"/>
              </a:lnSpc>
              <a:spcBef>
                <a:spcPts val="1500"/>
              </a:spcBef>
              <a:spcAft>
                <a:spcPts val="0"/>
              </a:spcAft>
              <a:buClr>
                <a:schemeClr val="dk1"/>
              </a:buClr>
              <a:buSzPts val="3600"/>
              <a:buNone/>
              <a:defRPr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700"/>
              <a:buNone/>
              <a:defRPr sz="27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image left">
  <p:cSld name="Title slide image left">
    <p:spTree>
      <p:nvGrpSpPr>
        <p:cNvPr id="115" name="Shape 115"/>
        <p:cNvGrpSpPr/>
        <p:nvPr/>
      </p:nvGrpSpPr>
      <p:grpSpPr>
        <a:xfrm>
          <a:off x="0" y="0"/>
          <a:ext cx="0" cy="0"/>
          <a:chOff x="0" y="0"/>
          <a:chExt cx="0" cy="0"/>
        </a:xfrm>
      </p:grpSpPr>
      <p:sp>
        <p:nvSpPr>
          <p:cNvPr id="116" name="Google Shape;116;p23"/>
          <p:cNvSpPr txBox="1"/>
          <p:nvPr>
            <p:ph idx="1" type="body"/>
          </p:nvPr>
        </p:nvSpPr>
        <p:spPr>
          <a:xfrm>
            <a:off x="0" y="1"/>
            <a:ext cx="9144000" cy="8752667"/>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3000"/>
              <a:buNone/>
              <a:defRPr sz="3000"/>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
        <p:nvSpPr>
          <p:cNvPr id="117" name="Google Shape;117;p23"/>
          <p:cNvSpPr txBox="1"/>
          <p:nvPr>
            <p:ph type="title"/>
          </p:nvPr>
        </p:nvSpPr>
        <p:spPr>
          <a:xfrm>
            <a:off x="9841359" y="1683972"/>
            <a:ext cx="6160641" cy="3459528"/>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8" name="Google Shape;118;p23"/>
          <p:cNvSpPr txBox="1"/>
          <p:nvPr>
            <p:ph idx="2" type="subTitle"/>
          </p:nvPr>
        </p:nvSpPr>
        <p:spPr>
          <a:xfrm>
            <a:off x="9841359" y="5403057"/>
            <a:ext cx="6160641" cy="2483643"/>
          </a:xfrm>
          <a:prstGeom prst="rect">
            <a:avLst/>
          </a:prstGeom>
          <a:noFill/>
          <a:ln>
            <a:noFill/>
          </a:ln>
        </p:spPr>
        <p:txBody>
          <a:bodyPr anchorCtr="0" anchor="t" bIns="68550" lIns="137150" spcFirstLastPara="1" rIns="137150" wrap="square" tIns="68550">
            <a:normAutofit/>
          </a:bodyPr>
          <a:lstStyle>
            <a:lvl1pPr lvl="0" algn="l">
              <a:lnSpc>
                <a:spcPct val="90000"/>
              </a:lnSpc>
              <a:spcBef>
                <a:spcPts val="1500"/>
              </a:spcBef>
              <a:spcAft>
                <a:spcPts val="0"/>
              </a:spcAft>
              <a:buClr>
                <a:schemeClr val="dk1"/>
              </a:buClr>
              <a:buSzPts val="3600"/>
              <a:buNone/>
              <a:defRPr b="0"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700"/>
              <a:buNone/>
              <a:defRPr sz="27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obj">
  <p:cSld name="OBJECT">
    <p:spTree>
      <p:nvGrpSpPr>
        <p:cNvPr id="119" name="Shape 119"/>
        <p:cNvGrpSpPr/>
        <p:nvPr/>
      </p:nvGrpSpPr>
      <p:grpSpPr>
        <a:xfrm>
          <a:off x="0" y="0"/>
          <a:ext cx="0" cy="0"/>
          <a:chOff x="0" y="0"/>
          <a:chExt cx="0" cy="0"/>
        </a:xfrm>
      </p:grpSpPr>
      <p:sp>
        <p:nvSpPr>
          <p:cNvPr id="120" name="Google Shape;120;p24"/>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1" name="Google Shape;121;p24"/>
          <p:cNvSpPr txBox="1"/>
          <p:nvPr>
            <p:ph idx="1" type="body"/>
          </p:nvPr>
        </p:nvSpPr>
        <p:spPr>
          <a:xfrm>
            <a:off x="1257300" y="2738438"/>
            <a:ext cx="15773400" cy="5723637"/>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19100" lvl="2" marL="1371600" algn="l">
              <a:lnSpc>
                <a:spcPct val="90000"/>
              </a:lnSpc>
              <a:spcBef>
                <a:spcPts val="800"/>
              </a:spcBef>
              <a:spcAft>
                <a:spcPts val="0"/>
              </a:spcAft>
              <a:buClr>
                <a:schemeClr val="dk1"/>
              </a:buClr>
              <a:buSzPts val="3000"/>
              <a:buFont typeface="Courier New"/>
              <a:buChar char="o"/>
              <a:defRPr/>
            </a:lvl3pPr>
            <a:lvl4pPr indent="-400050" lvl="3" marL="1828800" algn="l">
              <a:lnSpc>
                <a:spcPct val="90000"/>
              </a:lnSpc>
              <a:spcBef>
                <a:spcPts val="800"/>
              </a:spcBef>
              <a:spcAft>
                <a:spcPts val="0"/>
              </a:spcAft>
              <a:buClr>
                <a:schemeClr val="dk1"/>
              </a:buClr>
              <a:buSzPts val="2700"/>
              <a:buFont typeface="Noto Sans Symbols"/>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obj">
  <p:cSld name="OBJECT">
    <p:spTree>
      <p:nvGrpSpPr>
        <p:cNvPr id="126" name="Shape 126"/>
        <p:cNvGrpSpPr/>
        <p:nvPr/>
      </p:nvGrpSpPr>
      <p:grpSpPr>
        <a:xfrm>
          <a:off x="0" y="0"/>
          <a:ext cx="0" cy="0"/>
          <a:chOff x="0" y="0"/>
          <a:chExt cx="0" cy="0"/>
        </a:xfrm>
      </p:grpSpPr>
      <p:sp>
        <p:nvSpPr>
          <p:cNvPr id="127" name="Google Shape;127;p26"/>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8" name="Google Shape;128;p26"/>
          <p:cNvSpPr txBox="1"/>
          <p:nvPr>
            <p:ph idx="1" type="body"/>
          </p:nvPr>
        </p:nvSpPr>
        <p:spPr>
          <a:xfrm>
            <a:off x="1257300" y="2738438"/>
            <a:ext cx="15773400" cy="5746884"/>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19100" lvl="2" marL="1371600" algn="l">
              <a:lnSpc>
                <a:spcPct val="90000"/>
              </a:lnSpc>
              <a:spcBef>
                <a:spcPts val="800"/>
              </a:spcBef>
              <a:spcAft>
                <a:spcPts val="0"/>
              </a:spcAft>
              <a:buClr>
                <a:schemeClr val="dk1"/>
              </a:buClr>
              <a:buSzPts val="3000"/>
              <a:buFont typeface="Courier New"/>
              <a:buChar char="o"/>
              <a:defRPr/>
            </a:lvl3pPr>
            <a:lvl4pPr indent="-400050" lvl="3" marL="1828800" algn="l">
              <a:lnSpc>
                <a:spcPct val="90000"/>
              </a:lnSpc>
              <a:spcBef>
                <a:spcPts val="800"/>
              </a:spcBef>
              <a:spcAft>
                <a:spcPts val="0"/>
              </a:spcAft>
              <a:buClr>
                <a:schemeClr val="dk1"/>
              </a:buClr>
              <a:buSzPts val="2700"/>
              <a:buFont typeface="Noto Sans Symbols"/>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9" name="Shape 129"/>
        <p:cNvGrpSpPr/>
        <p:nvPr/>
      </p:nvGrpSpPr>
      <p:grpSpPr>
        <a:xfrm>
          <a:off x="0" y="0"/>
          <a:ext cx="0" cy="0"/>
          <a:chOff x="0" y="0"/>
          <a:chExt cx="0" cy="0"/>
        </a:xfrm>
      </p:grpSpPr>
      <p:sp>
        <p:nvSpPr>
          <p:cNvPr id="130" name="Google Shape;130;p27"/>
          <p:cNvSpPr txBox="1"/>
          <p:nvPr>
            <p:ph type="ctrTitle"/>
          </p:nvPr>
        </p:nvSpPr>
        <p:spPr>
          <a:xfrm>
            <a:off x="2286000" y="1683545"/>
            <a:ext cx="13716000" cy="3581400"/>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9000"/>
              <a:buFont typeface="Arial"/>
              <a:buNone/>
              <a:defRPr sz="90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31" name="Google Shape;131;p27"/>
          <p:cNvSpPr txBox="1"/>
          <p:nvPr>
            <p:ph idx="1" type="subTitle"/>
          </p:nvPr>
        </p:nvSpPr>
        <p:spPr>
          <a:xfrm>
            <a:off x="2286000" y="5403057"/>
            <a:ext cx="13716000" cy="2483643"/>
          </a:xfrm>
          <a:prstGeom prst="rect">
            <a:avLst/>
          </a:prstGeom>
          <a:noFill/>
          <a:ln>
            <a:noFill/>
          </a:ln>
        </p:spPr>
        <p:txBody>
          <a:bodyPr anchorCtr="0" anchor="t" bIns="68550" lIns="137150" spcFirstLastPara="1" rIns="137150" wrap="square" tIns="68550">
            <a:normAutofit/>
          </a:bodyPr>
          <a:lstStyle>
            <a:lvl1pPr lvl="0" algn="l">
              <a:lnSpc>
                <a:spcPct val="90000"/>
              </a:lnSpc>
              <a:spcBef>
                <a:spcPts val="1500"/>
              </a:spcBef>
              <a:spcAft>
                <a:spcPts val="0"/>
              </a:spcAft>
              <a:buClr>
                <a:schemeClr val="dk1"/>
              </a:buClr>
              <a:buSzPts val="3600"/>
              <a:buNone/>
              <a:defRPr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700"/>
              <a:buNone/>
              <a:defRPr sz="27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image left">
  <p:cSld name="Title slide image left">
    <p:spTree>
      <p:nvGrpSpPr>
        <p:cNvPr id="132" name="Shape 132"/>
        <p:cNvGrpSpPr/>
        <p:nvPr/>
      </p:nvGrpSpPr>
      <p:grpSpPr>
        <a:xfrm>
          <a:off x="0" y="0"/>
          <a:ext cx="0" cy="0"/>
          <a:chOff x="0" y="0"/>
          <a:chExt cx="0" cy="0"/>
        </a:xfrm>
      </p:grpSpPr>
      <p:sp>
        <p:nvSpPr>
          <p:cNvPr id="133" name="Google Shape;133;p28"/>
          <p:cNvSpPr txBox="1"/>
          <p:nvPr>
            <p:ph idx="1" type="body"/>
          </p:nvPr>
        </p:nvSpPr>
        <p:spPr>
          <a:xfrm>
            <a:off x="0" y="0"/>
            <a:ext cx="9144000" cy="8764292"/>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3000"/>
              <a:buNone/>
              <a:defRPr sz="3000"/>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
        <p:nvSpPr>
          <p:cNvPr id="134" name="Google Shape;134;p28"/>
          <p:cNvSpPr txBox="1"/>
          <p:nvPr>
            <p:ph type="title"/>
          </p:nvPr>
        </p:nvSpPr>
        <p:spPr>
          <a:xfrm>
            <a:off x="9841359" y="1683972"/>
            <a:ext cx="6160641" cy="3459528"/>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35" name="Google Shape;135;p28"/>
          <p:cNvSpPr txBox="1"/>
          <p:nvPr>
            <p:ph idx="2" type="subTitle"/>
          </p:nvPr>
        </p:nvSpPr>
        <p:spPr>
          <a:xfrm>
            <a:off x="9841359" y="5403057"/>
            <a:ext cx="6160641" cy="2483643"/>
          </a:xfrm>
          <a:prstGeom prst="rect">
            <a:avLst/>
          </a:prstGeom>
          <a:noFill/>
          <a:ln>
            <a:noFill/>
          </a:ln>
        </p:spPr>
        <p:txBody>
          <a:bodyPr anchorCtr="0" anchor="t" bIns="68550" lIns="137150" spcFirstLastPara="1" rIns="137150" wrap="square" tIns="68550">
            <a:normAutofit/>
          </a:bodyPr>
          <a:lstStyle>
            <a:lvl1pPr lvl="0" algn="l">
              <a:lnSpc>
                <a:spcPct val="90000"/>
              </a:lnSpc>
              <a:spcBef>
                <a:spcPts val="1500"/>
              </a:spcBef>
              <a:spcAft>
                <a:spcPts val="0"/>
              </a:spcAft>
              <a:buClr>
                <a:schemeClr val="dk1"/>
              </a:buClr>
              <a:buSzPts val="3600"/>
              <a:buNone/>
              <a:defRPr b="0"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700"/>
              <a:buNone/>
              <a:defRPr sz="27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 right" type="twoObj">
  <p:cSld name="TWO_OBJECTS">
    <p:spTree>
      <p:nvGrpSpPr>
        <p:cNvPr id="136" name="Shape 136"/>
        <p:cNvGrpSpPr/>
        <p:nvPr/>
      </p:nvGrpSpPr>
      <p:grpSpPr>
        <a:xfrm>
          <a:off x="0" y="0"/>
          <a:ext cx="0" cy="0"/>
          <a:chOff x="0" y="0"/>
          <a:chExt cx="0" cy="0"/>
        </a:xfrm>
      </p:grpSpPr>
      <p:sp>
        <p:nvSpPr>
          <p:cNvPr id="137" name="Google Shape;137;p29"/>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38" name="Google Shape;138;p29"/>
          <p:cNvSpPr txBox="1"/>
          <p:nvPr>
            <p:ph idx="1" type="body"/>
          </p:nvPr>
        </p:nvSpPr>
        <p:spPr>
          <a:xfrm>
            <a:off x="1257300" y="2738438"/>
            <a:ext cx="7772400" cy="5712013"/>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19100" lvl="2" marL="1371600" algn="l">
              <a:lnSpc>
                <a:spcPct val="90000"/>
              </a:lnSpc>
              <a:spcBef>
                <a:spcPts val="800"/>
              </a:spcBef>
              <a:spcAft>
                <a:spcPts val="0"/>
              </a:spcAft>
              <a:buClr>
                <a:schemeClr val="dk1"/>
              </a:buClr>
              <a:buSzPts val="3000"/>
              <a:buFont typeface="Courier New"/>
              <a:buChar char="o"/>
              <a:defRPr/>
            </a:lvl3pPr>
            <a:lvl4pPr indent="-400050" lvl="3" marL="1828800" algn="l">
              <a:lnSpc>
                <a:spcPct val="90000"/>
              </a:lnSpc>
              <a:spcBef>
                <a:spcPts val="800"/>
              </a:spcBef>
              <a:spcAft>
                <a:spcPts val="0"/>
              </a:spcAft>
              <a:buClr>
                <a:schemeClr val="dk1"/>
              </a:buClr>
              <a:buSzPts val="2700"/>
              <a:buFont typeface="Noto Sans Symbols"/>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
        <p:nvSpPr>
          <p:cNvPr id="139" name="Google Shape;139;p29"/>
          <p:cNvSpPr txBox="1"/>
          <p:nvPr>
            <p:ph idx="2" type="body"/>
          </p:nvPr>
        </p:nvSpPr>
        <p:spPr>
          <a:xfrm>
            <a:off x="9258300" y="2738438"/>
            <a:ext cx="9029700" cy="6014230"/>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ersive">
  <p:cSld name="Immersive">
    <p:spTree>
      <p:nvGrpSpPr>
        <p:cNvPr id="140" name="Shape 140"/>
        <p:cNvGrpSpPr/>
        <p:nvPr/>
      </p:nvGrpSpPr>
      <p:grpSpPr>
        <a:xfrm>
          <a:off x="0" y="0"/>
          <a:ext cx="0" cy="0"/>
          <a:chOff x="0" y="0"/>
          <a:chExt cx="0" cy="0"/>
        </a:xfrm>
      </p:grpSpPr>
      <p:sp>
        <p:nvSpPr>
          <p:cNvPr id="141" name="Google Shape;141;p30"/>
          <p:cNvSpPr txBox="1"/>
          <p:nvPr>
            <p:ph idx="1" type="body"/>
          </p:nvPr>
        </p:nvSpPr>
        <p:spPr>
          <a:xfrm>
            <a:off x="0" y="0"/>
            <a:ext cx="18288000" cy="8764292"/>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47" name="Shape 147"/>
        <p:cNvGrpSpPr/>
        <p:nvPr/>
      </p:nvGrpSpPr>
      <p:grpSpPr>
        <a:xfrm>
          <a:off x="0" y="0"/>
          <a:ext cx="0" cy="0"/>
          <a:chOff x="0" y="0"/>
          <a:chExt cx="0" cy="0"/>
        </a:xfrm>
      </p:grpSpPr>
      <p:sp>
        <p:nvSpPr>
          <p:cNvPr id="148" name="Google Shape;148;p32"/>
          <p:cNvSpPr txBox="1"/>
          <p:nvPr>
            <p:ph type="ctrTitle"/>
          </p:nvPr>
        </p:nvSpPr>
        <p:spPr>
          <a:xfrm>
            <a:off x="2286000" y="1683545"/>
            <a:ext cx="13716000" cy="3581400"/>
          </a:xfrm>
          <a:prstGeom prst="rect">
            <a:avLst/>
          </a:prstGeom>
          <a:noFill/>
          <a:ln>
            <a:noFill/>
          </a:ln>
        </p:spPr>
        <p:txBody>
          <a:bodyPr anchorCtr="0" anchor="b" bIns="68550" lIns="137150" spcFirstLastPara="1" rIns="137150" wrap="square" tIns="68550">
            <a:normAutofit/>
          </a:bodyPr>
          <a:lstStyle>
            <a:lvl1pPr lvl="0" algn="l">
              <a:lnSpc>
                <a:spcPct val="90000"/>
              </a:lnSpc>
              <a:spcBef>
                <a:spcPts val="0"/>
              </a:spcBef>
              <a:spcAft>
                <a:spcPts val="0"/>
              </a:spcAft>
              <a:buClr>
                <a:schemeClr val="dk1"/>
              </a:buClr>
              <a:buSzPts val="9000"/>
              <a:buFont typeface="Arial"/>
              <a:buNone/>
              <a:defRPr sz="90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49" name="Google Shape;149;p32"/>
          <p:cNvSpPr txBox="1"/>
          <p:nvPr>
            <p:ph idx="1" type="subTitle"/>
          </p:nvPr>
        </p:nvSpPr>
        <p:spPr>
          <a:xfrm>
            <a:off x="2286000" y="5403057"/>
            <a:ext cx="13716000" cy="2483643"/>
          </a:xfrm>
          <a:prstGeom prst="rect">
            <a:avLst/>
          </a:prstGeom>
          <a:noFill/>
          <a:ln>
            <a:noFill/>
          </a:ln>
        </p:spPr>
        <p:txBody>
          <a:bodyPr anchorCtr="0" anchor="t" bIns="68550" lIns="137150" spcFirstLastPara="1" rIns="137150" wrap="square" tIns="68550">
            <a:normAutofit/>
          </a:bodyPr>
          <a:lstStyle>
            <a:lvl1pPr lvl="0" algn="l">
              <a:lnSpc>
                <a:spcPct val="90000"/>
              </a:lnSpc>
              <a:spcBef>
                <a:spcPts val="1500"/>
              </a:spcBef>
              <a:spcAft>
                <a:spcPts val="0"/>
              </a:spcAft>
              <a:buClr>
                <a:schemeClr val="dk1"/>
              </a:buClr>
              <a:buSzPts val="3600"/>
              <a:buNone/>
              <a:defRPr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700"/>
              <a:buNone/>
              <a:defRPr sz="27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image left">
  <p:cSld name="Title slide image left">
    <p:spTree>
      <p:nvGrpSpPr>
        <p:cNvPr id="150" name="Shape 150"/>
        <p:cNvGrpSpPr/>
        <p:nvPr/>
      </p:nvGrpSpPr>
      <p:grpSpPr>
        <a:xfrm>
          <a:off x="0" y="0"/>
          <a:ext cx="0" cy="0"/>
          <a:chOff x="0" y="0"/>
          <a:chExt cx="0" cy="0"/>
        </a:xfrm>
      </p:grpSpPr>
      <p:sp>
        <p:nvSpPr>
          <p:cNvPr id="151" name="Google Shape;151;p33"/>
          <p:cNvSpPr txBox="1"/>
          <p:nvPr>
            <p:ph idx="1" type="body"/>
          </p:nvPr>
        </p:nvSpPr>
        <p:spPr>
          <a:xfrm>
            <a:off x="0" y="1"/>
            <a:ext cx="9144000" cy="8752668"/>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3000"/>
              <a:buNone/>
              <a:defRPr sz="3000"/>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
        <p:nvSpPr>
          <p:cNvPr id="152" name="Google Shape;152;p33"/>
          <p:cNvSpPr txBox="1"/>
          <p:nvPr>
            <p:ph type="title"/>
          </p:nvPr>
        </p:nvSpPr>
        <p:spPr>
          <a:xfrm>
            <a:off x="9841359" y="1683972"/>
            <a:ext cx="6160641" cy="3459528"/>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53" name="Google Shape;153;p33"/>
          <p:cNvSpPr txBox="1"/>
          <p:nvPr>
            <p:ph idx="2" type="subTitle"/>
          </p:nvPr>
        </p:nvSpPr>
        <p:spPr>
          <a:xfrm>
            <a:off x="9841359" y="5403057"/>
            <a:ext cx="6160641" cy="2483643"/>
          </a:xfrm>
          <a:prstGeom prst="rect">
            <a:avLst/>
          </a:prstGeom>
          <a:noFill/>
          <a:ln>
            <a:noFill/>
          </a:ln>
        </p:spPr>
        <p:txBody>
          <a:bodyPr anchorCtr="0" anchor="t" bIns="68550" lIns="137150" spcFirstLastPara="1" rIns="137150" wrap="square" tIns="68550">
            <a:normAutofit/>
          </a:bodyPr>
          <a:lstStyle>
            <a:lvl1pPr lvl="0" algn="l">
              <a:lnSpc>
                <a:spcPct val="90000"/>
              </a:lnSpc>
              <a:spcBef>
                <a:spcPts val="1500"/>
              </a:spcBef>
              <a:spcAft>
                <a:spcPts val="0"/>
              </a:spcAft>
              <a:buClr>
                <a:schemeClr val="dk1"/>
              </a:buClr>
              <a:buSzPts val="3600"/>
              <a:buNone/>
              <a:defRPr b="0"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700"/>
              <a:buNone/>
              <a:defRPr sz="27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obj">
  <p:cSld name="OBJECT">
    <p:spTree>
      <p:nvGrpSpPr>
        <p:cNvPr id="154" name="Shape 154"/>
        <p:cNvGrpSpPr/>
        <p:nvPr/>
      </p:nvGrpSpPr>
      <p:grpSpPr>
        <a:xfrm>
          <a:off x="0" y="0"/>
          <a:ext cx="0" cy="0"/>
          <a:chOff x="0" y="0"/>
          <a:chExt cx="0" cy="0"/>
        </a:xfrm>
      </p:grpSpPr>
      <p:sp>
        <p:nvSpPr>
          <p:cNvPr id="155" name="Google Shape;155;p34"/>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56" name="Google Shape;156;p34"/>
          <p:cNvSpPr txBox="1"/>
          <p:nvPr>
            <p:ph idx="1" type="body"/>
          </p:nvPr>
        </p:nvSpPr>
        <p:spPr>
          <a:xfrm>
            <a:off x="1257300" y="2738438"/>
            <a:ext cx="15773400" cy="5665518"/>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19100" lvl="2" marL="1371600" algn="l">
              <a:lnSpc>
                <a:spcPct val="90000"/>
              </a:lnSpc>
              <a:spcBef>
                <a:spcPts val="800"/>
              </a:spcBef>
              <a:spcAft>
                <a:spcPts val="0"/>
              </a:spcAft>
              <a:buClr>
                <a:schemeClr val="dk1"/>
              </a:buClr>
              <a:buSzPts val="3000"/>
              <a:buFont typeface="Courier New"/>
              <a:buChar char="o"/>
              <a:defRPr/>
            </a:lvl3pPr>
            <a:lvl4pPr indent="-400050" lvl="3" marL="1828800" algn="l">
              <a:lnSpc>
                <a:spcPct val="90000"/>
              </a:lnSpc>
              <a:spcBef>
                <a:spcPts val="800"/>
              </a:spcBef>
              <a:spcAft>
                <a:spcPts val="0"/>
              </a:spcAft>
              <a:buClr>
                <a:schemeClr val="dk1"/>
              </a:buClr>
              <a:buSzPts val="2700"/>
              <a:buFont typeface="Noto Sans Symbols"/>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 right" type="twoObj">
  <p:cSld name="TWO_OBJECTS">
    <p:spTree>
      <p:nvGrpSpPr>
        <p:cNvPr id="157" name="Shape 157"/>
        <p:cNvGrpSpPr/>
        <p:nvPr/>
      </p:nvGrpSpPr>
      <p:grpSpPr>
        <a:xfrm>
          <a:off x="0" y="0"/>
          <a:ext cx="0" cy="0"/>
          <a:chOff x="0" y="0"/>
          <a:chExt cx="0" cy="0"/>
        </a:xfrm>
      </p:grpSpPr>
      <p:sp>
        <p:nvSpPr>
          <p:cNvPr id="158" name="Google Shape;158;p35"/>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algn="l">
              <a:lnSpc>
                <a:spcPct val="9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59" name="Google Shape;159;p35"/>
          <p:cNvSpPr txBox="1"/>
          <p:nvPr>
            <p:ph idx="1" type="body"/>
          </p:nvPr>
        </p:nvSpPr>
        <p:spPr>
          <a:xfrm>
            <a:off x="1257300" y="2738438"/>
            <a:ext cx="7772400" cy="5746884"/>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19100" lvl="2" marL="1371600" algn="l">
              <a:lnSpc>
                <a:spcPct val="90000"/>
              </a:lnSpc>
              <a:spcBef>
                <a:spcPts val="800"/>
              </a:spcBef>
              <a:spcAft>
                <a:spcPts val="0"/>
              </a:spcAft>
              <a:buClr>
                <a:schemeClr val="dk1"/>
              </a:buClr>
              <a:buSzPts val="3000"/>
              <a:buFont typeface="Courier New"/>
              <a:buChar char="o"/>
              <a:defRPr/>
            </a:lvl3pPr>
            <a:lvl4pPr indent="-400050" lvl="3" marL="1828800" algn="l">
              <a:lnSpc>
                <a:spcPct val="90000"/>
              </a:lnSpc>
              <a:spcBef>
                <a:spcPts val="800"/>
              </a:spcBef>
              <a:spcAft>
                <a:spcPts val="0"/>
              </a:spcAft>
              <a:buClr>
                <a:schemeClr val="dk1"/>
              </a:buClr>
              <a:buSzPts val="2700"/>
              <a:buFont typeface="Noto Sans Symbols"/>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
        <p:nvSpPr>
          <p:cNvPr id="160" name="Google Shape;160;p35"/>
          <p:cNvSpPr txBox="1"/>
          <p:nvPr>
            <p:ph idx="2" type="body"/>
          </p:nvPr>
        </p:nvSpPr>
        <p:spPr>
          <a:xfrm>
            <a:off x="9258300" y="2738438"/>
            <a:ext cx="9029700" cy="6002607"/>
          </a:xfrm>
          <a:prstGeom prst="rect">
            <a:avLst/>
          </a:prstGeom>
          <a:noFill/>
          <a:ln>
            <a:noFill/>
          </a:ln>
        </p:spPr>
        <p:txBody>
          <a:bodyPr anchorCtr="0" anchor="t" bIns="68550" lIns="137150" spcFirstLastPara="1" rIns="137150" wrap="square" tIns="68550">
            <a:normAutofit/>
          </a:bodyPr>
          <a:lstStyle>
            <a:lvl1pPr indent="-228600" lvl="0" marL="457200" marR="0" algn="l">
              <a:lnSpc>
                <a:spcPct val="90000"/>
              </a:lnSpc>
              <a:spcBef>
                <a:spcPts val="1500"/>
              </a:spcBef>
              <a:spcAft>
                <a:spcPts val="0"/>
              </a:spcAft>
              <a:buClr>
                <a:schemeClr val="dk1"/>
              </a:buClr>
              <a:buSzPts val="4200"/>
              <a:buFont typeface="Arial"/>
              <a:buNone/>
              <a:defRPr/>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ersive">
  <p:cSld name="Immersive">
    <p:spTree>
      <p:nvGrpSpPr>
        <p:cNvPr id="161" name="Shape 161"/>
        <p:cNvGrpSpPr/>
        <p:nvPr/>
      </p:nvGrpSpPr>
      <p:grpSpPr>
        <a:xfrm>
          <a:off x="0" y="0"/>
          <a:ext cx="0" cy="0"/>
          <a:chOff x="0" y="0"/>
          <a:chExt cx="0" cy="0"/>
        </a:xfrm>
      </p:grpSpPr>
      <p:sp>
        <p:nvSpPr>
          <p:cNvPr id="162" name="Google Shape;162;p36"/>
          <p:cNvSpPr txBox="1"/>
          <p:nvPr>
            <p:ph idx="1" type="body"/>
          </p:nvPr>
        </p:nvSpPr>
        <p:spPr>
          <a:xfrm>
            <a:off x="0" y="1"/>
            <a:ext cx="18288000" cy="8752668"/>
          </a:xfrm>
          <a:prstGeom prst="rect">
            <a:avLst/>
          </a:prstGeom>
          <a:noFill/>
          <a:ln>
            <a:noFill/>
          </a:ln>
        </p:spPr>
        <p:txBody>
          <a:bodyPr anchorCtr="0" anchor="t" bIns="68550" lIns="137150" spcFirstLastPara="1" rIns="137150" wrap="square" tIns="68550">
            <a:normAutofit/>
          </a:bodyPr>
          <a:lstStyle>
            <a:lvl1pPr indent="-228600" lvl="0" marL="457200" algn="l">
              <a:lnSpc>
                <a:spcPct val="90000"/>
              </a:lnSpc>
              <a:spcBef>
                <a:spcPts val="1500"/>
              </a:spcBef>
              <a:spcAft>
                <a:spcPts val="0"/>
              </a:spcAft>
              <a:buClr>
                <a:schemeClr val="dk1"/>
              </a:buClr>
              <a:buSzPts val="2700"/>
              <a:buNone/>
              <a:defRPr/>
            </a:lvl1pPr>
            <a:lvl2pPr indent="-400050" lvl="1" marL="914400" algn="l">
              <a:lnSpc>
                <a:spcPct val="90000"/>
              </a:lnSpc>
              <a:spcBef>
                <a:spcPts val="800"/>
              </a:spcBef>
              <a:spcAft>
                <a:spcPts val="0"/>
              </a:spcAft>
              <a:buClr>
                <a:schemeClr val="dk1"/>
              </a:buClr>
              <a:buSzPts val="2700"/>
              <a:buChar char="•"/>
              <a:defRPr/>
            </a:lvl2pPr>
            <a:lvl3pPr indent="-400050" lvl="2" marL="1371600" algn="l">
              <a:lnSpc>
                <a:spcPct val="90000"/>
              </a:lnSpc>
              <a:spcBef>
                <a:spcPts val="800"/>
              </a:spcBef>
              <a:spcAft>
                <a:spcPts val="0"/>
              </a:spcAft>
              <a:buClr>
                <a:schemeClr val="dk1"/>
              </a:buClr>
              <a:buSzPts val="2700"/>
              <a:buChar char="•"/>
              <a:defRPr/>
            </a:lvl3pPr>
            <a:lvl4pPr indent="-400050" lvl="3" marL="1828800" algn="l">
              <a:lnSpc>
                <a:spcPct val="90000"/>
              </a:lnSpc>
              <a:spcBef>
                <a:spcPts val="800"/>
              </a:spcBef>
              <a:spcAft>
                <a:spcPts val="0"/>
              </a:spcAft>
              <a:buClr>
                <a:schemeClr val="dk1"/>
              </a:buClr>
              <a:buSzPts val="2700"/>
              <a:buChar char="•"/>
              <a:defRPr/>
            </a:lvl4pPr>
            <a:lvl5pPr indent="-400050" lvl="4" marL="2286000" algn="l">
              <a:lnSpc>
                <a:spcPct val="90000"/>
              </a:lnSpc>
              <a:spcBef>
                <a:spcPts val="800"/>
              </a:spcBef>
              <a:spcAft>
                <a:spcPts val="0"/>
              </a:spcAft>
              <a:buClr>
                <a:schemeClr val="dk1"/>
              </a:buClr>
              <a:buSzPts val="2700"/>
              <a:buChar char="•"/>
              <a:defRPr/>
            </a:lvl5pPr>
            <a:lvl6pPr indent="-400050" lvl="5" marL="2743200" algn="l">
              <a:lnSpc>
                <a:spcPct val="90000"/>
              </a:lnSpc>
              <a:spcBef>
                <a:spcPts val="800"/>
              </a:spcBef>
              <a:spcAft>
                <a:spcPts val="0"/>
              </a:spcAft>
              <a:buClr>
                <a:schemeClr val="dk1"/>
              </a:buClr>
              <a:buSzPts val="2700"/>
              <a:buChar char="•"/>
              <a:defRPr/>
            </a:lvl6pPr>
            <a:lvl7pPr indent="-400050" lvl="6" marL="3200400" algn="l">
              <a:lnSpc>
                <a:spcPct val="90000"/>
              </a:lnSpc>
              <a:spcBef>
                <a:spcPts val="800"/>
              </a:spcBef>
              <a:spcAft>
                <a:spcPts val="0"/>
              </a:spcAft>
              <a:buClr>
                <a:schemeClr val="dk1"/>
              </a:buClr>
              <a:buSzPts val="2700"/>
              <a:buChar char="•"/>
              <a:defRPr/>
            </a:lvl7pPr>
            <a:lvl8pPr indent="-400050" lvl="7" marL="3657600" algn="l">
              <a:lnSpc>
                <a:spcPct val="90000"/>
              </a:lnSpc>
              <a:spcBef>
                <a:spcPts val="800"/>
              </a:spcBef>
              <a:spcAft>
                <a:spcPts val="0"/>
              </a:spcAft>
              <a:buClr>
                <a:schemeClr val="dk1"/>
              </a:buClr>
              <a:buSzPts val="2700"/>
              <a:buChar char="•"/>
              <a:defRPr/>
            </a:lvl8pPr>
            <a:lvl9pPr indent="-400050" lvl="8" marL="4114800" algn="l">
              <a:lnSpc>
                <a:spcPct val="90000"/>
              </a:lnSpc>
              <a:spcBef>
                <a:spcPts val="800"/>
              </a:spcBef>
              <a:spcAft>
                <a:spcPts val="0"/>
              </a:spcAft>
              <a:buClr>
                <a:schemeClr val="dk1"/>
              </a:buClr>
              <a:buSzPts val="27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70" name="Shape 170"/>
        <p:cNvGrpSpPr/>
        <p:nvPr/>
      </p:nvGrpSpPr>
      <p:grpSpPr>
        <a:xfrm>
          <a:off x="0" y="0"/>
          <a:ext cx="0" cy="0"/>
          <a:chOff x="0" y="0"/>
          <a:chExt cx="0" cy="0"/>
        </a:xfrm>
      </p:grpSpPr>
      <p:sp>
        <p:nvSpPr>
          <p:cNvPr id="171" name="Google Shape;171;p38"/>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38"/>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38"/>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174" name="Shape 174"/>
        <p:cNvGrpSpPr/>
        <p:nvPr/>
      </p:nvGrpSpPr>
      <p:grpSpPr>
        <a:xfrm>
          <a:off x="0" y="0"/>
          <a:ext cx="0" cy="0"/>
          <a:chOff x="0" y="0"/>
          <a:chExt cx="0" cy="0"/>
        </a:xfrm>
      </p:grpSpPr>
      <p:sp>
        <p:nvSpPr>
          <p:cNvPr id="175" name="Google Shape;175;p39"/>
          <p:cNvSpPr/>
          <p:nvPr/>
        </p:nvSpPr>
        <p:spPr>
          <a:xfrm>
            <a:off x="0" y="5133974"/>
            <a:ext cx="18288000" cy="19050"/>
          </a:xfrm>
          <a:custGeom>
            <a:rect b="b" l="l" r="r" t="t"/>
            <a:pathLst>
              <a:path extrusionOk="0" h="19050" w="18288000">
                <a:moveTo>
                  <a:pt x="0" y="19049"/>
                </a:moveTo>
                <a:lnTo>
                  <a:pt x="0" y="0"/>
                </a:lnTo>
                <a:lnTo>
                  <a:pt x="18287999" y="0"/>
                </a:lnTo>
                <a:lnTo>
                  <a:pt x="18287999" y="19049"/>
                </a:lnTo>
                <a:lnTo>
                  <a:pt x="0" y="19049"/>
                </a:lnTo>
                <a:close/>
              </a:path>
            </a:pathLst>
          </a:custGeom>
          <a:solidFill>
            <a:srgbClr val="D5D5D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76" name="Google Shape;176;p39"/>
          <p:cNvSpPr/>
          <p:nvPr/>
        </p:nvSpPr>
        <p:spPr>
          <a:xfrm>
            <a:off x="15944777" y="2796393"/>
            <a:ext cx="2343150" cy="4694555"/>
          </a:xfrm>
          <a:custGeom>
            <a:rect b="b" l="l" r="r" t="t"/>
            <a:pathLst>
              <a:path extrusionOk="0" h="4694555" w="2343150">
                <a:moveTo>
                  <a:pt x="0" y="2481497"/>
                </a:moveTo>
                <a:lnTo>
                  <a:pt x="0" y="2212547"/>
                </a:lnTo>
                <a:lnTo>
                  <a:pt x="520" y="2202274"/>
                </a:lnTo>
                <a:lnTo>
                  <a:pt x="3910" y="2154529"/>
                </a:lnTo>
                <a:lnTo>
                  <a:pt x="8247" y="2107053"/>
                </a:lnTo>
                <a:lnTo>
                  <a:pt x="13522" y="2059854"/>
                </a:lnTo>
                <a:lnTo>
                  <a:pt x="19726" y="2012941"/>
                </a:lnTo>
                <a:lnTo>
                  <a:pt x="26848" y="1966325"/>
                </a:lnTo>
                <a:lnTo>
                  <a:pt x="34881" y="1920014"/>
                </a:lnTo>
                <a:lnTo>
                  <a:pt x="43813" y="1874018"/>
                </a:lnTo>
                <a:lnTo>
                  <a:pt x="53636" y="1828347"/>
                </a:lnTo>
                <a:lnTo>
                  <a:pt x="64341" y="1783009"/>
                </a:lnTo>
                <a:lnTo>
                  <a:pt x="75917" y="1738015"/>
                </a:lnTo>
                <a:lnTo>
                  <a:pt x="88356" y="1693373"/>
                </a:lnTo>
                <a:lnTo>
                  <a:pt x="101648" y="1649094"/>
                </a:lnTo>
                <a:lnTo>
                  <a:pt x="115783" y="1605186"/>
                </a:lnTo>
                <a:lnTo>
                  <a:pt x="130753" y="1561660"/>
                </a:lnTo>
                <a:lnTo>
                  <a:pt x="146547" y="1518524"/>
                </a:lnTo>
                <a:lnTo>
                  <a:pt x="163156" y="1475788"/>
                </a:lnTo>
                <a:lnTo>
                  <a:pt x="180571" y="1433461"/>
                </a:lnTo>
                <a:lnTo>
                  <a:pt x="198783" y="1391553"/>
                </a:lnTo>
                <a:lnTo>
                  <a:pt x="217781" y="1350073"/>
                </a:lnTo>
                <a:lnTo>
                  <a:pt x="237557" y="1309031"/>
                </a:lnTo>
                <a:lnTo>
                  <a:pt x="258101" y="1268437"/>
                </a:lnTo>
                <a:lnTo>
                  <a:pt x="279404" y="1228298"/>
                </a:lnTo>
                <a:lnTo>
                  <a:pt x="301456" y="1188626"/>
                </a:lnTo>
                <a:lnTo>
                  <a:pt x="324247" y="1149429"/>
                </a:lnTo>
                <a:lnTo>
                  <a:pt x="347769" y="1110718"/>
                </a:lnTo>
                <a:lnTo>
                  <a:pt x="372012" y="1072500"/>
                </a:lnTo>
                <a:lnTo>
                  <a:pt x="396966" y="1034786"/>
                </a:lnTo>
                <a:lnTo>
                  <a:pt x="422622" y="997586"/>
                </a:lnTo>
                <a:lnTo>
                  <a:pt x="448971" y="960908"/>
                </a:lnTo>
                <a:lnTo>
                  <a:pt x="476003" y="924762"/>
                </a:lnTo>
                <a:lnTo>
                  <a:pt x="503708" y="889158"/>
                </a:lnTo>
                <a:lnTo>
                  <a:pt x="532078" y="854104"/>
                </a:lnTo>
                <a:lnTo>
                  <a:pt x="561102" y="819611"/>
                </a:lnTo>
                <a:lnTo>
                  <a:pt x="590772" y="785688"/>
                </a:lnTo>
                <a:lnTo>
                  <a:pt x="621078" y="752345"/>
                </a:lnTo>
                <a:lnTo>
                  <a:pt x="652010" y="719590"/>
                </a:lnTo>
                <a:lnTo>
                  <a:pt x="683559" y="687433"/>
                </a:lnTo>
                <a:lnTo>
                  <a:pt x="715716" y="655883"/>
                </a:lnTo>
                <a:lnTo>
                  <a:pt x="748471" y="624951"/>
                </a:lnTo>
                <a:lnTo>
                  <a:pt x="781815" y="594645"/>
                </a:lnTo>
                <a:lnTo>
                  <a:pt x="815738" y="564975"/>
                </a:lnTo>
                <a:lnTo>
                  <a:pt x="850231" y="535951"/>
                </a:lnTo>
                <a:lnTo>
                  <a:pt x="885284" y="507581"/>
                </a:lnTo>
                <a:lnTo>
                  <a:pt x="920888" y="479875"/>
                </a:lnTo>
                <a:lnTo>
                  <a:pt x="957034" y="452843"/>
                </a:lnTo>
                <a:lnTo>
                  <a:pt x="993712" y="426495"/>
                </a:lnTo>
                <a:lnTo>
                  <a:pt x="1030912" y="400838"/>
                </a:lnTo>
                <a:lnTo>
                  <a:pt x="1068626" y="375884"/>
                </a:lnTo>
                <a:lnTo>
                  <a:pt x="1106844" y="351641"/>
                </a:lnTo>
                <a:lnTo>
                  <a:pt x="1145555" y="328119"/>
                </a:lnTo>
                <a:lnTo>
                  <a:pt x="1184752" y="305328"/>
                </a:lnTo>
                <a:lnTo>
                  <a:pt x="1224424" y="283276"/>
                </a:lnTo>
                <a:lnTo>
                  <a:pt x="1264563" y="261973"/>
                </a:lnTo>
                <a:lnTo>
                  <a:pt x="1305157" y="241429"/>
                </a:lnTo>
                <a:lnTo>
                  <a:pt x="1346199" y="221653"/>
                </a:lnTo>
                <a:lnTo>
                  <a:pt x="1387679" y="202654"/>
                </a:lnTo>
                <a:lnTo>
                  <a:pt x="1429587" y="184443"/>
                </a:lnTo>
                <a:lnTo>
                  <a:pt x="1471914" y="167027"/>
                </a:lnTo>
                <a:lnTo>
                  <a:pt x="1514650" y="150418"/>
                </a:lnTo>
                <a:lnTo>
                  <a:pt x="1557786" y="134623"/>
                </a:lnTo>
                <a:lnTo>
                  <a:pt x="1601313" y="119654"/>
                </a:lnTo>
                <a:lnTo>
                  <a:pt x="1645221" y="105518"/>
                </a:lnTo>
                <a:lnTo>
                  <a:pt x="1689500" y="92227"/>
                </a:lnTo>
                <a:lnTo>
                  <a:pt x="1734142" y="79788"/>
                </a:lnTo>
                <a:lnTo>
                  <a:pt x="1779136" y="68211"/>
                </a:lnTo>
                <a:lnTo>
                  <a:pt x="1824474" y="57507"/>
                </a:lnTo>
                <a:lnTo>
                  <a:pt x="1870145" y="47683"/>
                </a:lnTo>
                <a:lnTo>
                  <a:pt x="1916142" y="38751"/>
                </a:lnTo>
                <a:lnTo>
                  <a:pt x="1962453" y="30719"/>
                </a:lnTo>
                <a:lnTo>
                  <a:pt x="2009069" y="23596"/>
                </a:lnTo>
                <a:lnTo>
                  <a:pt x="2055982" y="17392"/>
                </a:lnTo>
                <a:lnTo>
                  <a:pt x="2103182" y="12117"/>
                </a:lnTo>
                <a:lnTo>
                  <a:pt x="2150658" y="7780"/>
                </a:lnTo>
                <a:lnTo>
                  <a:pt x="2198403" y="4390"/>
                </a:lnTo>
                <a:lnTo>
                  <a:pt x="2246406" y="1957"/>
                </a:lnTo>
                <a:lnTo>
                  <a:pt x="2294658" y="490"/>
                </a:lnTo>
                <a:lnTo>
                  <a:pt x="2343149" y="0"/>
                </a:lnTo>
                <a:lnTo>
                  <a:pt x="2343149" y="4694114"/>
                </a:lnTo>
                <a:lnTo>
                  <a:pt x="2294658" y="4693623"/>
                </a:lnTo>
                <a:lnTo>
                  <a:pt x="2246406" y="4692156"/>
                </a:lnTo>
                <a:lnTo>
                  <a:pt x="2198403" y="4689723"/>
                </a:lnTo>
                <a:lnTo>
                  <a:pt x="2150658" y="4686333"/>
                </a:lnTo>
                <a:lnTo>
                  <a:pt x="2103182" y="4681996"/>
                </a:lnTo>
                <a:lnTo>
                  <a:pt x="2055982" y="4676721"/>
                </a:lnTo>
                <a:lnTo>
                  <a:pt x="2009069" y="4670517"/>
                </a:lnTo>
                <a:lnTo>
                  <a:pt x="1962453" y="4663394"/>
                </a:lnTo>
                <a:lnTo>
                  <a:pt x="1916142" y="4655362"/>
                </a:lnTo>
                <a:lnTo>
                  <a:pt x="1870145" y="4646429"/>
                </a:lnTo>
                <a:lnTo>
                  <a:pt x="1824474" y="4636605"/>
                </a:lnTo>
                <a:lnTo>
                  <a:pt x="1779136" y="4625901"/>
                </a:lnTo>
                <a:lnTo>
                  <a:pt x="1734142" y="4614324"/>
                </a:lnTo>
                <a:lnTo>
                  <a:pt x="1689500" y="4601885"/>
                </a:lnTo>
                <a:lnTo>
                  <a:pt x="1645221" y="4588593"/>
                </a:lnTo>
                <a:lnTo>
                  <a:pt x="1601313" y="4574457"/>
                </a:lnTo>
                <a:lnTo>
                  <a:pt x="1557786" y="4559487"/>
                </a:lnTo>
                <a:lnTo>
                  <a:pt x="1514650" y="4543692"/>
                </a:lnTo>
                <a:lnTo>
                  <a:pt x="1471914" y="4527083"/>
                </a:lnTo>
                <a:lnTo>
                  <a:pt x="1429587" y="4509667"/>
                </a:lnTo>
                <a:lnTo>
                  <a:pt x="1387679" y="4491455"/>
                </a:lnTo>
                <a:lnTo>
                  <a:pt x="1346199" y="4472456"/>
                </a:lnTo>
                <a:lnTo>
                  <a:pt x="1305157" y="4452679"/>
                </a:lnTo>
                <a:lnTo>
                  <a:pt x="1264563" y="4432135"/>
                </a:lnTo>
                <a:lnTo>
                  <a:pt x="1224424" y="4410831"/>
                </a:lnTo>
                <a:lnTo>
                  <a:pt x="1184752" y="4388779"/>
                </a:lnTo>
                <a:lnTo>
                  <a:pt x="1145555" y="4365987"/>
                </a:lnTo>
                <a:lnTo>
                  <a:pt x="1106844" y="4342464"/>
                </a:lnTo>
                <a:lnTo>
                  <a:pt x="1068626" y="4318221"/>
                </a:lnTo>
                <a:lnTo>
                  <a:pt x="1030912" y="4293266"/>
                </a:lnTo>
                <a:lnTo>
                  <a:pt x="993712" y="4267609"/>
                </a:lnTo>
                <a:lnTo>
                  <a:pt x="957034" y="4241260"/>
                </a:lnTo>
                <a:lnTo>
                  <a:pt x="920888" y="4214227"/>
                </a:lnTo>
                <a:lnTo>
                  <a:pt x="885284" y="4186521"/>
                </a:lnTo>
                <a:lnTo>
                  <a:pt x="850231" y="4158150"/>
                </a:lnTo>
                <a:lnTo>
                  <a:pt x="815738" y="4129125"/>
                </a:lnTo>
                <a:lnTo>
                  <a:pt x="781815" y="4099454"/>
                </a:lnTo>
                <a:lnTo>
                  <a:pt x="748471" y="4069148"/>
                </a:lnTo>
                <a:lnTo>
                  <a:pt x="715716" y="4038214"/>
                </a:lnTo>
                <a:lnTo>
                  <a:pt x="683559" y="4006664"/>
                </a:lnTo>
                <a:lnTo>
                  <a:pt x="652010" y="3974506"/>
                </a:lnTo>
                <a:lnTo>
                  <a:pt x="621078" y="3941750"/>
                </a:lnTo>
                <a:lnTo>
                  <a:pt x="590772" y="3908406"/>
                </a:lnTo>
                <a:lnTo>
                  <a:pt x="561102" y="3874482"/>
                </a:lnTo>
                <a:lnTo>
                  <a:pt x="532078" y="3839988"/>
                </a:lnTo>
                <a:lnTo>
                  <a:pt x="503708" y="3804933"/>
                </a:lnTo>
                <a:lnTo>
                  <a:pt x="476003" y="3769328"/>
                </a:lnTo>
                <a:lnTo>
                  <a:pt x="448971" y="3733181"/>
                </a:lnTo>
                <a:lnTo>
                  <a:pt x="422622" y="3696502"/>
                </a:lnTo>
                <a:lnTo>
                  <a:pt x="396966" y="3659300"/>
                </a:lnTo>
                <a:lnTo>
                  <a:pt x="372012" y="3621585"/>
                </a:lnTo>
                <a:lnTo>
                  <a:pt x="347769" y="3583367"/>
                </a:lnTo>
                <a:lnTo>
                  <a:pt x="324247" y="3544654"/>
                </a:lnTo>
                <a:lnTo>
                  <a:pt x="301456" y="3505456"/>
                </a:lnTo>
                <a:lnTo>
                  <a:pt x="279404" y="3465782"/>
                </a:lnTo>
                <a:lnTo>
                  <a:pt x="258101" y="3425643"/>
                </a:lnTo>
                <a:lnTo>
                  <a:pt x="237557" y="3385046"/>
                </a:lnTo>
                <a:lnTo>
                  <a:pt x="217781" y="3344003"/>
                </a:lnTo>
                <a:lnTo>
                  <a:pt x="198783" y="3302522"/>
                </a:lnTo>
                <a:lnTo>
                  <a:pt x="180571" y="3260613"/>
                </a:lnTo>
                <a:lnTo>
                  <a:pt x="163156" y="3218284"/>
                </a:lnTo>
                <a:lnTo>
                  <a:pt x="146547" y="3175547"/>
                </a:lnTo>
                <a:lnTo>
                  <a:pt x="130753" y="3132409"/>
                </a:lnTo>
                <a:lnTo>
                  <a:pt x="115783" y="3088881"/>
                </a:lnTo>
                <a:lnTo>
                  <a:pt x="101648" y="3044972"/>
                </a:lnTo>
                <a:lnTo>
                  <a:pt x="88356" y="3000691"/>
                </a:lnTo>
                <a:lnTo>
                  <a:pt x="75917" y="2956048"/>
                </a:lnTo>
                <a:lnTo>
                  <a:pt x="64341" y="2911052"/>
                </a:lnTo>
                <a:lnTo>
                  <a:pt x="53636" y="2865713"/>
                </a:lnTo>
                <a:lnTo>
                  <a:pt x="43813" y="2820039"/>
                </a:lnTo>
                <a:lnTo>
                  <a:pt x="34881" y="2774042"/>
                </a:lnTo>
                <a:lnTo>
                  <a:pt x="26848" y="2727729"/>
                </a:lnTo>
                <a:lnTo>
                  <a:pt x="19726" y="2681111"/>
                </a:lnTo>
                <a:lnTo>
                  <a:pt x="13522" y="2634196"/>
                </a:lnTo>
                <a:lnTo>
                  <a:pt x="8247" y="2586995"/>
                </a:lnTo>
                <a:lnTo>
                  <a:pt x="3910" y="2539517"/>
                </a:lnTo>
                <a:lnTo>
                  <a:pt x="520" y="2491771"/>
                </a:lnTo>
                <a:lnTo>
                  <a:pt x="0" y="2481497"/>
                </a:lnTo>
                <a:close/>
              </a:path>
            </a:pathLst>
          </a:custGeom>
          <a:solidFill>
            <a:srgbClr val="2B444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77" name="Google Shape;177;p39"/>
          <p:cNvSpPr txBox="1"/>
          <p:nvPr>
            <p:ph type="ctrTitle"/>
          </p:nvPr>
        </p:nvSpPr>
        <p:spPr>
          <a:xfrm>
            <a:off x="1016000" y="3074677"/>
            <a:ext cx="10536555" cy="113792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10600">
                <a:solidFill>
                  <a:srgbClr val="2B444A"/>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39"/>
          <p:cNvSpPr txBox="1"/>
          <p:nvPr>
            <p:ph idx="1" type="subTitle"/>
          </p:nvPr>
        </p:nvSpPr>
        <p:spPr>
          <a:xfrm>
            <a:off x="1016000" y="5904830"/>
            <a:ext cx="12145010" cy="171132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39"/>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0" name="Google Shape;180;p39"/>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39"/>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182" name="Shape 182"/>
        <p:cNvGrpSpPr/>
        <p:nvPr/>
      </p:nvGrpSpPr>
      <p:grpSpPr>
        <a:xfrm>
          <a:off x="0" y="0"/>
          <a:ext cx="0" cy="0"/>
          <a:chOff x="0" y="0"/>
          <a:chExt cx="0" cy="0"/>
        </a:xfrm>
      </p:grpSpPr>
      <p:sp>
        <p:nvSpPr>
          <p:cNvPr id="183" name="Google Shape;183;p40"/>
          <p:cNvSpPr txBox="1"/>
          <p:nvPr>
            <p:ph type="title"/>
          </p:nvPr>
        </p:nvSpPr>
        <p:spPr>
          <a:xfrm>
            <a:off x="2996802" y="1656842"/>
            <a:ext cx="12294394" cy="1640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10600">
                <a:solidFill>
                  <a:srgbClr val="2B444A"/>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 name="Google Shape;184;p40"/>
          <p:cNvSpPr txBox="1"/>
          <p:nvPr>
            <p:ph idx="1" type="body"/>
          </p:nvPr>
        </p:nvSpPr>
        <p:spPr>
          <a:xfrm>
            <a:off x="914400" y="2366010"/>
            <a:ext cx="16459200" cy="678942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5" name="Google Shape;185;p40"/>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 name="Google Shape;186;p40"/>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40"/>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88" name="Shape 188"/>
        <p:cNvGrpSpPr/>
        <p:nvPr/>
      </p:nvGrpSpPr>
      <p:grpSpPr>
        <a:xfrm>
          <a:off x="0" y="0"/>
          <a:ext cx="0" cy="0"/>
          <a:chOff x="0" y="0"/>
          <a:chExt cx="0" cy="0"/>
        </a:xfrm>
      </p:grpSpPr>
      <p:sp>
        <p:nvSpPr>
          <p:cNvPr id="189" name="Google Shape;189;p41"/>
          <p:cNvSpPr txBox="1"/>
          <p:nvPr>
            <p:ph type="title"/>
          </p:nvPr>
        </p:nvSpPr>
        <p:spPr>
          <a:xfrm>
            <a:off x="2996802" y="1656842"/>
            <a:ext cx="12294394" cy="1640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10600">
                <a:solidFill>
                  <a:srgbClr val="2B444A"/>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1"/>
          <p:cNvSpPr txBox="1"/>
          <p:nvPr>
            <p:ph idx="1" type="body"/>
          </p:nvPr>
        </p:nvSpPr>
        <p:spPr>
          <a:xfrm>
            <a:off x="914400" y="2366010"/>
            <a:ext cx="7955280" cy="678942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1" name="Google Shape;191;p41"/>
          <p:cNvSpPr txBox="1"/>
          <p:nvPr>
            <p:ph idx="2" type="body"/>
          </p:nvPr>
        </p:nvSpPr>
        <p:spPr>
          <a:xfrm>
            <a:off x="9418320" y="2366010"/>
            <a:ext cx="7955280" cy="678942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2" name="Google Shape;192;p41"/>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3" name="Google Shape;193;p41"/>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4" name="Google Shape;194;p41"/>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95" name="Shape 195"/>
        <p:cNvGrpSpPr/>
        <p:nvPr/>
      </p:nvGrpSpPr>
      <p:grpSpPr>
        <a:xfrm>
          <a:off x="0" y="0"/>
          <a:ext cx="0" cy="0"/>
          <a:chOff x="0" y="0"/>
          <a:chExt cx="0" cy="0"/>
        </a:xfrm>
      </p:grpSpPr>
      <p:sp>
        <p:nvSpPr>
          <p:cNvPr id="196" name="Google Shape;196;p42"/>
          <p:cNvSpPr txBox="1"/>
          <p:nvPr>
            <p:ph type="title"/>
          </p:nvPr>
        </p:nvSpPr>
        <p:spPr>
          <a:xfrm>
            <a:off x="2996802" y="1656842"/>
            <a:ext cx="12294394" cy="16408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10600">
                <a:solidFill>
                  <a:srgbClr val="2B444A"/>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42"/>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 name="Google Shape;198;p42"/>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 name="Google Shape;199;p42"/>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06" name="Shape 206"/>
        <p:cNvGrpSpPr/>
        <p:nvPr/>
      </p:nvGrpSpPr>
      <p:grpSpPr>
        <a:xfrm>
          <a:off x="0" y="0"/>
          <a:ext cx="0" cy="0"/>
          <a:chOff x="0" y="0"/>
          <a:chExt cx="0" cy="0"/>
        </a:xfrm>
      </p:grpSpPr>
      <p:sp>
        <p:nvSpPr>
          <p:cNvPr id="207" name="Google Shape;207;p44"/>
          <p:cNvSpPr/>
          <p:nvPr/>
        </p:nvSpPr>
        <p:spPr>
          <a:xfrm>
            <a:off x="501042" y="455636"/>
            <a:ext cx="17285918" cy="9375731"/>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Calibri"/>
              <a:ea typeface="Calibri"/>
              <a:cs typeface="Calibri"/>
              <a:sym typeface="Calibri"/>
            </a:endParaRPr>
          </a:p>
        </p:txBody>
      </p:sp>
      <p:cxnSp>
        <p:nvCxnSpPr>
          <p:cNvPr id="208" name="Google Shape;208;p44"/>
          <p:cNvCxnSpPr/>
          <p:nvPr/>
        </p:nvCxnSpPr>
        <p:spPr>
          <a:xfrm>
            <a:off x="7166917" y="3234380"/>
            <a:ext cx="0" cy="2298357"/>
          </a:xfrm>
          <a:prstGeom prst="straightConnector1">
            <a:avLst/>
          </a:prstGeom>
          <a:noFill/>
          <a:ln cap="flat" cmpd="sng" w="31750">
            <a:solidFill>
              <a:srgbClr val="00ADD6"/>
            </a:solidFill>
            <a:prstDash val="solid"/>
            <a:round/>
            <a:headEnd len="sm" w="sm" type="none"/>
            <a:tailEnd len="sm" w="sm" type="none"/>
          </a:ln>
        </p:spPr>
      </p:cxnSp>
      <p:sp>
        <p:nvSpPr>
          <p:cNvPr id="209" name="Google Shape;209;p44"/>
          <p:cNvSpPr txBox="1"/>
          <p:nvPr>
            <p:ph type="title"/>
          </p:nvPr>
        </p:nvSpPr>
        <p:spPr>
          <a:xfrm>
            <a:off x="7984273" y="3337608"/>
            <a:ext cx="7892108" cy="1714499"/>
          </a:xfrm>
          <a:prstGeom prst="rect">
            <a:avLst/>
          </a:prstGeom>
          <a:noFill/>
          <a:ln>
            <a:noFill/>
          </a:ln>
        </p:spPr>
        <p:txBody>
          <a:bodyPr anchorCtr="0" anchor="ctr" bIns="68550" lIns="137150" spcFirstLastPara="1" rIns="137150" wrap="square" tIns="68550">
            <a:noAutofit/>
          </a:bodyPr>
          <a:lstStyle>
            <a:lvl1pPr lvl="0" algn="l">
              <a:spcBef>
                <a:spcPts val="0"/>
              </a:spcBef>
              <a:spcAft>
                <a:spcPts val="0"/>
              </a:spcAft>
              <a:buClr>
                <a:srgbClr val="004987"/>
              </a:buClr>
              <a:buSzPts val="6000"/>
              <a:buFont typeface="Calibri"/>
              <a:buNone/>
              <a:defRPr b="1" i="0" sz="60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10" name="Google Shape;210;p44"/>
          <p:cNvSpPr txBox="1"/>
          <p:nvPr>
            <p:ph idx="1" type="body"/>
          </p:nvPr>
        </p:nvSpPr>
        <p:spPr>
          <a:xfrm>
            <a:off x="7984308" y="5162563"/>
            <a:ext cx="7892069"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211" name="Google Shape;211;p44"/>
          <p:cNvSpPr txBox="1"/>
          <p:nvPr>
            <p:ph idx="2" type="body"/>
          </p:nvPr>
        </p:nvSpPr>
        <p:spPr>
          <a:xfrm>
            <a:off x="7984274" y="6414924"/>
            <a:ext cx="7892068"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212" name="Google Shape;212;p44"/>
          <p:cNvSpPr txBox="1"/>
          <p:nvPr>
            <p:ph idx="3" type="body"/>
          </p:nvPr>
        </p:nvSpPr>
        <p:spPr>
          <a:xfrm>
            <a:off x="7967022" y="6963623"/>
            <a:ext cx="7892069"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13" name="Google Shape;213;p44"/>
          <p:cNvPicPr preferRelativeResize="0"/>
          <p:nvPr/>
        </p:nvPicPr>
        <p:blipFill rotWithShape="1">
          <a:blip r:embed="rId2">
            <a:alphaModFix/>
          </a:blip>
          <a:srcRect b="0" l="0" r="0" t="0"/>
          <a:stretch/>
        </p:blipFill>
        <p:spPr>
          <a:xfrm>
            <a:off x="3020231" y="2805866"/>
            <a:ext cx="3456658" cy="3456658"/>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214" name="Shape 214"/>
        <p:cNvGrpSpPr/>
        <p:nvPr/>
      </p:nvGrpSpPr>
      <p:grpSpPr>
        <a:xfrm>
          <a:off x="0" y="0"/>
          <a:ext cx="0" cy="0"/>
          <a:chOff x="0" y="0"/>
          <a:chExt cx="0" cy="0"/>
        </a:xfrm>
      </p:grpSpPr>
      <p:sp>
        <p:nvSpPr>
          <p:cNvPr id="215" name="Google Shape;215;p45"/>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16" name="Google Shape;216;p45"/>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217" name="Google Shape;217;p45"/>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18" name="Google Shape;218;p45"/>
          <p:cNvSpPr txBox="1"/>
          <p:nvPr>
            <p:ph idx="1" type="body"/>
          </p:nvPr>
        </p:nvSpPr>
        <p:spPr>
          <a:xfrm>
            <a:off x="1984610" y="2766449"/>
            <a:ext cx="7467821"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219" name="Google Shape;219;p45"/>
          <p:cNvSpPr txBox="1"/>
          <p:nvPr>
            <p:ph idx="2" type="body"/>
          </p:nvPr>
        </p:nvSpPr>
        <p:spPr>
          <a:xfrm>
            <a:off x="9766079" y="2766447"/>
            <a:ext cx="7467820"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20" name="Google Shape;220;p45"/>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spTree>
      <p:nvGrpSpPr>
        <p:cNvPr id="221" name="Shape 221"/>
        <p:cNvGrpSpPr/>
        <p:nvPr/>
      </p:nvGrpSpPr>
      <p:grpSpPr>
        <a:xfrm>
          <a:off x="0" y="0"/>
          <a:ext cx="0" cy="0"/>
          <a:chOff x="0" y="0"/>
          <a:chExt cx="0" cy="0"/>
        </a:xfrm>
      </p:grpSpPr>
      <p:sp>
        <p:nvSpPr>
          <p:cNvPr id="222" name="Google Shape;222;p46"/>
          <p:cNvSpPr/>
          <p:nvPr/>
        </p:nvSpPr>
        <p:spPr>
          <a:xfrm>
            <a:off x="501042" y="455636"/>
            <a:ext cx="17285918" cy="9375731"/>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223" name="Google Shape;223;p46"/>
          <p:cNvSpPr/>
          <p:nvPr/>
        </p:nvSpPr>
        <p:spPr>
          <a:xfrm>
            <a:off x="904240" y="674370"/>
            <a:ext cx="16479521" cy="893826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24" name="Google Shape;224;p46"/>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225" name="Google Shape;225;p46"/>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26" name="Google Shape;226;p46"/>
          <p:cNvSpPr txBox="1"/>
          <p:nvPr>
            <p:ph idx="1" type="body"/>
          </p:nvPr>
        </p:nvSpPr>
        <p:spPr>
          <a:xfrm>
            <a:off x="3505365" y="2400302"/>
            <a:ext cx="12488488" cy="6788944"/>
          </a:xfrm>
          <a:prstGeom prst="rect">
            <a:avLst/>
          </a:prstGeom>
          <a:noFill/>
          <a:ln>
            <a:noFill/>
          </a:ln>
        </p:spPr>
        <p:txBody>
          <a:bodyPr anchorCtr="0" anchor="t" bIns="68550" lIns="137150" spcFirstLastPara="1" rIns="137150" wrap="square" tIns="68550">
            <a:normAutofit/>
          </a:bodyPr>
          <a:lstStyle>
            <a:lvl1pPr indent="-457200" lvl="0" marL="457200" algn="l">
              <a:spcBef>
                <a:spcPts val="700"/>
              </a:spcBef>
              <a:spcAft>
                <a:spcPts val="0"/>
              </a:spcAft>
              <a:buSzPts val="3600"/>
              <a:buChar char="•"/>
              <a:defRPr b="1" sz="3600">
                <a:solidFill>
                  <a:schemeClr val="lt1"/>
                </a:solidFill>
              </a:defRPr>
            </a:lvl1pPr>
            <a:lvl2pPr indent="-457200" lvl="1" marL="914400" algn="l">
              <a:spcBef>
                <a:spcPts val="700"/>
              </a:spcBef>
              <a:spcAft>
                <a:spcPts val="0"/>
              </a:spcAft>
              <a:buSzPts val="3600"/>
              <a:buChar char="–"/>
              <a:defRPr sz="3600">
                <a:solidFill>
                  <a:schemeClr val="lt1"/>
                </a:solidFill>
              </a:defRPr>
            </a:lvl2pPr>
            <a:lvl3pPr indent="-419100" lvl="2" marL="1371600" algn="l">
              <a:spcBef>
                <a:spcPts val="600"/>
              </a:spcBef>
              <a:spcAft>
                <a:spcPts val="0"/>
              </a:spcAft>
              <a:buSzPts val="3000"/>
              <a:buChar char="•"/>
              <a:defRPr sz="3000">
                <a:solidFill>
                  <a:schemeClr val="lt1"/>
                </a:solidFill>
              </a:defRPr>
            </a:lvl3pPr>
            <a:lvl4pPr indent="-400050" lvl="3" marL="1828800" algn="l">
              <a:spcBef>
                <a:spcPts val="500"/>
              </a:spcBef>
              <a:spcAft>
                <a:spcPts val="0"/>
              </a:spcAft>
              <a:buSzPts val="2700"/>
              <a:buChar char="–"/>
              <a:defRPr sz="2700">
                <a:solidFill>
                  <a:schemeClr val="lt1"/>
                </a:solidFill>
              </a:defRPr>
            </a:lvl4pPr>
            <a:lvl5pPr indent="-228600" lvl="4" marL="2286000" algn="l">
              <a:spcBef>
                <a:spcPts val="500"/>
              </a:spcBef>
              <a:spcAft>
                <a:spcPts val="0"/>
              </a:spcAft>
              <a:buSzPts val="2400"/>
              <a:buNone/>
              <a:defRPr sz="2400">
                <a:solidFill>
                  <a:schemeClr val="lt1"/>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27" name="Google Shape;227;p46"/>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28" name="Shape 228"/>
        <p:cNvGrpSpPr/>
        <p:nvPr/>
      </p:nvGrpSpPr>
      <p:grpSpPr>
        <a:xfrm>
          <a:off x="0" y="0"/>
          <a:ext cx="0" cy="0"/>
          <a:chOff x="0" y="0"/>
          <a:chExt cx="0" cy="0"/>
        </a:xfrm>
      </p:grpSpPr>
      <p:sp>
        <p:nvSpPr>
          <p:cNvPr id="229" name="Google Shape;229;p47"/>
          <p:cNvSpPr/>
          <p:nvPr/>
        </p:nvSpPr>
        <p:spPr>
          <a:xfrm>
            <a:off x="501042" y="455636"/>
            <a:ext cx="17285918" cy="9375731"/>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30" name="Google Shape;230;p47"/>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231" name="Google Shape;231;p47"/>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32" name="Google Shape;232;p47"/>
          <p:cNvSpPr txBox="1"/>
          <p:nvPr>
            <p:ph idx="1" type="body"/>
          </p:nvPr>
        </p:nvSpPr>
        <p:spPr>
          <a:xfrm>
            <a:off x="3505365" y="2400302"/>
            <a:ext cx="12488488" cy="6788944"/>
          </a:xfrm>
          <a:prstGeom prst="rect">
            <a:avLst/>
          </a:prstGeom>
          <a:noFill/>
          <a:ln>
            <a:noFill/>
          </a:ln>
        </p:spPr>
        <p:txBody>
          <a:bodyPr anchorCtr="0" anchor="t" bIns="68550" lIns="137150" spcFirstLastPara="1" rIns="137150" wrap="square" tIns="68550">
            <a:normAutofit/>
          </a:bodyPr>
          <a:lstStyle>
            <a:lvl1pPr indent="-457200" lvl="0" marL="457200" algn="l">
              <a:spcBef>
                <a:spcPts val="700"/>
              </a:spcBef>
              <a:spcAft>
                <a:spcPts val="0"/>
              </a:spcAft>
              <a:buSzPts val="3600"/>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33" name="Google Shape;233;p47"/>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34" name="Shape 234"/>
        <p:cNvGrpSpPr/>
        <p:nvPr/>
      </p:nvGrpSpPr>
      <p:grpSpPr>
        <a:xfrm>
          <a:off x="0" y="0"/>
          <a:ext cx="0" cy="0"/>
          <a:chOff x="0" y="0"/>
          <a:chExt cx="0" cy="0"/>
        </a:xfrm>
      </p:grpSpPr>
      <p:sp>
        <p:nvSpPr>
          <p:cNvPr id="235" name="Google Shape;235;p48"/>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36" name="Google Shape;236;p48"/>
          <p:cNvCxnSpPr/>
          <p:nvPr/>
        </p:nvCxnSpPr>
        <p:spPr>
          <a:xfrm>
            <a:off x="8567763" y="5154167"/>
            <a:ext cx="1152476" cy="0"/>
          </a:xfrm>
          <a:prstGeom prst="straightConnector1">
            <a:avLst/>
          </a:prstGeom>
          <a:noFill/>
          <a:ln cap="flat" cmpd="sng" w="31750">
            <a:solidFill>
              <a:srgbClr val="00ADD6"/>
            </a:solidFill>
            <a:prstDash val="solid"/>
            <a:round/>
            <a:headEnd len="sm" w="sm" type="none"/>
            <a:tailEnd len="sm" w="sm" type="none"/>
          </a:ln>
        </p:spPr>
      </p:cxnSp>
      <p:sp>
        <p:nvSpPr>
          <p:cNvPr id="237" name="Google Shape;237;p48"/>
          <p:cNvSpPr txBox="1"/>
          <p:nvPr>
            <p:ph idx="1" type="body"/>
          </p:nvPr>
        </p:nvSpPr>
        <p:spPr>
          <a:xfrm>
            <a:off x="5197967" y="4259223"/>
            <a:ext cx="7892069" cy="548699"/>
          </a:xfrm>
          <a:prstGeom prst="rect">
            <a:avLst/>
          </a:prstGeom>
          <a:noFill/>
          <a:ln>
            <a:noFill/>
          </a:ln>
        </p:spPr>
        <p:txBody>
          <a:bodyPr anchorCtr="0" anchor="t" bIns="68550" lIns="137150" spcFirstLastPara="1" rIns="137150" wrap="square" tIns="68550">
            <a:noAutofit/>
          </a:bodyPr>
          <a:lstStyle>
            <a:lvl1pPr indent="-228600" lvl="0" marL="457200" algn="ctr">
              <a:spcBef>
                <a:spcPts val="800"/>
              </a:spcBef>
              <a:spcAft>
                <a:spcPts val="0"/>
              </a:spcAft>
              <a:buSzPts val="4200"/>
              <a:buNone/>
              <a:defRPr b="1" sz="4200">
                <a:solidFill>
                  <a:schemeClr val="lt1"/>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238" name="Google Shape;238;p48"/>
          <p:cNvSpPr txBox="1"/>
          <p:nvPr>
            <p:ph idx="2" type="body"/>
          </p:nvPr>
        </p:nvSpPr>
        <p:spPr>
          <a:xfrm>
            <a:off x="5197967" y="5574638"/>
            <a:ext cx="7892069" cy="548699"/>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1800"/>
              <a:buNone/>
              <a:defRPr b="1" sz="1800">
                <a:solidFill>
                  <a:schemeClr val="lt1"/>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39" name="Google Shape;239;p48"/>
          <p:cNvPicPr preferRelativeResize="0"/>
          <p:nvPr/>
        </p:nvPicPr>
        <p:blipFill rotWithShape="1">
          <a:blip r:embed="rId2">
            <a:alphaModFix/>
          </a:blip>
          <a:srcRect b="0" l="0" r="0" t="0"/>
          <a:stretch/>
        </p:blipFill>
        <p:spPr>
          <a:xfrm>
            <a:off x="7950897" y="7259149"/>
            <a:ext cx="2386207" cy="2386207"/>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240" name="Shape 240"/>
        <p:cNvGrpSpPr/>
        <p:nvPr/>
      </p:nvGrpSpPr>
      <p:grpSpPr>
        <a:xfrm>
          <a:off x="0" y="0"/>
          <a:ext cx="0" cy="0"/>
          <a:chOff x="0" y="0"/>
          <a:chExt cx="0" cy="0"/>
        </a:xfrm>
      </p:grpSpPr>
      <p:sp>
        <p:nvSpPr>
          <p:cNvPr id="241" name="Google Shape;241;p49"/>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42" name="Google Shape;242;p49"/>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243" name="Google Shape;243;p49"/>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44" name="Google Shape;244;p49"/>
          <p:cNvSpPr txBox="1"/>
          <p:nvPr>
            <p:ph idx="1" type="body"/>
          </p:nvPr>
        </p:nvSpPr>
        <p:spPr>
          <a:xfrm>
            <a:off x="3505368" y="2766447"/>
            <a:ext cx="12488487" cy="6240393"/>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45" name="Google Shape;245;p49"/>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Title Slide">
  <p:cSld name="28_Title Slide">
    <p:spTree>
      <p:nvGrpSpPr>
        <p:cNvPr id="246" name="Shape 246"/>
        <p:cNvGrpSpPr/>
        <p:nvPr/>
      </p:nvGrpSpPr>
      <p:grpSpPr>
        <a:xfrm>
          <a:off x="0" y="0"/>
          <a:ext cx="0" cy="0"/>
          <a:chOff x="0" y="0"/>
          <a:chExt cx="0" cy="0"/>
        </a:xfrm>
      </p:grpSpPr>
      <p:sp>
        <p:nvSpPr>
          <p:cNvPr id="247" name="Google Shape;247;p50"/>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248" name="Google Shape;248;p50"/>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49" name="Google Shape;249;p50"/>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250" name="Google Shape;250;p50"/>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51" name="Google Shape;251;p50"/>
          <p:cNvSpPr txBox="1"/>
          <p:nvPr>
            <p:ph idx="1" type="body"/>
          </p:nvPr>
        </p:nvSpPr>
        <p:spPr>
          <a:xfrm>
            <a:off x="1984610" y="2766449"/>
            <a:ext cx="9580316" cy="6640136"/>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52" name="Google Shape;252;p50"/>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child holding an apple and smiling&#10;&#10;AI-generated content may be incorrect." id="253" name="Google Shape;253;p50"/>
          <p:cNvPicPr preferRelativeResize="0"/>
          <p:nvPr/>
        </p:nvPicPr>
        <p:blipFill rotWithShape="1">
          <a:blip r:embed="rId3">
            <a:alphaModFix/>
          </a:blip>
          <a:srcRect b="0" l="0" r="0" t="0"/>
          <a:stretch/>
        </p:blipFill>
        <p:spPr>
          <a:xfrm>
            <a:off x="12566638" y="2337615"/>
            <a:ext cx="5220319" cy="7493748"/>
          </a:xfrm>
          <a:prstGeom prst="rect">
            <a:avLst/>
          </a:prstGeom>
          <a:noFill/>
          <a:ln>
            <a:noFill/>
          </a:ln>
        </p:spPr>
      </p:pic>
      <p:pic>
        <p:nvPicPr>
          <p:cNvPr id="254" name="Google Shape;254;p50"/>
          <p:cNvPicPr preferRelativeResize="0"/>
          <p:nvPr/>
        </p:nvPicPr>
        <p:blipFill rotWithShape="1">
          <a:blip r:embed="rId4">
            <a:alphaModFix/>
          </a:blip>
          <a:srcRect b="1068" l="0" r="0" t="0"/>
          <a:stretch/>
        </p:blipFill>
        <p:spPr>
          <a:xfrm>
            <a:off x="12649284" y="2062275"/>
            <a:ext cx="5797862" cy="8255250"/>
          </a:xfrm>
          <a:prstGeom prst="rect">
            <a:avLst/>
          </a:prstGeom>
          <a:noFill/>
          <a:ln>
            <a:noFill/>
          </a:ln>
        </p:spPr>
      </p:pic>
      <p:cxnSp>
        <p:nvCxnSpPr>
          <p:cNvPr id="255" name="Google Shape;255;p50"/>
          <p:cNvCxnSpPr/>
          <p:nvPr/>
        </p:nvCxnSpPr>
        <p:spPr>
          <a:xfrm>
            <a:off x="12549003" y="2337615"/>
            <a:ext cx="0" cy="7493750"/>
          </a:xfrm>
          <a:prstGeom prst="straightConnector1">
            <a:avLst/>
          </a:prstGeom>
          <a:noFill/>
          <a:ln cap="flat" cmpd="sng" w="44450">
            <a:solidFill>
              <a:srgbClr val="00ADD6"/>
            </a:solidFill>
            <a:prstDash val="solid"/>
            <a:round/>
            <a:headEnd len="sm" w="sm" type="none"/>
            <a:tailEnd len="sm" w="sm" type="none"/>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256" name="Shape 256"/>
        <p:cNvGrpSpPr/>
        <p:nvPr/>
      </p:nvGrpSpPr>
      <p:grpSpPr>
        <a:xfrm>
          <a:off x="0" y="0"/>
          <a:ext cx="0" cy="0"/>
          <a:chOff x="0" y="0"/>
          <a:chExt cx="0" cy="0"/>
        </a:xfrm>
      </p:grpSpPr>
      <p:sp>
        <p:nvSpPr>
          <p:cNvPr id="257" name="Google Shape;257;p51"/>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258" name="Google Shape;258;p51"/>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59" name="Google Shape;259;p51"/>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260" name="Google Shape;260;p51"/>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61" name="Google Shape;261;p51"/>
          <p:cNvSpPr txBox="1"/>
          <p:nvPr>
            <p:ph idx="1" type="body"/>
          </p:nvPr>
        </p:nvSpPr>
        <p:spPr>
          <a:xfrm>
            <a:off x="1984610" y="2766449"/>
            <a:ext cx="8026310"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62" name="Google Shape;262;p51"/>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id="263" name="Google Shape;263;p51"/>
          <p:cNvPicPr preferRelativeResize="0"/>
          <p:nvPr/>
        </p:nvPicPr>
        <p:blipFill rotWithShape="1">
          <a:blip r:embed="rId3">
            <a:alphaModFix/>
          </a:blip>
          <a:srcRect b="0" l="0" r="0" t="0"/>
          <a:stretch/>
        </p:blipFill>
        <p:spPr>
          <a:xfrm>
            <a:off x="10763036" y="1595210"/>
            <a:ext cx="7524964" cy="8691791"/>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Title Slide">
  <p:cSld name="26_Title Slide">
    <p:spTree>
      <p:nvGrpSpPr>
        <p:cNvPr id="264" name="Shape 264"/>
        <p:cNvGrpSpPr/>
        <p:nvPr/>
      </p:nvGrpSpPr>
      <p:grpSpPr>
        <a:xfrm>
          <a:off x="0" y="0"/>
          <a:ext cx="0" cy="0"/>
          <a:chOff x="0" y="0"/>
          <a:chExt cx="0" cy="0"/>
        </a:xfrm>
      </p:grpSpPr>
      <p:sp>
        <p:nvSpPr>
          <p:cNvPr id="265" name="Google Shape;265;p52"/>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266" name="Google Shape;266;p52"/>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267" name="Google Shape;267;p52"/>
          <p:cNvSpPr/>
          <p:nvPr/>
        </p:nvSpPr>
        <p:spPr>
          <a:xfrm>
            <a:off x="904240" y="2337617"/>
            <a:ext cx="16479521" cy="7275013"/>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68" name="Google Shape;268;p52"/>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269" name="Google Shape;269;p52"/>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70" name="Google Shape;270;p52"/>
          <p:cNvSpPr txBox="1"/>
          <p:nvPr>
            <p:ph idx="1" type="body"/>
          </p:nvPr>
        </p:nvSpPr>
        <p:spPr>
          <a:xfrm>
            <a:off x="4543206" y="2952944"/>
            <a:ext cx="6635367" cy="1646776"/>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271" name="Google Shape;271;p52"/>
          <p:cNvSpPr txBox="1"/>
          <p:nvPr>
            <p:ph idx="2" type="body"/>
          </p:nvPr>
        </p:nvSpPr>
        <p:spPr>
          <a:xfrm>
            <a:off x="4547206" y="4993743"/>
            <a:ext cx="6635367" cy="1646777"/>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272" name="Google Shape;272;p52"/>
          <p:cNvSpPr txBox="1"/>
          <p:nvPr>
            <p:ph idx="3" type="body"/>
          </p:nvPr>
        </p:nvSpPr>
        <p:spPr>
          <a:xfrm>
            <a:off x="4543206" y="7130798"/>
            <a:ext cx="6635367" cy="1646777"/>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73" name="Google Shape;273;p52"/>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person holding two pots of flowers&#10;&#10;AI-generated content may be incorrect." id="274" name="Google Shape;274;p52"/>
          <p:cNvPicPr preferRelativeResize="0"/>
          <p:nvPr/>
        </p:nvPicPr>
        <p:blipFill rotWithShape="1">
          <a:blip r:embed="rId3">
            <a:alphaModFix/>
          </a:blip>
          <a:srcRect b="0" l="0" r="0" t="0"/>
          <a:stretch/>
        </p:blipFill>
        <p:spPr>
          <a:xfrm>
            <a:off x="12752826" y="2337614"/>
            <a:ext cx="5034131" cy="7501345"/>
          </a:xfrm>
          <a:prstGeom prst="rect">
            <a:avLst/>
          </a:prstGeom>
          <a:noFill/>
          <a:ln>
            <a:noFill/>
          </a:ln>
        </p:spPr>
      </p:pic>
      <p:cxnSp>
        <p:nvCxnSpPr>
          <p:cNvPr id="275" name="Google Shape;275;p52"/>
          <p:cNvCxnSpPr/>
          <p:nvPr/>
        </p:nvCxnSpPr>
        <p:spPr>
          <a:xfrm>
            <a:off x="12752823" y="2337617"/>
            <a:ext cx="1" cy="7068966"/>
          </a:xfrm>
          <a:prstGeom prst="straightConnector1">
            <a:avLst/>
          </a:prstGeom>
          <a:noFill/>
          <a:ln cap="flat" cmpd="sng" w="44450">
            <a:solidFill>
              <a:srgbClr val="00ADD6"/>
            </a:solidFill>
            <a:prstDash val="solid"/>
            <a:round/>
            <a:headEnd len="sm" w="sm" type="none"/>
            <a:tailEnd len="sm" w="sm" type="none"/>
          </a:ln>
        </p:spPr>
      </p:cxnSp>
      <p:pic>
        <p:nvPicPr>
          <p:cNvPr descr="A person holding two pots of plants&#10;&#10;AI-generated content may be incorrect." id="276" name="Google Shape;276;p52"/>
          <p:cNvPicPr preferRelativeResize="0"/>
          <p:nvPr/>
        </p:nvPicPr>
        <p:blipFill rotWithShape="1">
          <a:blip r:embed="rId4">
            <a:alphaModFix/>
          </a:blip>
          <a:srcRect b="2963" l="0" r="0" t="0"/>
          <a:stretch/>
        </p:blipFill>
        <p:spPr>
          <a:xfrm>
            <a:off x="11779629" y="2186846"/>
            <a:ext cx="6765498" cy="8100156"/>
          </a:xfrm>
          <a:prstGeom prst="rect">
            <a:avLst/>
          </a:prstGeom>
          <a:noFill/>
          <a:ln>
            <a:noFill/>
          </a:ln>
        </p:spPr>
      </p:pic>
      <p:pic>
        <p:nvPicPr>
          <p:cNvPr descr="A logo of a gear with people inside&#10;&#10;AI-generated content may be incorrect." id="277" name="Google Shape;277;p52"/>
          <p:cNvPicPr preferRelativeResize="0"/>
          <p:nvPr/>
        </p:nvPicPr>
        <p:blipFill rotWithShape="1">
          <a:blip r:embed="rId5">
            <a:alphaModFix/>
          </a:blip>
          <a:srcRect b="0" l="0" r="0" t="0"/>
          <a:stretch/>
        </p:blipFill>
        <p:spPr>
          <a:xfrm>
            <a:off x="2051729" y="7044988"/>
            <a:ext cx="1796856" cy="1821812"/>
          </a:xfrm>
          <a:prstGeom prst="rect">
            <a:avLst/>
          </a:prstGeom>
          <a:noFill/>
          <a:ln>
            <a:noFill/>
          </a:ln>
        </p:spPr>
      </p:pic>
      <p:pic>
        <p:nvPicPr>
          <p:cNvPr descr="A blue light bulb with a brain inside&#10;&#10;AI-generated content may be incorrect." id="278" name="Google Shape;278;p52"/>
          <p:cNvPicPr preferRelativeResize="0"/>
          <p:nvPr/>
        </p:nvPicPr>
        <p:blipFill rotWithShape="1">
          <a:blip r:embed="rId6">
            <a:alphaModFix/>
          </a:blip>
          <a:srcRect b="0" l="0" r="0" t="0"/>
          <a:stretch/>
        </p:blipFill>
        <p:spPr>
          <a:xfrm>
            <a:off x="2051729" y="4918702"/>
            <a:ext cx="1796856" cy="1796856"/>
          </a:xfrm>
          <a:prstGeom prst="rect">
            <a:avLst/>
          </a:prstGeom>
          <a:noFill/>
          <a:ln>
            <a:noFill/>
          </a:ln>
        </p:spPr>
      </p:pic>
      <p:pic>
        <p:nvPicPr>
          <p:cNvPr descr="A blue and red logo&#10;&#10;AI-generated content may be incorrect." id="279" name="Google Shape;279;p52"/>
          <p:cNvPicPr preferRelativeResize="0"/>
          <p:nvPr/>
        </p:nvPicPr>
        <p:blipFill rotWithShape="1">
          <a:blip r:embed="rId7">
            <a:alphaModFix/>
          </a:blip>
          <a:srcRect b="0" l="0" r="0" t="0"/>
          <a:stretch/>
        </p:blipFill>
        <p:spPr>
          <a:xfrm>
            <a:off x="1976517" y="2841843"/>
            <a:ext cx="1871726" cy="1821813"/>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spTree>
      <p:nvGrpSpPr>
        <p:cNvPr id="280" name="Shape 280"/>
        <p:cNvGrpSpPr/>
        <p:nvPr/>
      </p:nvGrpSpPr>
      <p:grpSpPr>
        <a:xfrm>
          <a:off x="0" y="0"/>
          <a:ext cx="0" cy="0"/>
          <a:chOff x="0" y="0"/>
          <a:chExt cx="0" cy="0"/>
        </a:xfrm>
      </p:grpSpPr>
      <p:sp>
        <p:nvSpPr>
          <p:cNvPr id="281" name="Google Shape;281;p53"/>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282" name="Google Shape;282;p53"/>
          <p:cNvSpPr/>
          <p:nvPr/>
        </p:nvSpPr>
        <p:spPr>
          <a:xfrm>
            <a:off x="501042" y="455635"/>
            <a:ext cx="17285918" cy="1561424"/>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83" name="Google Shape;283;p53"/>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284" name="Google Shape;284;p53"/>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85" name="Google Shape;285;p53"/>
          <p:cNvSpPr txBox="1"/>
          <p:nvPr>
            <p:ph idx="1" type="body"/>
          </p:nvPr>
        </p:nvSpPr>
        <p:spPr>
          <a:xfrm>
            <a:off x="1981200" y="2806957"/>
            <a:ext cx="9615054"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86" name="Google Shape;286;p53"/>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id="287" name="Google Shape;287;p53"/>
          <p:cNvPicPr preferRelativeResize="0"/>
          <p:nvPr/>
        </p:nvPicPr>
        <p:blipFill rotWithShape="1">
          <a:blip r:embed="rId3">
            <a:alphaModFix/>
          </a:blip>
          <a:srcRect b="0" l="-973" r="38235" t="0"/>
          <a:stretch/>
        </p:blipFill>
        <p:spPr>
          <a:xfrm>
            <a:off x="10706945" y="2337617"/>
            <a:ext cx="7080012" cy="7523438"/>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Slide">
  <p:cSld name="15_Title Slide">
    <p:spTree>
      <p:nvGrpSpPr>
        <p:cNvPr id="288" name="Shape 288"/>
        <p:cNvGrpSpPr/>
        <p:nvPr/>
      </p:nvGrpSpPr>
      <p:grpSpPr>
        <a:xfrm>
          <a:off x="0" y="0"/>
          <a:ext cx="0" cy="0"/>
          <a:chOff x="0" y="0"/>
          <a:chExt cx="0" cy="0"/>
        </a:xfrm>
      </p:grpSpPr>
      <p:sp>
        <p:nvSpPr>
          <p:cNvPr id="289" name="Google Shape;289;p54"/>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290" name="Google Shape;290;p54"/>
          <p:cNvSpPr/>
          <p:nvPr/>
        </p:nvSpPr>
        <p:spPr>
          <a:xfrm>
            <a:off x="501042" y="455635"/>
            <a:ext cx="17285918" cy="1561424"/>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291" name="Google Shape;291;p54"/>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292" name="Google Shape;292;p54"/>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93" name="Google Shape;293;p54"/>
          <p:cNvSpPr txBox="1"/>
          <p:nvPr>
            <p:ph idx="1" type="body"/>
          </p:nvPr>
        </p:nvSpPr>
        <p:spPr>
          <a:xfrm>
            <a:off x="1984609" y="2766449"/>
            <a:ext cx="9677136" cy="6640136"/>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294" name="Google Shape;294;p54"/>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person holding a baby up in the air&#10;&#10;AI-generated content may be incorrect." id="295" name="Google Shape;295;p54"/>
          <p:cNvPicPr preferRelativeResize="0"/>
          <p:nvPr/>
        </p:nvPicPr>
        <p:blipFill rotWithShape="1">
          <a:blip r:embed="rId3">
            <a:alphaModFix/>
          </a:blip>
          <a:srcRect b="0" l="-8548" r="0" t="0"/>
          <a:stretch/>
        </p:blipFill>
        <p:spPr>
          <a:xfrm>
            <a:off x="10706945" y="2337617"/>
            <a:ext cx="7080012" cy="7523438"/>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_Title Slide">
  <p:cSld name="33_Title Slide">
    <p:spTree>
      <p:nvGrpSpPr>
        <p:cNvPr id="296" name="Shape 296"/>
        <p:cNvGrpSpPr/>
        <p:nvPr/>
      </p:nvGrpSpPr>
      <p:grpSpPr>
        <a:xfrm>
          <a:off x="0" y="0"/>
          <a:ext cx="0" cy="0"/>
          <a:chOff x="0" y="0"/>
          <a:chExt cx="0" cy="0"/>
        </a:xfrm>
      </p:grpSpPr>
      <p:pic>
        <p:nvPicPr>
          <p:cNvPr descr="A person in a yellow jacket in a wheelchair&#10;&#10;AI-generated content may be incorrect." id="297" name="Google Shape;297;p55"/>
          <p:cNvPicPr preferRelativeResize="0"/>
          <p:nvPr/>
        </p:nvPicPr>
        <p:blipFill rotWithShape="1">
          <a:blip r:embed="rId2">
            <a:alphaModFix/>
          </a:blip>
          <a:srcRect b="20384" l="0" r="0" t="-1"/>
          <a:stretch/>
        </p:blipFill>
        <p:spPr>
          <a:xfrm>
            <a:off x="0" y="0"/>
            <a:ext cx="18288000" cy="10286997"/>
          </a:xfrm>
          <a:prstGeom prst="rect">
            <a:avLst/>
          </a:prstGeom>
          <a:noFill/>
          <a:ln>
            <a:noFill/>
          </a:ln>
        </p:spPr>
      </p:pic>
      <p:pic>
        <p:nvPicPr>
          <p:cNvPr descr="A logo with a torch and text&#10;&#10;AI-generated content may be incorrect." id="298" name="Google Shape;298;p55"/>
          <p:cNvPicPr preferRelativeResize="0"/>
          <p:nvPr/>
        </p:nvPicPr>
        <p:blipFill rotWithShape="1">
          <a:blip r:embed="rId3">
            <a:alphaModFix/>
          </a:blip>
          <a:srcRect b="0" l="0" r="0" t="0"/>
          <a:stretch/>
        </p:blipFill>
        <p:spPr>
          <a:xfrm>
            <a:off x="15189905" y="7661024"/>
            <a:ext cx="2386208" cy="2386207"/>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299" name="Shape 299"/>
        <p:cNvGrpSpPr/>
        <p:nvPr/>
      </p:nvGrpSpPr>
      <p:grpSpPr>
        <a:xfrm>
          <a:off x="0" y="0"/>
          <a:ext cx="0" cy="0"/>
          <a:chOff x="0" y="0"/>
          <a:chExt cx="0" cy="0"/>
        </a:xfrm>
      </p:grpSpPr>
      <p:sp>
        <p:nvSpPr>
          <p:cNvPr id="300" name="Google Shape;300;p56"/>
          <p:cNvSpPr/>
          <p:nvPr/>
        </p:nvSpPr>
        <p:spPr>
          <a:xfrm>
            <a:off x="501042"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01" name="Google Shape;301;p56"/>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302" name="Google Shape;302;p56"/>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303" name="Google Shape;303;p56"/>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304" name="Google Shape;304;p56"/>
          <p:cNvSpPr txBox="1"/>
          <p:nvPr>
            <p:ph idx="1" type="body"/>
          </p:nvPr>
        </p:nvSpPr>
        <p:spPr>
          <a:xfrm>
            <a:off x="1984610" y="2766447"/>
            <a:ext cx="14246225" cy="6240393"/>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305" name="Google Shape;305;p56"/>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blue and red megaphone&#10;&#10;AI-generated content may be incorrect." id="306" name="Google Shape;306;p56"/>
          <p:cNvPicPr preferRelativeResize="0"/>
          <p:nvPr/>
        </p:nvPicPr>
        <p:blipFill rotWithShape="1">
          <a:blip r:embed="rId3">
            <a:alphaModFix/>
          </a:blip>
          <a:srcRect b="0" l="0" r="0" t="0"/>
          <a:stretch/>
        </p:blipFill>
        <p:spPr>
          <a:xfrm>
            <a:off x="14839950" y="6884358"/>
            <a:ext cx="2947007" cy="29470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307" name="Shape 307"/>
        <p:cNvGrpSpPr/>
        <p:nvPr/>
      </p:nvGrpSpPr>
      <p:grpSpPr>
        <a:xfrm>
          <a:off x="0" y="0"/>
          <a:ext cx="0" cy="0"/>
          <a:chOff x="0" y="0"/>
          <a:chExt cx="0" cy="0"/>
        </a:xfrm>
      </p:grpSpPr>
      <p:sp>
        <p:nvSpPr>
          <p:cNvPr id="308" name="Google Shape;308;p57"/>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09" name="Google Shape;309;p57"/>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310" name="Google Shape;310;p57"/>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311" name="Google Shape;311;p57"/>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312" name="Google Shape;312;p57"/>
          <p:cNvSpPr txBox="1"/>
          <p:nvPr>
            <p:ph idx="1" type="body"/>
          </p:nvPr>
        </p:nvSpPr>
        <p:spPr>
          <a:xfrm>
            <a:off x="1984610" y="2766447"/>
            <a:ext cx="14246225" cy="6240393"/>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313" name="Google Shape;313;p57"/>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blue light bulb with a brain inside&#10;&#10;AI-generated content may be incorrect." id="314" name="Google Shape;314;p57"/>
          <p:cNvPicPr preferRelativeResize="0"/>
          <p:nvPr/>
        </p:nvPicPr>
        <p:blipFill rotWithShape="1">
          <a:blip r:embed="rId3">
            <a:alphaModFix/>
          </a:blip>
          <a:srcRect b="0" l="0" r="0" t="0"/>
          <a:stretch/>
        </p:blipFill>
        <p:spPr>
          <a:xfrm>
            <a:off x="15295522" y="7044447"/>
            <a:ext cx="1833323" cy="2282951"/>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315" name="Shape 315"/>
        <p:cNvGrpSpPr/>
        <p:nvPr/>
      </p:nvGrpSpPr>
      <p:grpSpPr>
        <a:xfrm>
          <a:off x="0" y="0"/>
          <a:ext cx="0" cy="0"/>
          <a:chOff x="0" y="0"/>
          <a:chExt cx="0" cy="0"/>
        </a:xfrm>
      </p:grpSpPr>
      <p:sp>
        <p:nvSpPr>
          <p:cNvPr id="316" name="Google Shape;316;p58"/>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17" name="Google Shape;317;p58"/>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318" name="Google Shape;318;p58"/>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319" name="Google Shape;319;p58"/>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320" name="Google Shape;320;p58"/>
          <p:cNvSpPr txBox="1"/>
          <p:nvPr>
            <p:ph idx="1" type="body"/>
          </p:nvPr>
        </p:nvSpPr>
        <p:spPr>
          <a:xfrm>
            <a:off x="1984610" y="2766447"/>
            <a:ext cx="14246225" cy="6240393"/>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321" name="Google Shape;321;p58"/>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blue and yellow logo&#10;&#10;AI-generated content may be incorrect." id="322" name="Google Shape;322;p58"/>
          <p:cNvPicPr preferRelativeResize="0"/>
          <p:nvPr/>
        </p:nvPicPr>
        <p:blipFill rotWithShape="1">
          <a:blip r:embed="rId3">
            <a:alphaModFix/>
          </a:blip>
          <a:srcRect b="0" l="0" r="0" t="0"/>
          <a:stretch/>
        </p:blipFill>
        <p:spPr>
          <a:xfrm>
            <a:off x="14954797" y="7013756"/>
            <a:ext cx="2239185" cy="227718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323" name="Shape 323"/>
        <p:cNvGrpSpPr/>
        <p:nvPr/>
      </p:nvGrpSpPr>
      <p:grpSpPr>
        <a:xfrm>
          <a:off x="0" y="0"/>
          <a:ext cx="0" cy="0"/>
          <a:chOff x="0" y="0"/>
          <a:chExt cx="0" cy="0"/>
        </a:xfrm>
      </p:grpSpPr>
      <p:sp>
        <p:nvSpPr>
          <p:cNvPr id="324" name="Google Shape;324;p59"/>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25" name="Google Shape;325;p59"/>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326" name="Google Shape;326;p59"/>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327" name="Google Shape;327;p59"/>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328" name="Google Shape;328;p59"/>
          <p:cNvSpPr txBox="1"/>
          <p:nvPr>
            <p:ph idx="1" type="body"/>
          </p:nvPr>
        </p:nvSpPr>
        <p:spPr>
          <a:xfrm>
            <a:off x="1984610" y="2766449"/>
            <a:ext cx="14009244" cy="5624515"/>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329" name="Google Shape;329;p59"/>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Slide">
  <p:cSld name="18_Title Slide">
    <p:spTree>
      <p:nvGrpSpPr>
        <p:cNvPr id="330" name="Shape 330"/>
        <p:cNvGrpSpPr/>
        <p:nvPr/>
      </p:nvGrpSpPr>
      <p:grpSpPr>
        <a:xfrm>
          <a:off x="0" y="0"/>
          <a:ext cx="0" cy="0"/>
          <a:chOff x="0" y="0"/>
          <a:chExt cx="0" cy="0"/>
        </a:xfrm>
      </p:grpSpPr>
      <p:sp>
        <p:nvSpPr>
          <p:cNvPr id="331" name="Google Shape;331;p60"/>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32" name="Google Shape;332;p60"/>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333" name="Google Shape;333;p60"/>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334" name="Google Shape;334;p60"/>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335" name="Google Shape;335;p60"/>
          <p:cNvSpPr txBox="1"/>
          <p:nvPr>
            <p:ph idx="1" type="body"/>
          </p:nvPr>
        </p:nvSpPr>
        <p:spPr>
          <a:xfrm>
            <a:off x="1984610" y="2766449"/>
            <a:ext cx="8323752"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336" name="Google Shape;336;p60"/>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Title Slide">
  <p:cSld name="30_Title Slide">
    <p:spTree>
      <p:nvGrpSpPr>
        <p:cNvPr id="337" name="Shape 337"/>
        <p:cNvGrpSpPr/>
        <p:nvPr/>
      </p:nvGrpSpPr>
      <p:grpSpPr>
        <a:xfrm>
          <a:off x="0" y="0"/>
          <a:ext cx="0" cy="0"/>
          <a:chOff x="0" y="0"/>
          <a:chExt cx="0" cy="0"/>
        </a:xfrm>
      </p:grpSpPr>
      <p:sp>
        <p:nvSpPr>
          <p:cNvPr id="338" name="Google Shape;338;p61"/>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39" name="Google Shape;339;p61"/>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340" name="Google Shape;340;p61"/>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341" name="Google Shape;341;p61"/>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342" name="Google Shape;342;p61"/>
          <p:cNvSpPr txBox="1"/>
          <p:nvPr>
            <p:ph idx="1" type="body"/>
          </p:nvPr>
        </p:nvSpPr>
        <p:spPr>
          <a:xfrm>
            <a:off x="1984610" y="2766449"/>
            <a:ext cx="8323752"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343" name="Google Shape;343;p61"/>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group of people holding hands&#10;&#10;AI-generated content may be incorrect." id="344" name="Google Shape;344;p61"/>
          <p:cNvPicPr preferRelativeResize="0"/>
          <p:nvPr/>
        </p:nvPicPr>
        <p:blipFill rotWithShape="1">
          <a:blip r:embed="rId3">
            <a:alphaModFix/>
          </a:blip>
          <a:srcRect b="0" l="0" r="0" t="0"/>
          <a:stretch/>
        </p:blipFill>
        <p:spPr>
          <a:xfrm>
            <a:off x="11605301" y="3396222"/>
            <a:ext cx="5135796" cy="5376537"/>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Title Slide">
  <p:cSld name="19_Title Slide">
    <p:spTree>
      <p:nvGrpSpPr>
        <p:cNvPr id="345" name="Shape 345"/>
        <p:cNvGrpSpPr/>
        <p:nvPr/>
      </p:nvGrpSpPr>
      <p:grpSpPr>
        <a:xfrm>
          <a:off x="0" y="0"/>
          <a:ext cx="0" cy="0"/>
          <a:chOff x="0" y="0"/>
          <a:chExt cx="0" cy="0"/>
        </a:xfrm>
      </p:grpSpPr>
      <p:sp>
        <p:nvSpPr>
          <p:cNvPr id="346" name="Google Shape;346;p62"/>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47" name="Google Shape;347;p62"/>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348" name="Google Shape;348;p62"/>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349" name="Google Shape;349;p62"/>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350" name="Google Shape;350;p62"/>
          <p:cNvSpPr txBox="1"/>
          <p:nvPr>
            <p:ph idx="1" type="body"/>
          </p:nvPr>
        </p:nvSpPr>
        <p:spPr>
          <a:xfrm>
            <a:off x="1984610" y="2766449"/>
            <a:ext cx="14009244"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351" name="Google Shape;351;p62"/>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352" name="Shape 352"/>
        <p:cNvGrpSpPr/>
        <p:nvPr/>
      </p:nvGrpSpPr>
      <p:grpSpPr>
        <a:xfrm>
          <a:off x="0" y="0"/>
          <a:ext cx="0" cy="0"/>
          <a:chOff x="0" y="0"/>
          <a:chExt cx="0" cy="0"/>
        </a:xfrm>
      </p:grpSpPr>
      <p:sp>
        <p:nvSpPr>
          <p:cNvPr id="353" name="Google Shape;353;p63"/>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54" name="Google Shape;354;p63"/>
          <p:cNvSpPr/>
          <p:nvPr/>
        </p:nvSpPr>
        <p:spPr>
          <a:xfrm>
            <a:off x="501042" y="455635"/>
            <a:ext cx="17285918" cy="1561424"/>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355" name="Google Shape;355;p63"/>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356" name="Google Shape;356;p63"/>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357" name="Google Shape;357;p63"/>
          <p:cNvSpPr txBox="1"/>
          <p:nvPr>
            <p:ph idx="1" type="body"/>
          </p:nvPr>
        </p:nvSpPr>
        <p:spPr>
          <a:xfrm>
            <a:off x="1984610" y="2766449"/>
            <a:ext cx="14009244"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358" name="Google Shape;358;p63"/>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359" name="Shape 359"/>
        <p:cNvGrpSpPr/>
        <p:nvPr/>
      </p:nvGrpSpPr>
      <p:grpSpPr>
        <a:xfrm>
          <a:off x="0" y="0"/>
          <a:ext cx="0" cy="0"/>
          <a:chOff x="0" y="0"/>
          <a:chExt cx="0" cy="0"/>
        </a:xfrm>
      </p:grpSpPr>
      <p:sp>
        <p:nvSpPr>
          <p:cNvPr id="360" name="Google Shape;360;p64"/>
          <p:cNvSpPr/>
          <p:nvPr/>
        </p:nvSpPr>
        <p:spPr>
          <a:xfrm>
            <a:off x="0" y="0"/>
            <a:ext cx="18288000" cy="10287000"/>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rPr lang="en-US" sz="2700">
                <a:solidFill>
                  <a:schemeClr val="lt1"/>
                </a:solidFill>
                <a:latin typeface="Calibri"/>
                <a:ea typeface="Calibri"/>
                <a:cs typeface="Calibri"/>
                <a:sym typeface="Calibri"/>
              </a:rPr>
              <a:t>a</a:t>
            </a:r>
            <a:endParaRPr sz="2100"/>
          </a:p>
        </p:txBody>
      </p:sp>
      <p:sp>
        <p:nvSpPr>
          <p:cNvPr id="361" name="Google Shape;361;p64"/>
          <p:cNvSpPr/>
          <p:nvPr/>
        </p:nvSpPr>
        <p:spPr>
          <a:xfrm>
            <a:off x="501042" y="455636"/>
            <a:ext cx="17285918" cy="9375731"/>
          </a:xfrm>
          <a:prstGeom prst="rect">
            <a:avLst/>
          </a:prstGeom>
          <a:solidFill>
            <a:schemeClr val="lt1"/>
          </a:solidFill>
          <a:ln>
            <a:noFill/>
          </a:ln>
          <a:effectLst>
            <a:outerShdw blurRad="180543" rotWithShape="0" algn="tl" dir="1819958" dist="172749">
              <a:srgbClr val="000000">
                <a:alpha val="10980"/>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62" name="Google Shape;362;p64"/>
          <p:cNvSpPr/>
          <p:nvPr/>
        </p:nvSpPr>
        <p:spPr>
          <a:xfrm>
            <a:off x="8839442" y="121746"/>
            <a:ext cx="1311130" cy="1426818"/>
          </a:xfrm>
          <a:prstGeom prst="rect">
            <a:avLst/>
          </a:prstGeom>
          <a:solidFill>
            <a:srgbClr val="FFFFFF"/>
          </a:solidFill>
          <a:ln>
            <a:noFill/>
          </a:ln>
        </p:spPr>
      </p:sp>
      <p:sp>
        <p:nvSpPr>
          <p:cNvPr id="363" name="Google Shape;363;p64"/>
          <p:cNvSpPr txBox="1"/>
          <p:nvPr>
            <p:ph type="title"/>
          </p:nvPr>
        </p:nvSpPr>
        <p:spPr>
          <a:xfrm>
            <a:off x="1979045" y="1659378"/>
            <a:ext cx="13051406"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364" name="Google Shape;364;p64"/>
          <p:cNvSpPr txBox="1"/>
          <p:nvPr>
            <p:ph idx="1" type="body"/>
          </p:nvPr>
        </p:nvSpPr>
        <p:spPr>
          <a:xfrm>
            <a:off x="4058571" y="3513500"/>
            <a:ext cx="10971881" cy="1084232"/>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365" name="Google Shape;365;p64"/>
          <p:cNvSpPr txBox="1"/>
          <p:nvPr>
            <p:ph idx="2" type="body"/>
          </p:nvPr>
        </p:nvSpPr>
        <p:spPr>
          <a:xfrm>
            <a:off x="4058570" y="4899348"/>
            <a:ext cx="10971881" cy="1084232"/>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366" name="Google Shape;366;p64"/>
          <p:cNvSpPr txBox="1"/>
          <p:nvPr>
            <p:ph idx="3" type="body"/>
          </p:nvPr>
        </p:nvSpPr>
        <p:spPr>
          <a:xfrm>
            <a:off x="4058570" y="6210224"/>
            <a:ext cx="10971881" cy="1084232"/>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of a gear with people inside&#10;&#10;AI-generated content may be incorrect." id="367" name="Google Shape;367;p64"/>
          <p:cNvPicPr preferRelativeResize="0"/>
          <p:nvPr/>
        </p:nvPicPr>
        <p:blipFill rotWithShape="1">
          <a:blip r:embed="rId2">
            <a:alphaModFix/>
          </a:blip>
          <a:srcRect b="0" l="0" r="0" t="0"/>
          <a:stretch/>
        </p:blipFill>
        <p:spPr>
          <a:xfrm>
            <a:off x="2303516" y="6173286"/>
            <a:ext cx="1242411" cy="1259665"/>
          </a:xfrm>
          <a:prstGeom prst="rect">
            <a:avLst/>
          </a:prstGeom>
          <a:noFill/>
          <a:ln>
            <a:noFill/>
          </a:ln>
        </p:spPr>
      </p:pic>
      <p:pic>
        <p:nvPicPr>
          <p:cNvPr descr="A blue light bulb with a brain inside&#10;&#10;AI-generated content may be incorrect." id="368" name="Google Shape;368;p64"/>
          <p:cNvPicPr preferRelativeResize="0"/>
          <p:nvPr/>
        </p:nvPicPr>
        <p:blipFill rotWithShape="1">
          <a:blip r:embed="rId3">
            <a:alphaModFix/>
          </a:blip>
          <a:srcRect b="0" l="0" r="0" t="0"/>
          <a:stretch/>
        </p:blipFill>
        <p:spPr>
          <a:xfrm>
            <a:off x="2303516" y="4761668"/>
            <a:ext cx="1242411" cy="1242411"/>
          </a:xfrm>
          <a:prstGeom prst="rect">
            <a:avLst/>
          </a:prstGeom>
          <a:noFill/>
          <a:ln>
            <a:noFill/>
          </a:ln>
        </p:spPr>
      </p:pic>
      <p:pic>
        <p:nvPicPr>
          <p:cNvPr descr="A blue and red logo&#10;&#10;AI-generated content may be incorrect." id="369" name="Google Shape;369;p64"/>
          <p:cNvPicPr preferRelativeResize="0"/>
          <p:nvPr/>
        </p:nvPicPr>
        <p:blipFill rotWithShape="1">
          <a:blip r:embed="rId4">
            <a:alphaModFix/>
          </a:blip>
          <a:srcRect b="0" l="0" r="0" t="0"/>
          <a:stretch/>
        </p:blipFill>
        <p:spPr>
          <a:xfrm>
            <a:off x="2303516" y="3425781"/>
            <a:ext cx="1294177" cy="1259667"/>
          </a:xfrm>
          <a:prstGeom prst="rect">
            <a:avLst/>
          </a:prstGeom>
          <a:noFill/>
          <a:ln>
            <a:noFill/>
          </a:ln>
        </p:spPr>
      </p:pic>
      <p:pic>
        <p:nvPicPr>
          <p:cNvPr descr="A logo with a torch and text&#10;&#10;AI-generated content may be incorrect." id="370" name="Google Shape;370;p64"/>
          <p:cNvPicPr preferRelativeResize="0"/>
          <p:nvPr/>
        </p:nvPicPr>
        <p:blipFill rotWithShape="1">
          <a:blip r:embed="rId5">
            <a:alphaModFix/>
          </a:blip>
          <a:srcRect b="0" l="0" r="0" t="0"/>
          <a:stretch/>
        </p:blipFill>
        <p:spPr>
          <a:xfrm>
            <a:off x="7950897" y="7259149"/>
            <a:ext cx="2386207" cy="2386207"/>
          </a:xfrm>
          <a:prstGeom prst="rect">
            <a:avLst/>
          </a:prstGeom>
          <a:noFill/>
          <a:ln>
            <a:noFill/>
          </a:ln>
        </p:spPr>
      </p:pic>
      <p:cxnSp>
        <p:nvCxnSpPr>
          <p:cNvPr id="371" name="Google Shape;371;p64"/>
          <p:cNvCxnSpPr/>
          <p:nvPr/>
        </p:nvCxnSpPr>
        <p:spPr>
          <a:xfrm>
            <a:off x="1979045" y="3058221"/>
            <a:ext cx="2057470" cy="0"/>
          </a:xfrm>
          <a:prstGeom prst="straightConnector1">
            <a:avLst/>
          </a:prstGeom>
          <a:noFill/>
          <a:ln cap="flat" cmpd="sng" w="31750">
            <a:solidFill>
              <a:srgbClr val="00ADD6"/>
            </a:solidFill>
            <a:prstDash val="solid"/>
            <a:round/>
            <a:headEnd len="sm" w="sm" type="none"/>
            <a:tailEnd len="sm" w="sm" type="none"/>
          </a:ln>
        </p:spPr>
      </p:cxn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72" name="Shape 372"/>
        <p:cNvGrpSpPr/>
        <p:nvPr/>
      </p:nvGrpSpPr>
      <p:grpSpPr>
        <a:xfrm>
          <a:off x="0" y="0"/>
          <a:ext cx="0" cy="0"/>
          <a:chOff x="0" y="0"/>
          <a:chExt cx="0" cy="0"/>
        </a:xfrm>
      </p:grpSpPr>
      <p:sp>
        <p:nvSpPr>
          <p:cNvPr id="373" name="Google Shape;373;p65"/>
          <p:cNvSpPr/>
          <p:nvPr/>
        </p:nvSpPr>
        <p:spPr>
          <a:xfrm>
            <a:off x="0" y="0"/>
            <a:ext cx="18288000" cy="10287000"/>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rPr lang="en-US" sz="2700">
                <a:solidFill>
                  <a:schemeClr val="lt1"/>
                </a:solidFill>
                <a:latin typeface="Calibri"/>
                <a:ea typeface="Calibri"/>
                <a:cs typeface="Calibri"/>
                <a:sym typeface="Calibri"/>
              </a:rPr>
              <a:t>a</a:t>
            </a:r>
            <a:endParaRPr sz="2100"/>
          </a:p>
        </p:txBody>
      </p:sp>
      <p:sp>
        <p:nvSpPr>
          <p:cNvPr id="374" name="Google Shape;374;p65"/>
          <p:cNvSpPr/>
          <p:nvPr/>
        </p:nvSpPr>
        <p:spPr>
          <a:xfrm>
            <a:off x="501042" y="455636"/>
            <a:ext cx="17285918" cy="9375731"/>
          </a:xfrm>
          <a:prstGeom prst="rect">
            <a:avLst/>
          </a:prstGeom>
          <a:solidFill>
            <a:schemeClr val="lt1"/>
          </a:solidFill>
          <a:ln>
            <a:noFill/>
          </a:ln>
          <a:effectLst>
            <a:outerShdw blurRad="180543" rotWithShape="0" algn="tl" dir="1819958" dist="172749">
              <a:srgbClr val="000000">
                <a:alpha val="10980"/>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375" name="Google Shape;375;p65"/>
          <p:cNvCxnSpPr/>
          <p:nvPr/>
        </p:nvCxnSpPr>
        <p:spPr>
          <a:xfrm>
            <a:off x="1979045" y="3058221"/>
            <a:ext cx="2057470" cy="0"/>
          </a:xfrm>
          <a:prstGeom prst="straightConnector1">
            <a:avLst/>
          </a:prstGeom>
          <a:noFill/>
          <a:ln cap="flat" cmpd="sng" w="31750">
            <a:solidFill>
              <a:srgbClr val="00ADD6"/>
            </a:solidFill>
            <a:prstDash val="solid"/>
            <a:round/>
            <a:headEnd len="sm" w="sm" type="none"/>
            <a:tailEnd len="sm" w="sm" type="none"/>
          </a:ln>
        </p:spPr>
      </p:cxnSp>
      <p:sp>
        <p:nvSpPr>
          <p:cNvPr id="376" name="Google Shape;376;p65"/>
          <p:cNvSpPr txBox="1"/>
          <p:nvPr>
            <p:ph idx="1" type="body"/>
          </p:nvPr>
        </p:nvSpPr>
        <p:spPr>
          <a:xfrm>
            <a:off x="1979044" y="3569094"/>
            <a:ext cx="14036403" cy="3417635"/>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377" name="Google Shape;377;p65"/>
          <p:cNvPicPr preferRelativeResize="0"/>
          <p:nvPr/>
        </p:nvPicPr>
        <p:blipFill rotWithShape="1">
          <a:blip r:embed="rId2">
            <a:alphaModFix/>
          </a:blip>
          <a:srcRect b="0" l="0" r="0" t="0"/>
          <a:stretch/>
        </p:blipFill>
        <p:spPr>
          <a:xfrm>
            <a:off x="7950897" y="7259149"/>
            <a:ext cx="2386207" cy="2386207"/>
          </a:xfrm>
          <a:prstGeom prst="rect">
            <a:avLst/>
          </a:prstGeom>
          <a:noFill/>
          <a:ln>
            <a:noFill/>
          </a:ln>
        </p:spPr>
      </p:pic>
      <p:sp>
        <p:nvSpPr>
          <p:cNvPr id="378" name="Google Shape;378;p65"/>
          <p:cNvSpPr/>
          <p:nvPr/>
        </p:nvSpPr>
        <p:spPr>
          <a:xfrm>
            <a:off x="8839442" y="121746"/>
            <a:ext cx="1311130" cy="1426818"/>
          </a:xfrm>
          <a:prstGeom prst="rect">
            <a:avLst/>
          </a:prstGeom>
          <a:solidFill>
            <a:srgbClr val="FFFFFF"/>
          </a:solidFill>
          <a:ln>
            <a:noFill/>
          </a:ln>
        </p:spPr>
      </p:sp>
      <p:sp>
        <p:nvSpPr>
          <p:cNvPr id="379" name="Google Shape;379;p65"/>
          <p:cNvSpPr txBox="1"/>
          <p:nvPr>
            <p:ph type="title"/>
          </p:nvPr>
        </p:nvSpPr>
        <p:spPr>
          <a:xfrm>
            <a:off x="1979045" y="1659378"/>
            <a:ext cx="13051406"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spTree>
      <p:nvGrpSpPr>
        <p:cNvPr id="380" name="Shape 380"/>
        <p:cNvGrpSpPr/>
        <p:nvPr/>
      </p:nvGrpSpPr>
      <p:grpSpPr>
        <a:xfrm>
          <a:off x="0" y="0"/>
          <a:ext cx="0" cy="0"/>
          <a:chOff x="0" y="0"/>
          <a:chExt cx="0" cy="0"/>
        </a:xfrm>
      </p:grpSpPr>
      <p:sp>
        <p:nvSpPr>
          <p:cNvPr id="381" name="Google Shape;381;p66"/>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82" name="Google Shape;382;p66"/>
          <p:cNvSpPr/>
          <p:nvPr/>
        </p:nvSpPr>
        <p:spPr>
          <a:xfrm>
            <a:off x="501042" y="455636"/>
            <a:ext cx="17285918" cy="9375731"/>
          </a:xfrm>
          <a:prstGeom prst="rect">
            <a:avLst/>
          </a:prstGeom>
          <a:solidFill>
            <a:schemeClr val="lt1"/>
          </a:solidFill>
          <a:ln>
            <a:noFill/>
          </a:ln>
          <a:effectLst>
            <a:outerShdw blurRad="180543" rotWithShape="0" algn="tl" dir="1819958" dist="172749">
              <a:srgbClr val="000000">
                <a:alpha val="10980"/>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83" name="Google Shape;383;p66"/>
          <p:cNvSpPr txBox="1"/>
          <p:nvPr>
            <p:ph idx="1" type="body"/>
          </p:nvPr>
        </p:nvSpPr>
        <p:spPr>
          <a:xfrm>
            <a:off x="2369047" y="5429595"/>
            <a:ext cx="4383395" cy="1090782"/>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1"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384" name="Google Shape;384;p66"/>
          <p:cNvSpPr txBox="1"/>
          <p:nvPr>
            <p:ph idx="2" type="body"/>
          </p:nvPr>
        </p:nvSpPr>
        <p:spPr>
          <a:xfrm>
            <a:off x="6952299" y="5425415"/>
            <a:ext cx="4383394" cy="1090782"/>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1"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385" name="Google Shape;385;p66"/>
          <p:cNvSpPr txBox="1"/>
          <p:nvPr>
            <p:ph idx="3" type="body"/>
          </p:nvPr>
        </p:nvSpPr>
        <p:spPr>
          <a:xfrm>
            <a:off x="11602005" y="5425415"/>
            <a:ext cx="4383395" cy="1090782"/>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1"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386" name="Google Shape;386;p66"/>
          <p:cNvSpPr/>
          <p:nvPr/>
        </p:nvSpPr>
        <p:spPr>
          <a:xfrm>
            <a:off x="3719624" y="3097025"/>
            <a:ext cx="1920354" cy="1920354"/>
          </a:xfrm>
          <a:prstGeom prst="ellipse">
            <a:avLst/>
          </a:prstGeom>
          <a:solidFill>
            <a:schemeClr val="lt1"/>
          </a:solidFill>
          <a:ln cap="flat" cmpd="sng" w="57150">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87" name="Google Shape;387;p66"/>
          <p:cNvSpPr/>
          <p:nvPr/>
        </p:nvSpPr>
        <p:spPr>
          <a:xfrm>
            <a:off x="8150928" y="3097025"/>
            <a:ext cx="1920354" cy="1920354"/>
          </a:xfrm>
          <a:prstGeom prst="ellipse">
            <a:avLst/>
          </a:prstGeom>
          <a:solidFill>
            <a:schemeClr val="lt1"/>
          </a:solidFill>
          <a:ln cap="flat" cmpd="sng" w="57150">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88" name="Google Shape;388;p66"/>
          <p:cNvSpPr/>
          <p:nvPr/>
        </p:nvSpPr>
        <p:spPr>
          <a:xfrm>
            <a:off x="12820900" y="3097025"/>
            <a:ext cx="1920354" cy="1920354"/>
          </a:xfrm>
          <a:prstGeom prst="ellipse">
            <a:avLst/>
          </a:prstGeom>
          <a:solidFill>
            <a:schemeClr val="lt1"/>
          </a:solidFill>
          <a:ln cap="flat" cmpd="sng" w="57150">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pic>
        <p:nvPicPr>
          <p:cNvPr descr="A blue and yellow logo&#10;&#10;AI-generated content may be incorrect." id="389" name="Google Shape;389;p66"/>
          <p:cNvPicPr preferRelativeResize="0"/>
          <p:nvPr/>
        </p:nvPicPr>
        <p:blipFill rotWithShape="1">
          <a:blip r:embed="rId2">
            <a:alphaModFix/>
          </a:blip>
          <a:srcRect b="0" l="0" r="0" t="0"/>
          <a:stretch/>
        </p:blipFill>
        <p:spPr>
          <a:xfrm>
            <a:off x="4000326" y="3366195"/>
            <a:ext cx="1358951" cy="1382014"/>
          </a:xfrm>
          <a:prstGeom prst="rect">
            <a:avLst/>
          </a:prstGeom>
          <a:noFill/>
          <a:ln>
            <a:noFill/>
          </a:ln>
        </p:spPr>
      </p:pic>
      <p:pic>
        <p:nvPicPr>
          <p:cNvPr descr="A blue light bulb with a brain inside&#10;&#10;AI-generated content may be incorrect." id="390" name="Google Shape;390;p66"/>
          <p:cNvPicPr preferRelativeResize="0"/>
          <p:nvPr/>
        </p:nvPicPr>
        <p:blipFill rotWithShape="1">
          <a:blip r:embed="rId3">
            <a:alphaModFix/>
          </a:blip>
          <a:srcRect b="0" l="0" r="0" t="0"/>
          <a:stretch/>
        </p:blipFill>
        <p:spPr>
          <a:xfrm>
            <a:off x="8592363" y="3353472"/>
            <a:ext cx="1103273" cy="1373854"/>
          </a:xfrm>
          <a:prstGeom prst="rect">
            <a:avLst/>
          </a:prstGeom>
          <a:noFill/>
          <a:ln>
            <a:noFill/>
          </a:ln>
        </p:spPr>
      </p:pic>
      <p:pic>
        <p:nvPicPr>
          <p:cNvPr descr="A blue and red megaphone&#10;&#10;AI-generated content may be incorrect." id="391" name="Google Shape;391;p66"/>
          <p:cNvPicPr preferRelativeResize="0"/>
          <p:nvPr/>
        </p:nvPicPr>
        <p:blipFill rotWithShape="1">
          <a:blip r:embed="rId4">
            <a:alphaModFix/>
          </a:blip>
          <a:srcRect b="0" l="0" r="0" t="0"/>
          <a:stretch/>
        </p:blipFill>
        <p:spPr>
          <a:xfrm>
            <a:off x="12966156" y="3199950"/>
            <a:ext cx="1714502" cy="1714502"/>
          </a:xfrm>
          <a:prstGeom prst="rect">
            <a:avLst/>
          </a:prstGeom>
          <a:noFill/>
          <a:ln>
            <a:noFill/>
          </a:ln>
        </p:spPr>
      </p:pic>
      <p:sp>
        <p:nvSpPr>
          <p:cNvPr id="392" name="Google Shape;392;p66"/>
          <p:cNvSpPr/>
          <p:nvPr/>
        </p:nvSpPr>
        <p:spPr>
          <a:xfrm>
            <a:off x="8840558" y="121746"/>
            <a:ext cx="1311130" cy="1426818"/>
          </a:xfrm>
          <a:prstGeom prst="rect">
            <a:avLst/>
          </a:prstGeom>
          <a:solidFill>
            <a:srgbClr val="FFFFFF"/>
          </a:solidFill>
          <a:ln>
            <a:noFill/>
          </a:ln>
        </p:spPr>
      </p:sp>
      <p:pic>
        <p:nvPicPr>
          <p:cNvPr descr="A logo with a torch and text&#10;&#10;AI-generated content may be incorrect." id="393" name="Google Shape;393;p66"/>
          <p:cNvPicPr preferRelativeResize="0"/>
          <p:nvPr/>
        </p:nvPicPr>
        <p:blipFill rotWithShape="1">
          <a:blip r:embed="rId5">
            <a:alphaModFix/>
          </a:blip>
          <a:srcRect b="0" l="0" r="0" t="0"/>
          <a:stretch/>
        </p:blipFill>
        <p:spPr>
          <a:xfrm>
            <a:off x="7950897" y="7259149"/>
            <a:ext cx="2386207" cy="238620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Slide">
  <p:cSld name="21_Title Slide">
    <p:spTree>
      <p:nvGrpSpPr>
        <p:cNvPr id="394" name="Shape 394"/>
        <p:cNvGrpSpPr/>
        <p:nvPr/>
      </p:nvGrpSpPr>
      <p:grpSpPr>
        <a:xfrm>
          <a:off x="0" y="0"/>
          <a:ext cx="0" cy="0"/>
          <a:chOff x="0" y="0"/>
          <a:chExt cx="0" cy="0"/>
        </a:xfrm>
      </p:grpSpPr>
      <p:sp>
        <p:nvSpPr>
          <p:cNvPr id="395" name="Google Shape;395;p67"/>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96" name="Google Shape;396;p67"/>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397" name="Google Shape;397;p67"/>
          <p:cNvSpPr txBox="1"/>
          <p:nvPr>
            <p:ph type="title"/>
          </p:nvPr>
        </p:nvSpPr>
        <p:spPr>
          <a:xfrm>
            <a:off x="3101237" y="343456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pic>
        <p:nvPicPr>
          <p:cNvPr descr="A logo with a torch and text&#10;&#10;AI-generated content may be incorrect." id="398" name="Google Shape;398;p67"/>
          <p:cNvPicPr preferRelativeResize="0"/>
          <p:nvPr/>
        </p:nvPicPr>
        <p:blipFill rotWithShape="1">
          <a:blip r:embed="rId2">
            <a:alphaModFix/>
          </a:blip>
          <a:srcRect b="0" l="0" r="0" t="0"/>
          <a:stretch/>
        </p:blipFill>
        <p:spPr>
          <a:xfrm>
            <a:off x="7950897" y="106354"/>
            <a:ext cx="2386207" cy="2386208"/>
          </a:xfrm>
          <a:prstGeom prst="rect">
            <a:avLst/>
          </a:prstGeom>
          <a:noFill/>
          <a:ln>
            <a:noFill/>
          </a:ln>
        </p:spPr>
      </p:pic>
      <p:pic>
        <p:nvPicPr>
          <p:cNvPr descr="A group of people with a star above them&#10;&#10;AI-generated content may be incorrect." id="399" name="Google Shape;399;p67"/>
          <p:cNvPicPr preferRelativeResize="0"/>
          <p:nvPr/>
        </p:nvPicPr>
        <p:blipFill rotWithShape="1">
          <a:blip r:embed="rId3">
            <a:alphaModFix/>
          </a:blip>
          <a:srcRect b="0" l="0" r="0" t="0"/>
          <a:stretch/>
        </p:blipFill>
        <p:spPr>
          <a:xfrm>
            <a:off x="6941427" y="5440679"/>
            <a:ext cx="4405143" cy="3673724"/>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Slide">
  <p:cSld name="22_Title Slide">
    <p:spTree>
      <p:nvGrpSpPr>
        <p:cNvPr id="400" name="Shape 400"/>
        <p:cNvGrpSpPr/>
        <p:nvPr/>
      </p:nvGrpSpPr>
      <p:grpSpPr>
        <a:xfrm>
          <a:off x="0" y="0"/>
          <a:ext cx="0" cy="0"/>
          <a:chOff x="0" y="0"/>
          <a:chExt cx="0" cy="0"/>
        </a:xfrm>
      </p:grpSpPr>
      <p:sp>
        <p:nvSpPr>
          <p:cNvPr id="401" name="Google Shape;401;p68"/>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02" name="Google Shape;402;p68"/>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03" name="Google Shape;403;p68"/>
          <p:cNvSpPr txBox="1"/>
          <p:nvPr>
            <p:ph type="title"/>
          </p:nvPr>
        </p:nvSpPr>
        <p:spPr>
          <a:xfrm>
            <a:off x="3101237" y="343456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pic>
        <p:nvPicPr>
          <p:cNvPr descr="A logo with a torch and text&#10;&#10;AI-generated content may be incorrect." id="404" name="Google Shape;404;p68"/>
          <p:cNvPicPr preferRelativeResize="0"/>
          <p:nvPr/>
        </p:nvPicPr>
        <p:blipFill rotWithShape="1">
          <a:blip r:embed="rId2">
            <a:alphaModFix/>
          </a:blip>
          <a:srcRect b="0" l="0" r="0" t="0"/>
          <a:stretch/>
        </p:blipFill>
        <p:spPr>
          <a:xfrm>
            <a:off x="7950897" y="106354"/>
            <a:ext cx="2386207" cy="2386208"/>
          </a:xfrm>
          <a:prstGeom prst="rect">
            <a:avLst/>
          </a:prstGeom>
          <a:noFill/>
          <a:ln>
            <a:noFill/>
          </a:ln>
        </p:spPr>
      </p:pic>
      <p:pic>
        <p:nvPicPr>
          <p:cNvPr descr="A group of people holding hands&#10;&#10;AI-generated content may be incorrect." id="405" name="Google Shape;405;p68"/>
          <p:cNvPicPr preferRelativeResize="0"/>
          <p:nvPr/>
        </p:nvPicPr>
        <p:blipFill rotWithShape="1">
          <a:blip r:embed="rId3">
            <a:alphaModFix/>
          </a:blip>
          <a:srcRect b="0" l="0" r="0" t="0"/>
          <a:stretch/>
        </p:blipFill>
        <p:spPr>
          <a:xfrm>
            <a:off x="7315200" y="5369172"/>
            <a:ext cx="3657600" cy="382905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Title Slide">
  <p:cSld name="23_Title Slide">
    <p:spTree>
      <p:nvGrpSpPr>
        <p:cNvPr id="406" name="Shape 406"/>
        <p:cNvGrpSpPr/>
        <p:nvPr/>
      </p:nvGrpSpPr>
      <p:grpSpPr>
        <a:xfrm>
          <a:off x="0" y="0"/>
          <a:ext cx="0" cy="0"/>
          <a:chOff x="0" y="0"/>
          <a:chExt cx="0" cy="0"/>
        </a:xfrm>
      </p:grpSpPr>
      <p:sp>
        <p:nvSpPr>
          <p:cNvPr id="407" name="Google Shape;407;p69"/>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08" name="Google Shape;408;p69"/>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09" name="Google Shape;409;p69"/>
          <p:cNvSpPr txBox="1"/>
          <p:nvPr>
            <p:ph type="title"/>
          </p:nvPr>
        </p:nvSpPr>
        <p:spPr>
          <a:xfrm>
            <a:off x="3101237" y="343456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pic>
        <p:nvPicPr>
          <p:cNvPr descr="A logo with a torch and text&#10;&#10;AI-generated content may be incorrect." id="410" name="Google Shape;410;p69"/>
          <p:cNvPicPr preferRelativeResize="0"/>
          <p:nvPr/>
        </p:nvPicPr>
        <p:blipFill rotWithShape="1">
          <a:blip r:embed="rId2">
            <a:alphaModFix/>
          </a:blip>
          <a:srcRect b="0" l="0" r="0" t="0"/>
          <a:stretch/>
        </p:blipFill>
        <p:spPr>
          <a:xfrm>
            <a:off x="7950897" y="106354"/>
            <a:ext cx="2386207" cy="2386208"/>
          </a:xfrm>
          <a:prstGeom prst="rect">
            <a:avLst/>
          </a:prstGeom>
          <a:noFill/>
          <a:ln>
            <a:noFill/>
          </a:ln>
        </p:spPr>
      </p:pic>
      <p:pic>
        <p:nvPicPr>
          <p:cNvPr descr="A group of people with speech bubbles&#10;&#10;AI-generated content may be incorrect." id="411" name="Google Shape;411;p69"/>
          <p:cNvPicPr preferRelativeResize="0"/>
          <p:nvPr/>
        </p:nvPicPr>
        <p:blipFill rotWithShape="1">
          <a:blip r:embed="rId3">
            <a:alphaModFix/>
          </a:blip>
          <a:srcRect b="0" l="0" r="0" t="0"/>
          <a:stretch/>
        </p:blipFill>
        <p:spPr>
          <a:xfrm>
            <a:off x="7496175" y="5411952"/>
            <a:ext cx="3295650" cy="33909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Title Slide">
  <p:cSld name="24_Title Slide">
    <p:spTree>
      <p:nvGrpSpPr>
        <p:cNvPr id="412" name="Shape 412"/>
        <p:cNvGrpSpPr/>
        <p:nvPr/>
      </p:nvGrpSpPr>
      <p:grpSpPr>
        <a:xfrm>
          <a:off x="0" y="0"/>
          <a:ext cx="0" cy="0"/>
          <a:chOff x="0" y="0"/>
          <a:chExt cx="0" cy="0"/>
        </a:xfrm>
      </p:grpSpPr>
      <p:sp>
        <p:nvSpPr>
          <p:cNvPr id="413" name="Google Shape;413;p70"/>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4" name="Google Shape;414;p70"/>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15" name="Google Shape;415;p70"/>
          <p:cNvSpPr txBox="1"/>
          <p:nvPr>
            <p:ph type="title"/>
          </p:nvPr>
        </p:nvSpPr>
        <p:spPr>
          <a:xfrm>
            <a:off x="3101237" y="110397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416" name="Google Shape;416;p70"/>
          <p:cNvSpPr/>
          <p:nvPr>
            <p:ph idx="2" type="pic"/>
          </p:nvPr>
        </p:nvSpPr>
        <p:spPr>
          <a:xfrm>
            <a:off x="1644766" y="2431546"/>
            <a:ext cx="2912940" cy="3386885"/>
          </a:xfrm>
          <a:prstGeom prst="rect">
            <a:avLst/>
          </a:prstGeom>
          <a:noFill/>
          <a:ln>
            <a:noFill/>
          </a:ln>
        </p:spPr>
      </p:sp>
      <p:sp>
        <p:nvSpPr>
          <p:cNvPr id="417" name="Google Shape;417;p70"/>
          <p:cNvSpPr/>
          <p:nvPr>
            <p:ph idx="3" type="pic"/>
          </p:nvPr>
        </p:nvSpPr>
        <p:spPr>
          <a:xfrm>
            <a:off x="5599763" y="2431546"/>
            <a:ext cx="2912940" cy="3386885"/>
          </a:xfrm>
          <a:prstGeom prst="rect">
            <a:avLst/>
          </a:prstGeom>
          <a:noFill/>
          <a:ln>
            <a:noFill/>
          </a:ln>
        </p:spPr>
      </p:sp>
      <p:sp>
        <p:nvSpPr>
          <p:cNvPr id="418" name="Google Shape;418;p70"/>
          <p:cNvSpPr/>
          <p:nvPr>
            <p:ph idx="4" type="pic"/>
          </p:nvPr>
        </p:nvSpPr>
        <p:spPr>
          <a:xfrm>
            <a:off x="9628364" y="2431546"/>
            <a:ext cx="2912940" cy="3386885"/>
          </a:xfrm>
          <a:prstGeom prst="rect">
            <a:avLst/>
          </a:prstGeom>
          <a:noFill/>
          <a:ln>
            <a:noFill/>
          </a:ln>
        </p:spPr>
      </p:sp>
      <p:sp>
        <p:nvSpPr>
          <p:cNvPr id="419" name="Google Shape;419;p70"/>
          <p:cNvSpPr/>
          <p:nvPr>
            <p:ph idx="5" type="pic"/>
          </p:nvPr>
        </p:nvSpPr>
        <p:spPr>
          <a:xfrm>
            <a:off x="13579721" y="2431546"/>
            <a:ext cx="2912940" cy="3386885"/>
          </a:xfrm>
          <a:prstGeom prst="rect">
            <a:avLst/>
          </a:prstGeom>
          <a:noFill/>
          <a:ln>
            <a:noFill/>
          </a:ln>
        </p:spPr>
      </p:sp>
      <p:pic>
        <p:nvPicPr>
          <p:cNvPr descr="A logo with a torch and text&#10;&#10;AI-generated content may be incorrect." id="420" name="Google Shape;420;p70"/>
          <p:cNvPicPr preferRelativeResize="0"/>
          <p:nvPr/>
        </p:nvPicPr>
        <p:blipFill rotWithShape="1">
          <a:blip r:embed="rId2">
            <a:alphaModFix/>
          </a:blip>
          <a:srcRect b="0" l="0" r="0" t="0"/>
          <a:stretch/>
        </p:blipFill>
        <p:spPr>
          <a:xfrm>
            <a:off x="7950897" y="7259149"/>
            <a:ext cx="2386207" cy="2386207"/>
          </a:xfrm>
          <a:prstGeom prst="rect">
            <a:avLst/>
          </a:prstGeom>
          <a:noFill/>
          <a:ln>
            <a:noFill/>
          </a:ln>
        </p:spPr>
      </p:pic>
      <p:sp>
        <p:nvSpPr>
          <p:cNvPr id="421" name="Google Shape;421;p70"/>
          <p:cNvSpPr txBox="1"/>
          <p:nvPr>
            <p:ph idx="1" type="body"/>
          </p:nvPr>
        </p:nvSpPr>
        <p:spPr>
          <a:xfrm>
            <a:off x="1642996" y="6066981"/>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22" name="Google Shape;422;p70"/>
          <p:cNvSpPr txBox="1"/>
          <p:nvPr>
            <p:ph idx="6" type="body"/>
          </p:nvPr>
        </p:nvSpPr>
        <p:spPr>
          <a:xfrm>
            <a:off x="1644407" y="6803514"/>
            <a:ext cx="3315991"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23" name="Google Shape;423;p70"/>
          <p:cNvSpPr txBox="1"/>
          <p:nvPr>
            <p:ph idx="7" type="body"/>
          </p:nvPr>
        </p:nvSpPr>
        <p:spPr>
          <a:xfrm>
            <a:off x="5599763" y="6066981"/>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24" name="Google Shape;424;p70"/>
          <p:cNvSpPr txBox="1"/>
          <p:nvPr>
            <p:ph idx="8" type="body"/>
          </p:nvPr>
        </p:nvSpPr>
        <p:spPr>
          <a:xfrm>
            <a:off x="5601173" y="6803514"/>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25" name="Google Shape;425;p70"/>
          <p:cNvSpPr txBox="1"/>
          <p:nvPr>
            <p:ph idx="9" type="body"/>
          </p:nvPr>
        </p:nvSpPr>
        <p:spPr>
          <a:xfrm>
            <a:off x="9593910" y="6066981"/>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26" name="Google Shape;426;p70"/>
          <p:cNvSpPr txBox="1"/>
          <p:nvPr>
            <p:ph idx="13" type="body"/>
          </p:nvPr>
        </p:nvSpPr>
        <p:spPr>
          <a:xfrm>
            <a:off x="9595320" y="6803514"/>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27" name="Google Shape;427;p70"/>
          <p:cNvSpPr txBox="1"/>
          <p:nvPr>
            <p:ph idx="14" type="body"/>
          </p:nvPr>
        </p:nvSpPr>
        <p:spPr>
          <a:xfrm>
            <a:off x="13588060" y="6066981"/>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28" name="Google Shape;428;p70"/>
          <p:cNvSpPr txBox="1"/>
          <p:nvPr>
            <p:ph idx="15" type="body"/>
          </p:nvPr>
        </p:nvSpPr>
        <p:spPr>
          <a:xfrm>
            <a:off x="13589471" y="6803514"/>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Title Slide">
  <p:cSld name="25_Title Slide">
    <p:spTree>
      <p:nvGrpSpPr>
        <p:cNvPr id="429" name="Shape 429"/>
        <p:cNvGrpSpPr/>
        <p:nvPr/>
      </p:nvGrpSpPr>
      <p:grpSpPr>
        <a:xfrm>
          <a:off x="0" y="0"/>
          <a:ext cx="0" cy="0"/>
          <a:chOff x="0" y="0"/>
          <a:chExt cx="0" cy="0"/>
        </a:xfrm>
      </p:grpSpPr>
      <p:sp>
        <p:nvSpPr>
          <p:cNvPr id="430" name="Google Shape;430;p71"/>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31" name="Google Shape;431;p71"/>
          <p:cNvSpPr txBox="1"/>
          <p:nvPr>
            <p:ph idx="1" type="body"/>
          </p:nvPr>
        </p:nvSpPr>
        <p:spPr>
          <a:xfrm>
            <a:off x="1642996" y="5771748"/>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32" name="Google Shape;432;p71"/>
          <p:cNvSpPr txBox="1"/>
          <p:nvPr>
            <p:ph idx="2" type="body"/>
          </p:nvPr>
        </p:nvSpPr>
        <p:spPr>
          <a:xfrm>
            <a:off x="1644407" y="6508281"/>
            <a:ext cx="3315991"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33" name="Google Shape;433;p71"/>
          <p:cNvSpPr txBox="1"/>
          <p:nvPr>
            <p:ph idx="3" type="body"/>
          </p:nvPr>
        </p:nvSpPr>
        <p:spPr>
          <a:xfrm>
            <a:off x="5599763" y="5771748"/>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34" name="Google Shape;434;p71"/>
          <p:cNvSpPr txBox="1"/>
          <p:nvPr>
            <p:ph idx="4" type="body"/>
          </p:nvPr>
        </p:nvSpPr>
        <p:spPr>
          <a:xfrm>
            <a:off x="5601173" y="6508281"/>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35" name="Google Shape;435;p71"/>
          <p:cNvSpPr txBox="1"/>
          <p:nvPr>
            <p:ph idx="5" type="body"/>
          </p:nvPr>
        </p:nvSpPr>
        <p:spPr>
          <a:xfrm>
            <a:off x="9593910" y="5771748"/>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36" name="Google Shape;436;p71"/>
          <p:cNvSpPr txBox="1"/>
          <p:nvPr>
            <p:ph idx="6" type="body"/>
          </p:nvPr>
        </p:nvSpPr>
        <p:spPr>
          <a:xfrm>
            <a:off x="9595320" y="6508281"/>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37" name="Google Shape;437;p71"/>
          <p:cNvSpPr txBox="1"/>
          <p:nvPr>
            <p:ph idx="7" type="body"/>
          </p:nvPr>
        </p:nvSpPr>
        <p:spPr>
          <a:xfrm>
            <a:off x="13588060" y="5771748"/>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38" name="Google Shape;438;p71"/>
          <p:cNvSpPr txBox="1"/>
          <p:nvPr>
            <p:ph idx="8" type="body"/>
          </p:nvPr>
        </p:nvSpPr>
        <p:spPr>
          <a:xfrm>
            <a:off x="13589471" y="6508281"/>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39" name="Google Shape;439;p71"/>
          <p:cNvSpPr/>
          <p:nvPr>
            <p:ph idx="9" type="pic"/>
          </p:nvPr>
        </p:nvSpPr>
        <p:spPr>
          <a:xfrm>
            <a:off x="1485404" y="2855223"/>
            <a:ext cx="2638136" cy="2531540"/>
          </a:xfrm>
          <a:prstGeom prst="ellipse">
            <a:avLst/>
          </a:prstGeom>
          <a:noFill/>
          <a:ln>
            <a:noFill/>
          </a:ln>
        </p:spPr>
      </p:sp>
      <p:sp>
        <p:nvSpPr>
          <p:cNvPr id="440" name="Google Shape;440;p71"/>
          <p:cNvSpPr/>
          <p:nvPr>
            <p:ph idx="13" type="pic"/>
          </p:nvPr>
        </p:nvSpPr>
        <p:spPr>
          <a:xfrm>
            <a:off x="5500506" y="2901020"/>
            <a:ext cx="2638136" cy="2531539"/>
          </a:xfrm>
          <a:prstGeom prst="ellipse">
            <a:avLst/>
          </a:prstGeom>
          <a:noFill/>
          <a:ln>
            <a:noFill/>
          </a:ln>
        </p:spPr>
      </p:sp>
      <p:sp>
        <p:nvSpPr>
          <p:cNvPr id="441" name="Google Shape;441;p71"/>
          <p:cNvSpPr/>
          <p:nvPr>
            <p:ph idx="14" type="pic"/>
          </p:nvPr>
        </p:nvSpPr>
        <p:spPr>
          <a:xfrm>
            <a:off x="9494654" y="2855223"/>
            <a:ext cx="2638136" cy="2531540"/>
          </a:xfrm>
          <a:prstGeom prst="ellipse">
            <a:avLst/>
          </a:prstGeom>
          <a:noFill/>
          <a:ln>
            <a:noFill/>
          </a:ln>
        </p:spPr>
      </p:sp>
      <p:sp>
        <p:nvSpPr>
          <p:cNvPr id="442" name="Google Shape;442;p71"/>
          <p:cNvSpPr/>
          <p:nvPr>
            <p:ph idx="15" type="pic"/>
          </p:nvPr>
        </p:nvSpPr>
        <p:spPr>
          <a:xfrm>
            <a:off x="13464072" y="2855223"/>
            <a:ext cx="2638136" cy="2531540"/>
          </a:xfrm>
          <a:prstGeom prst="ellipse">
            <a:avLst/>
          </a:prstGeom>
          <a:noFill/>
          <a:ln>
            <a:noFill/>
          </a:ln>
        </p:spPr>
      </p:sp>
      <p:pic>
        <p:nvPicPr>
          <p:cNvPr descr="A logo with a torch and text&#10;&#10;AI-generated content may be incorrect." id="443" name="Google Shape;443;p71"/>
          <p:cNvPicPr preferRelativeResize="0"/>
          <p:nvPr/>
        </p:nvPicPr>
        <p:blipFill rotWithShape="1">
          <a:blip r:embed="rId2">
            <a:alphaModFix/>
          </a:blip>
          <a:srcRect b="0" l="0" r="0" t="0"/>
          <a:stretch/>
        </p:blipFill>
        <p:spPr>
          <a:xfrm>
            <a:off x="7950897" y="7259149"/>
            <a:ext cx="2386207" cy="2386207"/>
          </a:xfrm>
          <a:prstGeom prst="rect">
            <a:avLst/>
          </a:prstGeom>
          <a:noFill/>
          <a:ln>
            <a:noFill/>
          </a:ln>
        </p:spPr>
      </p:pic>
      <p:sp>
        <p:nvSpPr>
          <p:cNvPr id="444" name="Google Shape;444;p71"/>
          <p:cNvSpPr txBox="1"/>
          <p:nvPr>
            <p:ph type="title"/>
          </p:nvPr>
        </p:nvSpPr>
        <p:spPr>
          <a:xfrm>
            <a:off x="3101237" y="110397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Title Slide">
  <p:cSld name="29_Title Slide">
    <p:spTree>
      <p:nvGrpSpPr>
        <p:cNvPr id="445" name="Shape 445"/>
        <p:cNvGrpSpPr/>
        <p:nvPr/>
      </p:nvGrpSpPr>
      <p:grpSpPr>
        <a:xfrm>
          <a:off x="0" y="0"/>
          <a:ext cx="0" cy="0"/>
          <a:chOff x="0" y="0"/>
          <a:chExt cx="0" cy="0"/>
        </a:xfrm>
      </p:grpSpPr>
      <p:sp>
        <p:nvSpPr>
          <p:cNvPr id="446" name="Google Shape;446;p72"/>
          <p:cNvSpPr/>
          <p:nvPr/>
        </p:nvSpPr>
        <p:spPr>
          <a:xfrm>
            <a:off x="0" y="0"/>
            <a:ext cx="18288000" cy="10287000"/>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pic>
        <p:nvPicPr>
          <p:cNvPr descr="A group of white and blue rectangular shapes&#10;&#10;AI-generated content may be incorrect." id="447" name="Google Shape;447;p72"/>
          <p:cNvPicPr preferRelativeResize="0"/>
          <p:nvPr/>
        </p:nvPicPr>
        <p:blipFill rotWithShape="1">
          <a:blip r:embed="rId2">
            <a:alphaModFix/>
          </a:blip>
          <a:srcRect b="0" l="4964" r="8586" t="14641"/>
          <a:stretch/>
        </p:blipFill>
        <p:spPr>
          <a:xfrm>
            <a:off x="0" y="0"/>
            <a:ext cx="18288000" cy="10180645"/>
          </a:xfrm>
          <a:prstGeom prst="rect">
            <a:avLst/>
          </a:prstGeom>
          <a:noFill/>
          <a:ln>
            <a:noFill/>
          </a:ln>
        </p:spPr>
      </p:pic>
      <p:sp>
        <p:nvSpPr>
          <p:cNvPr id="448" name="Google Shape;448;p72"/>
          <p:cNvSpPr txBox="1"/>
          <p:nvPr>
            <p:ph type="title"/>
          </p:nvPr>
        </p:nvSpPr>
        <p:spPr>
          <a:xfrm>
            <a:off x="6494395" y="4681461"/>
            <a:ext cx="10497787" cy="2443734"/>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6000"/>
              <a:buFont typeface="Calibri"/>
              <a:buNone/>
              <a:defRPr b="1" i="0" sz="60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pic>
        <p:nvPicPr>
          <p:cNvPr descr="A logo with a torch and text&#10;&#10;AI-generated content may be incorrect." id="449" name="Google Shape;449;p72"/>
          <p:cNvPicPr preferRelativeResize="0"/>
          <p:nvPr/>
        </p:nvPicPr>
        <p:blipFill rotWithShape="1">
          <a:blip r:embed="rId3">
            <a:alphaModFix/>
          </a:blip>
          <a:srcRect b="0" l="0" r="0" t="0"/>
          <a:stretch/>
        </p:blipFill>
        <p:spPr>
          <a:xfrm>
            <a:off x="7950897" y="106354"/>
            <a:ext cx="2386207" cy="2386208"/>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450" name="Shape 450"/>
        <p:cNvGrpSpPr/>
        <p:nvPr/>
      </p:nvGrpSpPr>
      <p:grpSpPr>
        <a:xfrm>
          <a:off x="0" y="0"/>
          <a:ext cx="0" cy="0"/>
          <a:chOff x="0" y="0"/>
          <a:chExt cx="0" cy="0"/>
        </a:xfrm>
      </p:grpSpPr>
      <p:pic>
        <p:nvPicPr>
          <p:cNvPr descr="A number with a circle and a black background&#10;&#10;AI-generated content may be incorrect." id="451" name="Google Shape;451;p73"/>
          <p:cNvPicPr preferRelativeResize="0"/>
          <p:nvPr/>
        </p:nvPicPr>
        <p:blipFill rotWithShape="1">
          <a:blip r:embed="rId2">
            <a:alphaModFix/>
          </a:blip>
          <a:srcRect b="0" l="0" r="0" t="0"/>
          <a:stretch/>
        </p:blipFill>
        <p:spPr>
          <a:xfrm>
            <a:off x="2844374" y="7880360"/>
            <a:ext cx="1192167" cy="1342638"/>
          </a:xfrm>
          <a:prstGeom prst="rect">
            <a:avLst/>
          </a:prstGeom>
          <a:noFill/>
          <a:ln>
            <a:noFill/>
          </a:ln>
        </p:spPr>
      </p:pic>
      <p:pic>
        <p:nvPicPr>
          <p:cNvPr descr="A number with a white circle and red lines&#10;&#10;AI-generated content may be incorrect." id="452" name="Google Shape;452;p73"/>
          <p:cNvPicPr preferRelativeResize="0"/>
          <p:nvPr/>
        </p:nvPicPr>
        <p:blipFill rotWithShape="1">
          <a:blip r:embed="rId3">
            <a:alphaModFix/>
          </a:blip>
          <a:srcRect b="0" l="0" r="0" t="0"/>
          <a:stretch/>
        </p:blipFill>
        <p:spPr>
          <a:xfrm>
            <a:off x="2825945" y="6200220"/>
            <a:ext cx="1232577" cy="1323989"/>
          </a:xfrm>
          <a:prstGeom prst="rect">
            <a:avLst/>
          </a:prstGeom>
          <a:noFill/>
          <a:ln>
            <a:noFill/>
          </a:ln>
        </p:spPr>
      </p:pic>
      <p:pic>
        <p:nvPicPr>
          <p:cNvPr descr="A number in a circle&#10;&#10;AI-generated content may be incorrect." id="453" name="Google Shape;453;p73"/>
          <p:cNvPicPr preferRelativeResize="0"/>
          <p:nvPr/>
        </p:nvPicPr>
        <p:blipFill rotWithShape="1">
          <a:blip r:embed="rId4">
            <a:alphaModFix/>
          </a:blip>
          <a:srcRect b="0" l="0" r="0" t="0"/>
          <a:stretch/>
        </p:blipFill>
        <p:spPr>
          <a:xfrm>
            <a:off x="2844374" y="4472051"/>
            <a:ext cx="1192167" cy="1379934"/>
          </a:xfrm>
          <a:prstGeom prst="rect">
            <a:avLst/>
          </a:prstGeom>
          <a:noFill/>
          <a:ln>
            <a:noFill/>
          </a:ln>
        </p:spPr>
      </p:pic>
      <p:pic>
        <p:nvPicPr>
          <p:cNvPr descr="A number two in a circle&#10;&#10;AI-generated content may be incorrect." id="454" name="Google Shape;454;p73"/>
          <p:cNvPicPr preferRelativeResize="0"/>
          <p:nvPr/>
        </p:nvPicPr>
        <p:blipFill rotWithShape="1">
          <a:blip r:embed="rId5">
            <a:alphaModFix/>
          </a:blip>
          <a:srcRect b="0" l="0" r="0" t="0"/>
          <a:stretch/>
        </p:blipFill>
        <p:spPr>
          <a:xfrm>
            <a:off x="2844374" y="2806884"/>
            <a:ext cx="1192167" cy="1342638"/>
          </a:xfrm>
          <a:prstGeom prst="rect">
            <a:avLst/>
          </a:prstGeom>
          <a:noFill/>
          <a:ln>
            <a:noFill/>
          </a:ln>
        </p:spPr>
      </p:pic>
      <p:pic>
        <p:nvPicPr>
          <p:cNvPr descr="A white circle with blue lines&#10;&#10;AI-generated content may be incorrect." id="455" name="Google Shape;455;p73"/>
          <p:cNvPicPr preferRelativeResize="0"/>
          <p:nvPr/>
        </p:nvPicPr>
        <p:blipFill rotWithShape="1">
          <a:blip r:embed="rId6">
            <a:alphaModFix/>
          </a:blip>
          <a:srcRect b="0" l="0" r="0" t="0"/>
          <a:stretch/>
        </p:blipFill>
        <p:spPr>
          <a:xfrm>
            <a:off x="2844374" y="1200640"/>
            <a:ext cx="1192167" cy="1342638"/>
          </a:xfrm>
          <a:prstGeom prst="rect">
            <a:avLst/>
          </a:prstGeom>
          <a:noFill/>
          <a:ln>
            <a:noFill/>
          </a:ln>
        </p:spPr>
      </p:pic>
      <p:sp>
        <p:nvSpPr>
          <p:cNvPr id="456" name="Google Shape;456;p73"/>
          <p:cNvSpPr txBox="1"/>
          <p:nvPr>
            <p:ph idx="1" type="body"/>
          </p:nvPr>
        </p:nvSpPr>
        <p:spPr>
          <a:xfrm>
            <a:off x="4629689" y="1196265"/>
            <a:ext cx="8088050" cy="416703"/>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b="0"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57" name="Google Shape;457;p73"/>
          <p:cNvSpPr txBox="1"/>
          <p:nvPr>
            <p:ph idx="2" type="body"/>
          </p:nvPr>
        </p:nvSpPr>
        <p:spPr>
          <a:xfrm>
            <a:off x="4629689" y="2920308"/>
            <a:ext cx="8091142"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58" name="Google Shape;458;p73"/>
          <p:cNvSpPr txBox="1"/>
          <p:nvPr>
            <p:ph idx="3" type="body"/>
          </p:nvPr>
        </p:nvSpPr>
        <p:spPr>
          <a:xfrm>
            <a:off x="4743395" y="4528701"/>
            <a:ext cx="7977436"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b="0"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59" name="Google Shape;459;p73"/>
          <p:cNvSpPr txBox="1"/>
          <p:nvPr>
            <p:ph idx="4" type="body"/>
          </p:nvPr>
        </p:nvSpPr>
        <p:spPr>
          <a:xfrm>
            <a:off x="4743395" y="6141642"/>
            <a:ext cx="7977436"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60" name="Google Shape;460;p73"/>
          <p:cNvSpPr txBox="1"/>
          <p:nvPr>
            <p:ph idx="5" type="body"/>
          </p:nvPr>
        </p:nvSpPr>
        <p:spPr>
          <a:xfrm>
            <a:off x="4828763" y="7752309"/>
            <a:ext cx="7892069"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b="0"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61" name="Google Shape;461;p73"/>
          <p:cNvSpPr txBox="1"/>
          <p:nvPr>
            <p:ph idx="6" type="body"/>
          </p:nvPr>
        </p:nvSpPr>
        <p:spPr>
          <a:xfrm>
            <a:off x="4629689" y="1744340"/>
            <a:ext cx="8091142"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62" name="Google Shape;462;p73"/>
          <p:cNvSpPr txBox="1"/>
          <p:nvPr>
            <p:ph idx="7" type="body"/>
          </p:nvPr>
        </p:nvSpPr>
        <p:spPr>
          <a:xfrm>
            <a:off x="4629689" y="3468384"/>
            <a:ext cx="8091142"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63" name="Google Shape;463;p73"/>
          <p:cNvSpPr txBox="1"/>
          <p:nvPr>
            <p:ph idx="8" type="body"/>
          </p:nvPr>
        </p:nvSpPr>
        <p:spPr>
          <a:xfrm>
            <a:off x="4743395" y="5079051"/>
            <a:ext cx="7977436"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64" name="Google Shape;464;p73"/>
          <p:cNvSpPr txBox="1"/>
          <p:nvPr>
            <p:ph idx="9" type="body"/>
          </p:nvPr>
        </p:nvSpPr>
        <p:spPr>
          <a:xfrm>
            <a:off x="4743395" y="6696988"/>
            <a:ext cx="7977436"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65" name="Google Shape;465;p73"/>
          <p:cNvSpPr txBox="1"/>
          <p:nvPr>
            <p:ph idx="13" type="body"/>
          </p:nvPr>
        </p:nvSpPr>
        <p:spPr>
          <a:xfrm>
            <a:off x="4828763" y="8307656"/>
            <a:ext cx="7892069"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1800"/>
              <a:buNone/>
              <a:defRPr sz="18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466" name="Google Shape;466;p73"/>
          <p:cNvPicPr preferRelativeResize="0"/>
          <p:nvPr/>
        </p:nvPicPr>
        <p:blipFill rotWithShape="1">
          <a:blip r:embed="rId7">
            <a:alphaModFix/>
          </a:blip>
          <a:srcRect b="0" l="0" r="0" t="0"/>
          <a:stretch/>
        </p:blipFill>
        <p:spPr>
          <a:xfrm>
            <a:off x="15189905" y="7661024"/>
            <a:ext cx="2386208" cy="2386207"/>
          </a:xfrm>
          <a:prstGeom prst="rect">
            <a:avLst/>
          </a:prstGeom>
          <a:noFill/>
          <a:ln>
            <a:noFill/>
          </a:ln>
        </p:spPr>
      </p:pic>
      <p:cxnSp>
        <p:nvCxnSpPr>
          <p:cNvPr id="467" name="Google Shape;467;p73"/>
          <p:cNvCxnSpPr/>
          <p:nvPr/>
        </p:nvCxnSpPr>
        <p:spPr>
          <a:xfrm flipH="1" rot="10800000">
            <a:off x="1755181" y="989585"/>
            <a:ext cx="1547" cy="8500044"/>
          </a:xfrm>
          <a:prstGeom prst="straightConnector1">
            <a:avLst/>
          </a:prstGeom>
          <a:noFill/>
          <a:ln cap="flat" cmpd="sng" w="12700">
            <a:solidFill>
              <a:srgbClr val="00ADD6"/>
            </a:solidFill>
            <a:prstDash val="solid"/>
            <a:round/>
            <a:headEnd len="sm" w="sm" type="none"/>
            <a:tailEnd len="sm" w="sm" type="none"/>
          </a:ln>
        </p:spPr>
      </p:cxnSp>
      <p:sp>
        <p:nvSpPr>
          <p:cNvPr id="468" name="Google Shape;468;p73"/>
          <p:cNvSpPr/>
          <p:nvPr/>
        </p:nvSpPr>
        <p:spPr>
          <a:xfrm>
            <a:off x="1641135" y="3478079"/>
            <a:ext cx="229640" cy="229639"/>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69" name="Google Shape;469;p73"/>
          <p:cNvSpPr/>
          <p:nvPr/>
        </p:nvSpPr>
        <p:spPr>
          <a:xfrm>
            <a:off x="1641135" y="1853245"/>
            <a:ext cx="229640" cy="229640"/>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70" name="Google Shape;470;p73"/>
          <p:cNvSpPr/>
          <p:nvPr/>
        </p:nvSpPr>
        <p:spPr>
          <a:xfrm>
            <a:off x="1710644" y="9448734"/>
            <a:ext cx="100010" cy="100010"/>
          </a:xfrm>
          <a:prstGeom prst="ellipse">
            <a:avLst/>
          </a:prstGeom>
          <a:solidFill>
            <a:srgbClr val="00ADD6"/>
          </a:solidFill>
          <a:ln cap="flat" cmpd="sng" w="2857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71" name="Google Shape;471;p73"/>
          <p:cNvSpPr/>
          <p:nvPr/>
        </p:nvSpPr>
        <p:spPr>
          <a:xfrm>
            <a:off x="1710644" y="890715"/>
            <a:ext cx="100010" cy="100009"/>
          </a:xfrm>
          <a:prstGeom prst="ellipse">
            <a:avLst/>
          </a:prstGeom>
          <a:solidFill>
            <a:srgbClr val="00ADD6"/>
          </a:solidFill>
          <a:ln cap="flat" cmpd="sng" w="2857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72" name="Google Shape;472;p73"/>
          <p:cNvSpPr/>
          <p:nvPr/>
        </p:nvSpPr>
        <p:spPr>
          <a:xfrm>
            <a:off x="1641135" y="6584592"/>
            <a:ext cx="229640" cy="229640"/>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73" name="Google Shape;473;p73"/>
          <p:cNvSpPr/>
          <p:nvPr/>
        </p:nvSpPr>
        <p:spPr>
          <a:xfrm>
            <a:off x="1641135" y="5088746"/>
            <a:ext cx="229640" cy="229639"/>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74" name="Google Shape;474;p73"/>
          <p:cNvSpPr/>
          <p:nvPr/>
        </p:nvSpPr>
        <p:spPr>
          <a:xfrm>
            <a:off x="1641135" y="8288863"/>
            <a:ext cx="229640" cy="229640"/>
          </a:xfrm>
          <a:prstGeom prst="ellipse">
            <a:avLst/>
          </a:prstGeom>
          <a:solidFill>
            <a:schemeClr val="lt1"/>
          </a:solidFill>
          <a:ln cap="flat" cmpd="sng" w="22225">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75" name="Shape 475"/>
        <p:cNvGrpSpPr/>
        <p:nvPr/>
      </p:nvGrpSpPr>
      <p:grpSpPr>
        <a:xfrm>
          <a:off x="0" y="0"/>
          <a:ext cx="0" cy="0"/>
          <a:chOff x="0" y="0"/>
          <a:chExt cx="0" cy="0"/>
        </a:xfrm>
      </p:grpSpPr>
      <p:sp>
        <p:nvSpPr>
          <p:cNvPr id="476" name="Google Shape;476;p74"/>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477" name="Google Shape;477;p74"/>
          <p:cNvCxnSpPr/>
          <p:nvPr/>
        </p:nvCxnSpPr>
        <p:spPr>
          <a:xfrm>
            <a:off x="8567763" y="4534128"/>
            <a:ext cx="1152476" cy="0"/>
          </a:xfrm>
          <a:prstGeom prst="straightConnector1">
            <a:avLst/>
          </a:prstGeom>
          <a:noFill/>
          <a:ln cap="flat" cmpd="sng" w="31750">
            <a:solidFill>
              <a:srgbClr val="00ADD6"/>
            </a:solidFill>
            <a:prstDash val="solid"/>
            <a:round/>
            <a:headEnd len="sm" w="sm" type="none"/>
            <a:tailEnd len="sm" w="sm" type="none"/>
          </a:ln>
        </p:spPr>
      </p:cxnSp>
      <p:sp>
        <p:nvSpPr>
          <p:cNvPr id="478" name="Google Shape;478;p74"/>
          <p:cNvSpPr txBox="1"/>
          <p:nvPr>
            <p:ph type="title"/>
          </p:nvPr>
        </p:nvSpPr>
        <p:spPr>
          <a:xfrm>
            <a:off x="3101237" y="3384714"/>
            <a:ext cx="12085529" cy="843349"/>
          </a:xfrm>
          <a:prstGeom prst="rect">
            <a:avLst/>
          </a:prstGeom>
          <a:noFill/>
          <a:ln>
            <a:noFill/>
          </a:ln>
        </p:spPr>
        <p:txBody>
          <a:bodyPr anchorCtr="0" anchor="ctr" bIns="68550" lIns="137150" spcFirstLastPara="1" rIns="137150" wrap="square" tIns="68550">
            <a:normAutofit/>
          </a:bodyPr>
          <a:lstStyle>
            <a:lvl1pPr lvl="0" algn="ctr">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479" name="Google Shape;479;p74"/>
          <p:cNvSpPr txBox="1"/>
          <p:nvPr>
            <p:ph idx="1" type="body"/>
          </p:nvPr>
        </p:nvSpPr>
        <p:spPr>
          <a:xfrm>
            <a:off x="5197967" y="5248738"/>
            <a:ext cx="7892069" cy="548699"/>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1800"/>
              <a:buNone/>
              <a:defRPr b="1" sz="1800">
                <a:solidFill>
                  <a:schemeClr val="lt1"/>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80" name="Google Shape;480;p74"/>
          <p:cNvSpPr txBox="1"/>
          <p:nvPr>
            <p:ph idx="2" type="body"/>
          </p:nvPr>
        </p:nvSpPr>
        <p:spPr>
          <a:xfrm>
            <a:off x="5197967" y="6015456"/>
            <a:ext cx="7892069" cy="548699"/>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1800"/>
              <a:buNone/>
              <a:defRPr b="0" sz="1800">
                <a:solidFill>
                  <a:schemeClr val="lt1"/>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481" name="Google Shape;481;p74"/>
          <p:cNvPicPr preferRelativeResize="0"/>
          <p:nvPr/>
        </p:nvPicPr>
        <p:blipFill rotWithShape="1">
          <a:blip r:embed="rId2">
            <a:alphaModFix/>
          </a:blip>
          <a:srcRect b="0" l="0" r="0" t="0"/>
          <a:stretch/>
        </p:blipFill>
        <p:spPr>
          <a:xfrm>
            <a:off x="7950897" y="7259149"/>
            <a:ext cx="2386207" cy="2386207"/>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Title Slide">
  <p:cSld name="20_Title Slide">
    <p:spTree>
      <p:nvGrpSpPr>
        <p:cNvPr id="488" name="Shape 488"/>
        <p:cNvGrpSpPr/>
        <p:nvPr/>
      </p:nvGrpSpPr>
      <p:grpSpPr>
        <a:xfrm>
          <a:off x="0" y="0"/>
          <a:ext cx="0" cy="0"/>
          <a:chOff x="0" y="0"/>
          <a:chExt cx="0" cy="0"/>
        </a:xfrm>
      </p:grpSpPr>
      <p:sp>
        <p:nvSpPr>
          <p:cNvPr id="489" name="Google Shape;489;p76"/>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490" name="Google Shape;490;p76"/>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491" name="Google Shape;491;p76"/>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492" name="Google Shape;492;p76"/>
          <p:cNvSpPr txBox="1"/>
          <p:nvPr>
            <p:ph idx="1" type="body"/>
          </p:nvPr>
        </p:nvSpPr>
        <p:spPr>
          <a:xfrm>
            <a:off x="1054101" y="2766449"/>
            <a:ext cx="4841748" cy="5843016"/>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493" name="Google Shape;493;p76"/>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
        <p:nvSpPr>
          <p:cNvPr id="494" name="Google Shape;494;p76"/>
          <p:cNvSpPr txBox="1"/>
          <p:nvPr>
            <p:ph idx="2" type="body"/>
          </p:nvPr>
        </p:nvSpPr>
        <p:spPr>
          <a:xfrm>
            <a:off x="6999656" y="2763774"/>
            <a:ext cx="4841748" cy="5843016"/>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495" name="Google Shape;495;p76"/>
          <p:cNvSpPr txBox="1"/>
          <p:nvPr>
            <p:ph idx="3" type="body"/>
          </p:nvPr>
        </p:nvSpPr>
        <p:spPr>
          <a:xfrm>
            <a:off x="12945212" y="2763774"/>
            <a:ext cx="4841748" cy="5843016"/>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10" type="obj">
  <p:cSld name="OBJECT">
    <p:bg>
      <p:bgPr>
        <a:solidFill>
          <a:schemeClr val="lt1"/>
        </a:solidFill>
      </p:bgPr>
    </p:bg>
    <p:spTree>
      <p:nvGrpSpPr>
        <p:cNvPr id="496" name="Shape 496"/>
        <p:cNvGrpSpPr/>
        <p:nvPr/>
      </p:nvGrpSpPr>
      <p:grpSpPr>
        <a:xfrm>
          <a:off x="0" y="0"/>
          <a:ext cx="0" cy="0"/>
          <a:chOff x="0" y="0"/>
          <a:chExt cx="0" cy="0"/>
        </a:xfrm>
      </p:grpSpPr>
      <p:sp>
        <p:nvSpPr>
          <p:cNvPr id="497" name="Google Shape;497;p77"/>
          <p:cNvSpPr/>
          <p:nvPr/>
        </p:nvSpPr>
        <p:spPr>
          <a:xfrm>
            <a:off x="0" y="0"/>
            <a:ext cx="2105891" cy="5760720"/>
          </a:xfrm>
          <a:prstGeom prst="rect">
            <a:avLst/>
          </a:prstGeom>
          <a:solidFill>
            <a:srgbClr val="00ADD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98" name="Google Shape;498;p77"/>
          <p:cNvSpPr/>
          <p:nvPr/>
        </p:nvSpPr>
        <p:spPr>
          <a:xfrm flipH="1" rot="10800000">
            <a:off x="0" y="5760720"/>
            <a:ext cx="2105891" cy="3131820"/>
          </a:xfrm>
          <a:prstGeom prst="rect">
            <a:avLst/>
          </a:prstGeom>
          <a:solidFill>
            <a:srgbClr val="0755AA"/>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499" name="Google Shape;499;p77"/>
          <p:cNvSpPr/>
          <p:nvPr/>
        </p:nvSpPr>
        <p:spPr>
          <a:xfrm flipH="1" rot="10800000">
            <a:off x="0" y="8892540"/>
            <a:ext cx="2105891" cy="1394460"/>
          </a:xfrm>
          <a:prstGeom prst="rect">
            <a:avLst/>
          </a:prstGeom>
          <a:solidFill>
            <a:srgbClr val="EF4E4A"/>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500" name="Google Shape;500;p77"/>
          <p:cNvSpPr txBox="1"/>
          <p:nvPr>
            <p:ph type="title"/>
          </p:nvPr>
        </p:nvSpPr>
        <p:spPr>
          <a:xfrm>
            <a:off x="2807810" y="701643"/>
            <a:ext cx="14785061" cy="1988344"/>
          </a:xfrm>
          <a:prstGeom prst="rect">
            <a:avLst/>
          </a:prstGeom>
          <a:noFill/>
          <a:ln>
            <a:noFill/>
          </a:ln>
        </p:spPr>
        <p:txBody>
          <a:bodyPr anchorCtr="0" anchor="b" bIns="68550" lIns="137150" spcFirstLastPara="1" rIns="137150" wrap="square" tIns="68550">
            <a:normAutofit/>
          </a:bodyPr>
          <a:lstStyle>
            <a:lvl1pPr lvl="0" algn="ctr">
              <a:spcBef>
                <a:spcPts val="0"/>
              </a:spcBef>
              <a:spcAft>
                <a:spcPts val="0"/>
              </a:spcAft>
              <a:buClr>
                <a:srgbClr val="004882"/>
              </a:buClr>
              <a:buSzPts val="6600"/>
              <a:buFont typeface="Calibri"/>
              <a:buNone/>
              <a:defRPr b="1">
                <a:solidFill>
                  <a:srgbClr val="004882"/>
                </a:solidFil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01" name="Google Shape;501;p77"/>
          <p:cNvSpPr txBox="1"/>
          <p:nvPr>
            <p:ph idx="1" type="body"/>
          </p:nvPr>
        </p:nvSpPr>
        <p:spPr>
          <a:xfrm>
            <a:off x="2807808" y="3207543"/>
            <a:ext cx="14785060" cy="6377814"/>
          </a:xfrm>
          <a:prstGeom prst="rect">
            <a:avLst/>
          </a:prstGeom>
          <a:noFill/>
          <a:ln>
            <a:noFill/>
          </a:ln>
        </p:spPr>
        <p:txBody>
          <a:bodyPr anchorCtr="0" anchor="t" bIns="68550" lIns="137150" spcFirstLastPara="1" rIns="137150" wrap="square" tIns="68550">
            <a:normAutofit/>
          </a:bodyPr>
          <a:lstStyle>
            <a:lvl1pPr indent="-228600" lvl="0" marL="457200" algn="l">
              <a:lnSpc>
                <a:spcPct val="100000"/>
              </a:lnSpc>
              <a:spcBef>
                <a:spcPts val="500"/>
              </a:spcBef>
              <a:spcAft>
                <a:spcPts val="0"/>
              </a:spcAft>
              <a:buSzPts val="2700"/>
              <a:buNone/>
              <a:defRPr sz="2700">
                <a:solidFill>
                  <a:srgbClr val="004882"/>
                </a:solidFill>
              </a:defRPr>
            </a:lvl1pPr>
            <a:lvl2pPr indent="-228600" lvl="1" marL="914400" algn="l">
              <a:spcBef>
                <a:spcPts val="800"/>
              </a:spcBef>
              <a:spcAft>
                <a:spcPts val="0"/>
              </a:spcAft>
              <a:buSzPts val="4200"/>
              <a:buNone/>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228600" lvl="4" marL="2286000" algn="l">
              <a:spcBef>
                <a:spcPts val="600"/>
              </a:spcBef>
              <a:spcAft>
                <a:spcPts val="0"/>
              </a:spcAft>
              <a:buSzPts val="3000"/>
              <a:buNone/>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02" name="Shape 502"/>
        <p:cNvGrpSpPr/>
        <p:nvPr/>
      </p:nvGrpSpPr>
      <p:grpSpPr>
        <a:xfrm>
          <a:off x="0" y="0"/>
          <a:ext cx="0" cy="0"/>
          <a:chOff x="0" y="0"/>
          <a:chExt cx="0" cy="0"/>
        </a:xfrm>
      </p:grpSpPr>
      <p:sp>
        <p:nvSpPr>
          <p:cNvPr id="503" name="Google Shape;503;p78"/>
          <p:cNvSpPr/>
          <p:nvPr/>
        </p:nvSpPr>
        <p:spPr>
          <a:xfrm>
            <a:off x="501042" y="455636"/>
            <a:ext cx="17285918" cy="9375731"/>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04" name="Google Shape;504;p78"/>
          <p:cNvCxnSpPr/>
          <p:nvPr/>
        </p:nvCxnSpPr>
        <p:spPr>
          <a:xfrm>
            <a:off x="7166917" y="3234380"/>
            <a:ext cx="0" cy="2298357"/>
          </a:xfrm>
          <a:prstGeom prst="straightConnector1">
            <a:avLst/>
          </a:prstGeom>
          <a:noFill/>
          <a:ln cap="flat" cmpd="sng" w="31750">
            <a:solidFill>
              <a:srgbClr val="00ADD6"/>
            </a:solidFill>
            <a:prstDash val="solid"/>
            <a:round/>
            <a:headEnd len="sm" w="sm" type="none"/>
            <a:tailEnd len="sm" w="sm" type="none"/>
          </a:ln>
        </p:spPr>
      </p:cxnSp>
      <p:sp>
        <p:nvSpPr>
          <p:cNvPr id="505" name="Google Shape;505;p78"/>
          <p:cNvSpPr txBox="1"/>
          <p:nvPr>
            <p:ph type="title"/>
          </p:nvPr>
        </p:nvSpPr>
        <p:spPr>
          <a:xfrm>
            <a:off x="7984273" y="3337608"/>
            <a:ext cx="7892108" cy="1714499"/>
          </a:xfrm>
          <a:prstGeom prst="rect">
            <a:avLst/>
          </a:prstGeom>
          <a:noFill/>
          <a:ln>
            <a:noFill/>
          </a:ln>
        </p:spPr>
        <p:txBody>
          <a:bodyPr anchorCtr="0" anchor="ctr" bIns="68550" lIns="137150" spcFirstLastPara="1" rIns="137150" wrap="square" tIns="68550">
            <a:noAutofit/>
          </a:bodyPr>
          <a:lstStyle>
            <a:lvl1pPr lvl="0" algn="l">
              <a:spcBef>
                <a:spcPts val="0"/>
              </a:spcBef>
              <a:spcAft>
                <a:spcPts val="0"/>
              </a:spcAft>
              <a:buClr>
                <a:srgbClr val="004987"/>
              </a:buClr>
              <a:buSzPts val="6000"/>
              <a:buFont typeface="Calibri"/>
              <a:buNone/>
              <a:defRPr b="1" i="0" sz="60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06" name="Google Shape;506;p78"/>
          <p:cNvSpPr txBox="1"/>
          <p:nvPr>
            <p:ph idx="1" type="body"/>
          </p:nvPr>
        </p:nvSpPr>
        <p:spPr>
          <a:xfrm>
            <a:off x="7984308" y="5162563"/>
            <a:ext cx="7892069" cy="548699"/>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507" name="Google Shape;507;p78"/>
          <p:cNvSpPr txBox="1"/>
          <p:nvPr>
            <p:ph idx="2" type="body"/>
          </p:nvPr>
        </p:nvSpPr>
        <p:spPr>
          <a:xfrm>
            <a:off x="7984274" y="6414924"/>
            <a:ext cx="7892068"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508" name="Google Shape;508;p78"/>
          <p:cNvSpPr txBox="1"/>
          <p:nvPr>
            <p:ph idx="3" type="body"/>
          </p:nvPr>
        </p:nvSpPr>
        <p:spPr>
          <a:xfrm>
            <a:off x="7967022" y="6963623"/>
            <a:ext cx="7892069" cy="423974"/>
          </a:xfrm>
          <a:prstGeom prst="rect">
            <a:avLst/>
          </a:prstGeom>
          <a:noFill/>
          <a:ln>
            <a:noFill/>
          </a:ln>
        </p:spPr>
        <p:txBody>
          <a:bodyPr anchorCtr="0" anchor="t" bIns="68550" lIns="137150" spcFirstLastPara="1" rIns="137150" wrap="square" tIns="68550">
            <a:noAutofit/>
          </a:bodyPr>
          <a:lstStyle>
            <a:lvl1pPr indent="-228600" lvl="0" marL="457200" algn="l">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09" name="Google Shape;509;p78"/>
          <p:cNvPicPr preferRelativeResize="0"/>
          <p:nvPr/>
        </p:nvPicPr>
        <p:blipFill rotWithShape="1">
          <a:blip r:embed="rId2">
            <a:alphaModFix/>
          </a:blip>
          <a:srcRect b="0" l="0" r="0" t="0"/>
          <a:stretch/>
        </p:blipFill>
        <p:spPr>
          <a:xfrm>
            <a:off x="3020231" y="2805866"/>
            <a:ext cx="3456658" cy="3456658"/>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510" name="Shape 510"/>
        <p:cNvGrpSpPr/>
        <p:nvPr/>
      </p:nvGrpSpPr>
      <p:grpSpPr>
        <a:xfrm>
          <a:off x="0" y="0"/>
          <a:ext cx="0" cy="0"/>
          <a:chOff x="0" y="0"/>
          <a:chExt cx="0" cy="0"/>
        </a:xfrm>
      </p:grpSpPr>
      <p:sp>
        <p:nvSpPr>
          <p:cNvPr id="511" name="Google Shape;511;p79"/>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12" name="Google Shape;512;p79"/>
          <p:cNvCxnSpPr/>
          <p:nvPr/>
        </p:nvCxnSpPr>
        <p:spPr>
          <a:xfrm>
            <a:off x="8567763" y="5154167"/>
            <a:ext cx="1152476" cy="0"/>
          </a:xfrm>
          <a:prstGeom prst="straightConnector1">
            <a:avLst/>
          </a:prstGeom>
          <a:noFill/>
          <a:ln cap="flat" cmpd="sng" w="31750">
            <a:solidFill>
              <a:srgbClr val="00ADD6"/>
            </a:solidFill>
            <a:prstDash val="solid"/>
            <a:round/>
            <a:headEnd len="sm" w="sm" type="none"/>
            <a:tailEnd len="sm" w="sm" type="none"/>
          </a:ln>
        </p:spPr>
      </p:cxnSp>
      <p:sp>
        <p:nvSpPr>
          <p:cNvPr id="513" name="Google Shape;513;p79"/>
          <p:cNvSpPr txBox="1"/>
          <p:nvPr>
            <p:ph idx="1" type="body"/>
          </p:nvPr>
        </p:nvSpPr>
        <p:spPr>
          <a:xfrm>
            <a:off x="5197967" y="4259223"/>
            <a:ext cx="7892069" cy="548699"/>
          </a:xfrm>
          <a:prstGeom prst="rect">
            <a:avLst/>
          </a:prstGeom>
          <a:noFill/>
          <a:ln>
            <a:noFill/>
          </a:ln>
        </p:spPr>
        <p:txBody>
          <a:bodyPr anchorCtr="0" anchor="t" bIns="68550" lIns="137150" spcFirstLastPara="1" rIns="137150" wrap="square" tIns="68550">
            <a:noAutofit/>
          </a:bodyPr>
          <a:lstStyle>
            <a:lvl1pPr indent="-228600" lvl="0" marL="457200" algn="ctr">
              <a:spcBef>
                <a:spcPts val="800"/>
              </a:spcBef>
              <a:spcAft>
                <a:spcPts val="0"/>
              </a:spcAft>
              <a:buSzPts val="4200"/>
              <a:buNone/>
              <a:defRPr b="1" sz="4200">
                <a:solidFill>
                  <a:schemeClr val="lt1"/>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514" name="Google Shape;514;p79"/>
          <p:cNvSpPr txBox="1"/>
          <p:nvPr>
            <p:ph idx="2" type="body"/>
          </p:nvPr>
        </p:nvSpPr>
        <p:spPr>
          <a:xfrm>
            <a:off x="5197967" y="5574638"/>
            <a:ext cx="7892069" cy="548699"/>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1800"/>
              <a:buNone/>
              <a:defRPr b="1" sz="1800">
                <a:solidFill>
                  <a:schemeClr val="lt1"/>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15" name="Google Shape;515;p79"/>
          <p:cNvPicPr preferRelativeResize="0"/>
          <p:nvPr/>
        </p:nvPicPr>
        <p:blipFill rotWithShape="1">
          <a:blip r:embed="rId2">
            <a:alphaModFix/>
          </a:blip>
          <a:srcRect b="0" l="0" r="0" t="0"/>
          <a:stretch/>
        </p:blipFill>
        <p:spPr>
          <a:xfrm>
            <a:off x="7950897" y="7259149"/>
            <a:ext cx="2386207" cy="2386207"/>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516" name="Shape 516"/>
        <p:cNvGrpSpPr/>
        <p:nvPr/>
      </p:nvGrpSpPr>
      <p:grpSpPr>
        <a:xfrm>
          <a:off x="0" y="0"/>
          <a:ext cx="0" cy="0"/>
          <a:chOff x="0" y="0"/>
          <a:chExt cx="0" cy="0"/>
        </a:xfrm>
      </p:grpSpPr>
      <p:sp>
        <p:nvSpPr>
          <p:cNvPr id="517" name="Google Shape;517;p80"/>
          <p:cNvSpPr/>
          <p:nvPr/>
        </p:nvSpPr>
        <p:spPr>
          <a:xfrm>
            <a:off x="501042" y="455636"/>
            <a:ext cx="17285918" cy="9375731"/>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18" name="Google Shape;518;p80"/>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19" name="Google Shape;519;p80"/>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20" name="Google Shape;520;p80"/>
          <p:cNvSpPr txBox="1"/>
          <p:nvPr>
            <p:ph idx="1" type="body"/>
          </p:nvPr>
        </p:nvSpPr>
        <p:spPr>
          <a:xfrm>
            <a:off x="3505365" y="2400302"/>
            <a:ext cx="12488488" cy="6788944"/>
          </a:xfrm>
          <a:prstGeom prst="rect">
            <a:avLst/>
          </a:prstGeom>
          <a:noFill/>
          <a:ln>
            <a:noFill/>
          </a:ln>
        </p:spPr>
        <p:txBody>
          <a:bodyPr anchorCtr="0" anchor="t" bIns="68550" lIns="137150" spcFirstLastPara="1" rIns="137150" wrap="square" tIns="68550">
            <a:normAutofit/>
          </a:bodyPr>
          <a:lstStyle>
            <a:lvl1pPr indent="-457200" lvl="0" marL="457200" algn="l">
              <a:spcBef>
                <a:spcPts val="700"/>
              </a:spcBef>
              <a:spcAft>
                <a:spcPts val="0"/>
              </a:spcAft>
              <a:buSzPts val="3600"/>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21" name="Google Shape;521;p80"/>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spTree>
      <p:nvGrpSpPr>
        <p:cNvPr id="522" name="Shape 522"/>
        <p:cNvGrpSpPr/>
        <p:nvPr/>
      </p:nvGrpSpPr>
      <p:grpSpPr>
        <a:xfrm>
          <a:off x="0" y="0"/>
          <a:ext cx="0" cy="0"/>
          <a:chOff x="0" y="0"/>
          <a:chExt cx="0" cy="0"/>
        </a:xfrm>
      </p:grpSpPr>
      <p:sp>
        <p:nvSpPr>
          <p:cNvPr id="523" name="Google Shape;523;p81"/>
          <p:cNvSpPr/>
          <p:nvPr/>
        </p:nvSpPr>
        <p:spPr>
          <a:xfrm>
            <a:off x="501042" y="455636"/>
            <a:ext cx="17285918" cy="9375731"/>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524" name="Google Shape;524;p81"/>
          <p:cNvSpPr/>
          <p:nvPr/>
        </p:nvSpPr>
        <p:spPr>
          <a:xfrm>
            <a:off x="904240" y="674370"/>
            <a:ext cx="16479521" cy="893826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25" name="Google Shape;525;p81"/>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26" name="Google Shape;526;p81"/>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27" name="Google Shape;527;p81"/>
          <p:cNvSpPr txBox="1"/>
          <p:nvPr>
            <p:ph idx="1" type="body"/>
          </p:nvPr>
        </p:nvSpPr>
        <p:spPr>
          <a:xfrm>
            <a:off x="3505365" y="2400302"/>
            <a:ext cx="12488488" cy="6788944"/>
          </a:xfrm>
          <a:prstGeom prst="rect">
            <a:avLst/>
          </a:prstGeom>
          <a:noFill/>
          <a:ln>
            <a:noFill/>
          </a:ln>
        </p:spPr>
        <p:txBody>
          <a:bodyPr anchorCtr="0" anchor="t" bIns="68550" lIns="137150" spcFirstLastPara="1" rIns="137150" wrap="square" tIns="68550">
            <a:normAutofit/>
          </a:bodyPr>
          <a:lstStyle>
            <a:lvl1pPr indent="-457200" lvl="0" marL="457200" algn="l">
              <a:spcBef>
                <a:spcPts val="700"/>
              </a:spcBef>
              <a:spcAft>
                <a:spcPts val="0"/>
              </a:spcAft>
              <a:buSzPts val="3600"/>
              <a:buChar char="•"/>
              <a:defRPr b="1" sz="3600">
                <a:solidFill>
                  <a:schemeClr val="lt1"/>
                </a:solidFill>
              </a:defRPr>
            </a:lvl1pPr>
            <a:lvl2pPr indent="-457200" lvl="1" marL="914400" algn="l">
              <a:spcBef>
                <a:spcPts val="700"/>
              </a:spcBef>
              <a:spcAft>
                <a:spcPts val="0"/>
              </a:spcAft>
              <a:buSzPts val="3600"/>
              <a:buChar char="–"/>
              <a:defRPr sz="3600">
                <a:solidFill>
                  <a:schemeClr val="lt1"/>
                </a:solidFill>
              </a:defRPr>
            </a:lvl2pPr>
            <a:lvl3pPr indent="-419100" lvl="2" marL="1371600" algn="l">
              <a:spcBef>
                <a:spcPts val="600"/>
              </a:spcBef>
              <a:spcAft>
                <a:spcPts val="0"/>
              </a:spcAft>
              <a:buSzPts val="3000"/>
              <a:buChar char="•"/>
              <a:defRPr sz="3000">
                <a:solidFill>
                  <a:schemeClr val="lt1"/>
                </a:solidFill>
              </a:defRPr>
            </a:lvl3pPr>
            <a:lvl4pPr indent="-400050" lvl="3" marL="1828800" algn="l">
              <a:spcBef>
                <a:spcPts val="500"/>
              </a:spcBef>
              <a:spcAft>
                <a:spcPts val="0"/>
              </a:spcAft>
              <a:buSzPts val="2700"/>
              <a:buChar char="–"/>
              <a:defRPr sz="2700">
                <a:solidFill>
                  <a:schemeClr val="lt1"/>
                </a:solidFill>
              </a:defRPr>
            </a:lvl4pPr>
            <a:lvl5pPr indent="-228600" lvl="4" marL="2286000" algn="l">
              <a:spcBef>
                <a:spcPts val="500"/>
              </a:spcBef>
              <a:spcAft>
                <a:spcPts val="0"/>
              </a:spcAft>
              <a:buSzPts val="2400"/>
              <a:buNone/>
              <a:defRPr sz="2400">
                <a:solidFill>
                  <a:schemeClr val="lt1"/>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28" name="Google Shape;528;p81"/>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529" name="Shape 529"/>
        <p:cNvGrpSpPr/>
        <p:nvPr/>
      </p:nvGrpSpPr>
      <p:grpSpPr>
        <a:xfrm>
          <a:off x="0" y="0"/>
          <a:ext cx="0" cy="0"/>
          <a:chOff x="0" y="0"/>
          <a:chExt cx="0" cy="0"/>
        </a:xfrm>
      </p:grpSpPr>
      <p:sp>
        <p:nvSpPr>
          <p:cNvPr id="530" name="Google Shape;530;p82"/>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31" name="Google Shape;531;p82"/>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32" name="Google Shape;532;p82"/>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33" name="Google Shape;533;p82"/>
          <p:cNvSpPr txBox="1"/>
          <p:nvPr>
            <p:ph idx="1" type="body"/>
          </p:nvPr>
        </p:nvSpPr>
        <p:spPr>
          <a:xfrm>
            <a:off x="3505368" y="2766447"/>
            <a:ext cx="12488487" cy="6240393"/>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34" name="Google Shape;534;p82"/>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535" name="Shape 535"/>
        <p:cNvGrpSpPr/>
        <p:nvPr/>
      </p:nvGrpSpPr>
      <p:grpSpPr>
        <a:xfrm>
          <a:off x="0" y="0"/>
          <a:ext cx="0" cy="0"/>
          <a:chOff x="0" y="0"/>
          <a:chExt cx="0" cy="0"/>
        </a:xfrm>
      </p:grpSpPr>
      <p:sp>
        <p:nvSpPr>
          <p:cNvPr id="536" name="Google Shape;536;p83"/>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37" name="Google Shape;537;p83"/>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38" name="Google Shape;538;p83"/>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39" name="Google Shape;539;p83"/>
          <p:cNvSpPr txBox="1"/>
          <p:nvPr>
            <p:ph idx="1" type="body"/>
          </p:nvPr>
        </p:nvSpPr>
        <p:spPr>
          <a:xfrm>
            <a:off x="1984610" y="2766449"/>
            <a:ext cx="7467821"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540" name="Google Shape;540;p83"/>
          <p:cNvSpPr txBox="1"/>
          <p:nvPr>
            <p:ph idx="2" type="body"/>
          </p:nvPr>
        </p:nvSpPr>
        <p:spPr>
          <a:xfrm>
            <a:off x="9766079" y="2766447"/>
            <a:ext cx="7467820"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41" name="Google Shape;541;p83"/>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Title Slide">
  <p:cSld name="28_Title Slide">
    <p:spTree>
      <p:nvGrpSpPr>
        <p:cNvPr id="542" name="Shape 542"/>
        <p:cNvGrpSpPr/>
        <p:nvPr/>
      </p:nvGrpSpPr>
      <p:grpSpPr>
        <a:xfrm>
          <a:off x="0" y="0"/>
          <a:ext cx="0" cy="0"/>
          <a:chOff x="0" y="0"/>
          <a:chExt cx="0" cy="0"/>
        </a:xfrm>
      </p:grpSpPr>
      <p:sp>
        <p:nvSpPr>
          <p:cNvPr id="543" name="Google Shape;543;p84"/>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544" name="Google Shape;544;p84"/>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45" name="Google Shape;545;p84"/>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46" name="Google Shape;546;p84"/>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47" name="Google Shape;547;p84"/>
          <p:cNvSpPr txBox="1"/>
          <p:nvPr>
            <p:ph idx="1" type="body"/>
          </p:nvPr>
        </p:nvSpPr>
        <p:spPr>
          <a:xfrm>
            <a:off x="1984610" y="2766449"/>
            <a:ext cx="9580316" cy="6640136"/>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48" name="Google Shape;548;p84"/>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child holding an apple and smiling&#10;&#10;AI-generated content may be incorrect." id="549" name="Google Shape;549;p84"/>
          <p:cNvPicPr preferRelativeResize="0"/>
          <p:nvPr/>
        </p:nvPicPr>
        <p:blipFill rotWithShape="1">
          <a:blip r:embed="rId3">
            <a:alphaModFix/>
          </a:blip>
          <a:srcRect b="0" l="0" r="0" t="0"/>
          <a:stretch/>
        </p:blipFill>
        <p:spPr>
          <a:xfrm>
            <a:off x="12566638" y="2337615"/>
            <a:ext cx="5220319" cy="7493748"/>
          </a:xfrm>
          <a:prstGeom prst="rect">
            <a:avLst/>
          </a:prstGeom>
          <a:noFill/>
          <a:ln>
            <a:noFill/>
          </a:ln>
        </p:spPr>
      </p:pic>
      <p:pic>
        <p:nvPicPr>
          <p:cNvPr id="550" name="Google Shape;550;p84"/>
          <p:cNvPicPr preferRelativeResize="0"/>
          <p:nvPr/>
        </p:nvPicPr>
        <p:blipFill rotWithShape="1">
          <a:blip r:embed="rId4">
            <a:alphaModFix/>
          </a:blip>
          <a:srcRect b="1068" l="0" r="0" t="0"/>
          <a:stretch/>
        </p:blipFill>
        <p:spPr>
          <a:xfrm>
            <a:off x="12649284" y="2062275"/>
            <a:ext cx="5797862" cy="8255250"/>
          </a:xfrm>
          <a:prstGeom prst="rect">
            <a:avLst/>
          </a:prstGeom>
          <a:noFill/>
          <a:ln>
            <a:noFill/>
          </a:ln>
        </p:spPr>
      </p:pic>
      <p:cxnSp>
        <p:nvCxnSpPr>
          <p:cNvPr id="551" name="Google Shape;551;p84"/>
          <p:cNvCxnSpPr/>
          <p:nvPr/>
        </p:nvCxnSpPr>
        <p:spPr>
          <a:xfrm>
            <a:off x="12549003" y="2337615"/>
            <a:ext cx="0" cy="7493750"/>
          </a:xfrm>
          <a:prstGeom prst="straightConnector1">
            <a:avLst/>
          </a:prstGeom>
          <a:noFill/>
          <a:ln cap="flat" cmpd="sng" w="44450">
            <a:solidFill>
              <a:srgbClr val="00ADD6"/>
            </a:solidFill>
            <a:prstDash val="solid"/>
            <a:round/>
            <a:headEnd len="sm" w="sm" type="none"/>
            <a:tailEnd len="sm" w="sm" type="none"/>
          </a:ln>
        </p:spPr>
      </p:cxnSp>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552" name="Shape 552"/>
        <p:cNvGrpSpPr/>
        <p:nvPr/>
      </p:nvGrpSpPr>
      <p:grpSpPr>
        <a:xfrm>
          <a:off x="0" y="0"/>
          <a:ext cx="0" cy="0"/>
          <a:chOff x="0" y="0"/>
          <a:chExt cx="0" cy="0"/>
        </a:xfrm>
      </p:grpSpPr>
      <p:sp>
        <p:nvSpPr>
          <p:cNvPr id="553" name="Google Shape;553;p85"/>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554" name="Google Shape;554;p85"/>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55" name="Google Shape;555;p85"/>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56" name="Google Shape;556;p85"/>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57" name="Google Shape;557;p85"/>
          <p:cNvSpPr txBox="1"/>
          <p:nvPr>
            <p:ph idx="1" type="body"/>
          </p:nvPr>
        </p:nvSpPr>
        <p:spPr>
          <a:xfrm>
            <a:off x="1984610" y="2766449"/>
            <a:ext cx="8026310"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58" name="Google Shape;558;p85"/>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id="559" name="Google Shape;559;p85"/>
          <p:cNvPicPr preferRelativeResize="0"/>
          <p:nvPr/>
        </p:nvPicPr>
        <p:blipFill rotWithShape="1">
          <a:blip r:embed="rId3">
            <a:alphaModFix/>
          </a:blip>
          <a:srcRect b="0" l="0" r="0" t="0"/>
          <a:stretch/>
        </p:blipFill>
        <p:spPr>
          <a:xfrm>
            <a:off x="10763036" y="1595210"/>
            <a:ext cx="7524964" cy="8691791"/>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Title Slide">
  <p:cSld name="26_Title Slide">
    <p:spTree>
      <p:nvGrpSpPr>
        <p:cNvPr id="560" name="Shape 560"/>
        <p:cNvGrpSpPr/>
        <p:nvPr/>
      </p:nvGrpSpPr>
      <p:grpSpPr>
        <a:xfrm>
          <a:off x="0" y="0"/>
          <a:ext cx="0" cy="0"/>
          <a:chOff x="0" y="0"/>
          <a:chExt cx="0" cy="0"/>
        </a:xfrm>
      </p:grpSpPr>
      <p:sp>
        <p:nvSpPr>
          <p:cNvPr id="561" name="Google Shape;561;p86"/>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562" name="Google Shape;562;p86"/>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563" name="Google Shape;563;p86"/>
          <p:cNvSpPr/>
          <p:nvPr/>
        </p:nvSpPr>
        <p:spPr>
          <a:xfrm>
            <a:off x="904240" y="2337617"/>
            <a:ext cx="16479521" cy="7275013"/>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64" name="Google Shape;564;p86"/>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65" name="Google Shape;565;p86"/>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66" name="Google Shape;566;p86"/>
          <p:cNvSpPr txBox="1"/>
          <p:nvPr>
            <p:ph idx="1" type="body"/>
          </p:nvPr>
        </p:nvSpPr>
        <p:spPr>
          <a:xfrm>
            <a:off x="4543206" y="2952944"/>
            <a:ext cx="6635367" cy="1646776"/>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567" name="Google Shape;567;p86"/>
          <p:cNvSpPr txBox="1"/>
          <p:nvPr>
            <p:ph idx="2" type="body"/>
          </p:nvPr>
        </p:nvSpPr>
        <p:spPr>
          <a:xfrm>
            <a:off x="4547206" y="4993743"/>
            <a:ext cx="6635367" cy="1646777"/>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568" name="Google Shape;568;p86"/>
          <p:cNvSpPr txBox="1"/>
          <p:nvPr>
            <p:ph idx="3" type="body"/>
          </p:nvPr>
        </p:nvSpPr>
        <p:spPr>
          <a:xfrm>
            <a:off x="4543206" y="7130798"/>
            <a:ext cx="6635367" cy="1646777"/>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69" name="Google Shape;569;p86"/>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person holding two pots of flowers&#10;&#10;AI-generated content may be incorrect." id="570" name="Google Shape;570;p86"/>
          <p:cNvPicPr preferRelativeResize="0"/>
          <p:nvPr/>
        </p:nvPicPr>
        <p:blipFill rotWithShape="1">
          <a:blip r:embed="rId3">
            <a:alphaModFix/>
          </a:blip>
          <a:srcRect b="0" l="0" r="0" t="0"/>
          <a:stretch/>
        </p:blipFill>
        <p:spPr>
          <a:xfrm>
            <a:off x="12752826" y="2337614"/>
            <a:ext cx="5034131" cy="7501345"/>
          </a:xfrm>
          <a:prstGeom prst="rect">
            <a:avLst/>
          </a:prstGeom>
          <a:noFill/>
          <a:ln>
            <a:noFill/>
          </a:ln>
        </p:spPr>
      </p:pic>
      <p:cxnSp>
        <p:nvCxnSpPr>
          <p:cNvPr id="571" name="Google Shape;571;p86"/>
          <p:cNvCxnSpPr/>
          <p:nvPr/>
        </p:nvCxnSpPr>
        <p:spPr>
          <a:xfrm>
            <a:off x="12752823" y="2337617"/>
            <a:ext cx="1" cy="7068966"/>
          </a:xfrm>
          <a:prstGeom prst="straightConnector1">
            <a:avLst/>
          </a:prstGeom>
          <a:noFill/>
          <a:ln cap="flat" cmpd="sng" w="44450">
            <a:solidFill>
              <a:srgbClr val="00ADD6"/>
            </a:solidFill>
            <a:prstDash val="solid"/>
            <a:round/>
            <a:headEnd len="sm" w="sm" type="none"/>
            <a:tailEnd len="sm" w="sm" type="none"/>
          </a:ln>
        </p:spPr>
      </p:cxnSp>
      <p:pic>
        <p:nvPicPr>
          <p:cNvPr descr="A person holding two pots of plants&#10;&#10;AI-generated content may be incorrect." id="572" name="Google Shape;572;p86"/>
          <p:cNvPicPr preferRelativeResize="0"/>
          <p:nvPr/>
        </p:nvPicPr>
        <p:blipFill rotWithShape="1">
          <a:blip r:embed="rId4">
            <a:alphaModFix/>
          </a:blip>
          <a:srcRect b="2963" l="0" r="0" t="0"/>
          <a:stretch/>
        </p:blipFill>
        <p:spPr>
          <a:xfrm>
            <a:off x="11779629" y="2186846"/>
            <a:ext cx="6765498" cy="8100156"/>
          </a:xfrm>
          <a:prstGeom prst="rect">
            <a:avLst/>
          </a:prstGeom>
          <a:noFill/>
          <a:ln>
            <a:noFill/>
          </a:ln>
        </p:spPr>
      </p:pic>
      <p:pic>
        <p:nvPicPr>
          <p:cNvPr descr="A logo of a gear with people inside&#10;&#10;AI-generated content may be incorrect." id="573" name="Google Shape;573;p86"/>
          <p:cNvPicPr preferRelativeResize="0"/>
          <p:nvPr/>
        </p:nvPicPr>
        <p:blipFill rotWithShape="1">
          <a:blip r:embed="rId5">
            <a:alphaModFix/>
          </a:blip>
          <a:srcRect b="0" l="0" r="0" t="0"/>
          <a:stretch/>
        </p:blipFill>
        <p:spPr>
          <a:xfrm>
            <a:off x="2051729" y="7044988"/>
            <a:ext cx="1796856" cy="1821812"/>
          </a:xfrm>
          <a:prstGeom prst="rect">
            <a:avLst/>
          </a:prstGeom>
          <a:noFill/>
          <a:ln>
            <a:noFill/>
          </a:ln>
        </p:spPr>
      </p:pic>
      <p:pic>
        <p:nvPicPr>
          <p:cNvPr descr="A blue light bulb with a brain inside&#10;&#10;AI-generated content may be incorrect." id="574" name="Google Shape;574;p86"/>
          <p:cNvPicPr preferRelativeResize="0"/>
          <p:nvPr/>
        </p:nvPicPr>
        <p:blipFill rotWithShape="1">
          <a:blip r:embed="rId6">
            <a:alphaModFix/>
          </a:blip>
          <a:srcRect b="0" l="0" r="0" t="0"/>
          <a:stretch/>
        </p:blipFill>
        <p:spPr>
          <a:xfrm>
            <a:off x="2051729" y="4918702"/>
            <a:ext cx="1796856" cy="1796856"/>
          </a:xfrm>
          <a:prstGeom prst="rect">
            <a:avLst/>
          </a:prstGeom>
          <a:noFill/>
          <a:ln>
            <a:noFill/>
          </a:ln>
        </p:spPr>
      </p:pic>
      <p:pic>
        <p:nvPicPr>
          <p:cNvPr descr="A blue and red logo&#10;&#10;AI-generated content may be incorrect." id="575" name="Google Shape;575;p86"/>
          <p:cNvPicPr preferRelativeResize="0"/>
          <p:nvPr/>
        </p:nvPicPr>
        <p:blipFill rotWithShape="1">
          <a:blip r:embed="rId7">
            <a:alphaModFix/>
          </a:blip>
          <a:srcRect b="0" l="0" r="0" t="0"/>
          <a:stretch/>
        </p:blipFill>
        <p:spPr>
          <a:xfrm>
            <a:off x="1976517" y="2841843"/>
            <a:ext cx="1871726" cy="1821813"/>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spTree>
      <p:nvGrpSpPr>
        <p:cNvPr id="576" name="Shape 576"/>
        <p:cNvGrpSpPr/>
        <p:nvPr/>
      </p:nvGrpSpPr>
      <p:grpSpPr>
        <a:xfrm>
          <a:off x="0" y="0"/>
          <a:ext cx="0" cy="0"/>
          <a:chOff x="0" y="0"/>
          <a:chExt cx="0" cy="0"/>
        </a:xfrm>
      </p:grpSpPr>
      <p:sp>
        <p:nvSpPr>
          <p:cNvPr id="577" name="Google Shape;577;p87"/>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578" name="Google Shape;578;p87"/>
          <p:cNvSpPr/>
          <p:nvPr/>
        </p:nvSpPr>
        <p:spPr>
          <a:xfrm>
            <a:off x="501042" y="455635"/>
            <a:ext cx="17285918" cy="1561424"/>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79" name="Google Shape;579;p87"/>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80" name="Google Shape;580;p87"/>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81" name="Google Shape;581;p87"/>
          <p:cNvSpPr txBox="1"/>
          <p:nvPr>
            <p:ph idx="1" type="body"/>
          </p:nvPr>
        </p:nvSpPr>
        <p:spPr>
          <a:xfrm>
            <a:off x="1981200" y="2806957"/>
            <a:ext cx="9615054"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82" name="Google Shape;582;p87"/>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id="583" name="Google Shape;583;p87"/>
          <p:cNvPicPr preferRelativeResize="0"/>
          <p:nvPr/>
        </p:nvPicPr>
        <p:blipFill rotWithShape="1">
          <a:blip r:embed="rId3">
            <a:alphaModFix/>
          </a:blip>
          <a:srcRect b="0" l="-973" r="38235" t="0"/>
          <a:stretch/>
        </p:blipFill>
        <p:spPr>
          <a:xfrm>
            <a:off x="10706945" y="2337617"/>
            <a:ext cx="7080012" cy="7523438"/>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Slide">
  <p:cSld name="15_Title Slide">
    <p:spTree>
      <p:nvGrpSpPr>
        <p:cNvPr id="584" name="Shape 584"/>
        <p:cNvGrpSpPr/>
        <p:nvPr/>
      </p:nvGrpSpPr>
      <p:grpSpPr>
        <a:xfrm>
          <a:off x="0" y="0"/>
          <a:ext cx="0" cy="0"/>
          <a:chOff x="0" y="0"/>
          <a:chExt cx="0" cy="0"/>
        </a:xfrm>
      </p:grpSpPr>
      <p:sp>
        <p:nvSpPr>
          <p:cNvPr id="585" name="Google Shape;585;p88"/>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586" name="Google Shape;586;p88"/>
          <p:cNvSpPr/>
          <p:nvPr/>
        </p:nvSpPr>
        <p:spPr>
          <a:xfrm>
            <a:off x="501042" y="455635"/>
            <a:ext cx="17285918" cy="1561424"/>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87" name="Google Shape;587;p88"/>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88" name="Google Shape;588;p88"/>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589" name="Google Shape;589;p88"/>
          <p:cNvSpPr txBox="1"/>
          <p:nvPr>
            <p:ph idx="1" type="body"/>
          </p:nvPr>
        </p:nvSpPr>
        <p:spPr>
          <a:xfrm>
            <a:off x="1984609" y="2766449"/>
            <a:ext cx="9677136" cy="6640136"/>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590" name="Google Shape;590;p88"/>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person holding a baby up in the air&#10;&#10;AI-generated content may be incorrect." id="591" name="Google Shape;591;p88"/>
          <p:cNvPicPr preferRelativeResize="0"/>
          <p:nvPr/>
        </p:nvPicPr>
        <p:blipFill rotWithShape="1">
          <a:blip r:embed="rId3">
            <a:alphaModFix/>
          </a:blip>
          <a:srcRect b="0" l="-8548" r="0" t="0"/>
          <a:stretch/>
        </p:blipFill>
        <p:spPr>
          <a:xfrm>
            <a:off x="10706945" y="2337617"/>
            <a:ext cx="7080012" cy="7523438"/>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_Title Slide">
  <p:cSld name="33_Title Slide">
    <p:spTree>
      <p:nvGrpSpPr>
        <p:cNvPr id="592" name="Shape 592"/>
        <p:cNvGrpSpPr/>
        <p:nvPr/>
      </p:nvGrpSpPr>
      <p:grpSpPr>
        <a:xfrm>
          <a:off x="0" y="0"/>
          <a:ext cx="0" cy="0"/>
          <a:chOff x="0" y="0"/>
          <a:chExt cx="0" cy="0"/>
        </a:xfrm>
      </p:grpSpPr>
      <p:pic>
        <p:nvPicPr>
          <p:cNvPr descr="A person in a yellow jacket in a wheelchair&#10;&#10;AI-generated content may be incorrect." id="593" name="Google Shape;593;p89"/>
          <p:cNvPicPr preferRelativeResize="0"/>
          <p:nvPr/>
        </p:nvPicPr>
        <p:blipFill rotWithShape="1">
          <a:blip r:embed="rId2">
            <a:alphaModFix/>
          </a:blip>
          <a:srcRect b="20384" l="0" r="0" t="-1"/>
          <a:stretch/>
        </p:blipFill>
        <p:spPr>
          <a:xfrm>
            <a:off x="0" y="0"/>
            <a:ext cx="18288000" cy="10286997"/>
          </a:xfrm>
          <a:prstGeom prst="rect">
            <a:avLst/>
          </a:prstGeom>
          <a:noFill/>
          <a:ln>
            <a:noFill/>
          </a:ln>
        </p:spPr>
      </p:pic>
      <p:pic>
        <p:nvPicPr>
          <p:cNvPr descr="A logo with a torch and text&#10;&#10;AI-generated content may be incorrect." id="594" name="Google Shape;594;p89"/>
          <p:cNvPicPr preferRelativeResize="0"/>
          <p:nvPr/>
        </p:nvPicPr>
        <p:blipFill rotWithShape="1">
          <a:blip r:embed="rId3">
            <a:alphaModFix/>
          </a:blip>
          <a:srcRect b="0" l="0" r="0" t="0"/>
          <a:stretch/>
        </p:blipFill>
        <p:spPr>
          <a:xfrm>
            <a:off x="15189905" y="7661024"/>
            <a:ext cx="2386208" cy="2386207"/>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595" name="Shape 595"/>
        <p:cNvGrpSpPr/>
        <p:nvPr/>
      </p:nvGrpSpPr>
      <p:grpSpPr>
        <a:xfrm>
          <a:off x="0" y="0"/>
          <a:ext cx="0" cy="0"/>
          <a:chOff x="0" y="0"/>
          <a:chExt cx="0" cy="0"/>
        </a:xfrm>
      </p:grpSpPr>
      <p:sp>
        <p:nvSpPr>
          <p:cNvPr id="596" name="Google Shape;596;p90"/>
          <p:cNvSpPr/>
          <p:nvPr/>
        </p:nvSpPr>
        <p:spPr>
          <a:xfrm>
            <a:off x="501042"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597" name="Google Shape;597;p90"/>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598" name="Google Shape;598;p90"/>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599" name="Google Shape;599;p90"/>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00" name="Google Shape;600;p90"/>
          <p:cNvSpPr txBox="1"/>
          <p:nvPr>
            <p:ph idx="1" type="body"/>
          </p:nvPr>
        </p:nvSpPr>
        <p:spPr>
          <a:xfrm>
            <a:off x="1984610" y="2766447"/>
            <a:ext cx="14246225" cy="6240393"/>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01" name="Google Shape;601;p90"/>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blue and red megaphone&#10;&#10;AI-generated content may be incorrect." id="602" name="Google Shape;602;p90"/>
          <p:cNvPicPr preferRelativeResize="0"/>
          <p:nvPr/>
        </p:nvPicPr>
        <p:blipFill rotWithShape="1">
          <a:blip r:embed="rId3">
            <a:alphaModFix/>
          </a:blip>
          <a:srcRect b="0" l="0" r="0" t="0"/>
          <a:stretch/>
        </p:blipFill>
        <p:spPr>
          <a:xfrm>
            <a:off x="14839950" y="6884358"/>
            <a:ext cx="2947007" cy="2947007"/>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603" name="Shape 603"/>
        <p:cNvGrpSpPr/>
        <p:nvPr/>
      </p:nvGrpSpPr>
      <p:grpSpPr>
        <a:xfrm>
          <a:off x="0" y="0"/>
          <a:ext cx="0" cy="0"/>
          <a:chOff x="0" y="0"/>
          <a:chExt cx="0" cy="0"/>
        </a:xfrm>
      </p:grpSpPr>
      <p:sp>
        <p:nvSpPr>
          <p:cNvPr id="604" name="Google Shape;604;p91"/>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05" name="Google Shape;605;p91"/>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06" name="Google Shape;606;p91"/>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607" name="Google Shape;607;p91"/>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08" name="Google Shape;608;p91"/>
          <p:cNvSpPr txBox="1"/>
          <p:nvPr>
            <p:ph idx="1" type="body"/>
          </p:nvPr>
        </p:nvSpPr>
        <p:spPr>
          <a:xfrm>
            <a:off x="1984610" y="2766447"/>
            <a:ext cx="14246225" cy="6240393"/>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09" name="Google Shape;609;p91"/>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blue light bulb with a brain inside&#10;&#10;AI-generated content may be incorrect." id="610" name="Google Shape;610;p91"/>
          <p:cNvPicPr preferRelativeResize="0"/>
          <p:nvPr/>
        </p:nvPicPr>
        <p:blipFill rotWithShape="1">
          <a:blip r:embed="rId3">
            <a:alphaModFix/>
          </a:blip>
          <a:srcRect b="0" l="0" r="0" t="0"/>
          <a:stretch/>
        </p:blipFill>
        <p:spPr>
          <a:xfrm>
            <a:off x="15295522" y="7044447"/>
            <a:ext cx="1833323" cy="2282951"/>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611" name="Shape 611"/>
        <p:cNvGrpSpPr/>
        <p:nvPr/>
      </p:nvGrpSpPr>
      <p:grpSpPr>
        <a:xfrm>
          <a:off x="0" y="0"/>
          <a:ext cx="0" cy="0"/>
          <a:chOff x="0" y="0"/>
          <a:chExt cx="0" cy="0"/>
        </a:xfrm>
      </p:grpSpPr>
      <p:sp>
        <p:nvSpPr>
          <p:cNvPr id="612" name="Google Shape;612;p92"/>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13" name="Google Shape;613;p92"/>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14" name="Google Shape;614;p92"/>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615" name="Google Shape;615;p92"/>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16" name="Google Shape;616;p92"/>
          <p:cNvSpPr txBox="1"/>
          <p:nvPr>
            <p:ph idx="1" type="body"/>
          </p:nvPr>
        </p:nvSpPr>
        <p:spPr>
          <a:xfrm>
            <a:off x="1984610" y="2766447"/>
            <a:ext cx="14246225" cy="6240393"/>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17" name="Google Shape;617;p92"/>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blue and yellow logo&#10;&#10;AI-generated content may be incorrect." id="618" name="Google Shape;618;p92"/>
          <p:cNvPicPr preferRelativeResize="0"/>
          <p:nvPr/>
        </p:nvPicPr>
        <p:blipFill rotWithShape="1">
          <a:blip r:embed="rId3">
            <a:alphaModFix/>
          </a:blip>
          <a:srcRect b="0" l="0" r="0" t="0"/>
          <a:stretch/>
        </p:blipFill>
        <p:spPr>
          <a:xfrm>
            <a:off x="14954797" y="7013756"/>
            <a:ext cx="2239185" cy="2277185"/>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619" name="Shape 619"/>
        <p:cNvGrpSpPr/>
        <p:nvPr/>
      </p:nvGrpSpPr>
      <p:grpSpPr>
        <a:xfrm>
          <a:off x="0" y="0"/>
          <a:ext cx="0" cy="0"/>
          <a:chOff x="0" y="0"/>
          <a:chExt cx="0" cy="0"/>
        </a:xfrm>
      </p:grpSpPr>
      <p:sp>
        <p:nvSpPr>
          <p:cNvPr id="620" name="Google Shape;620;p93"/>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21" name="Google Shape;621;p93"/>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22" name="Google Shape;622;p93"/>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623" name="Google Shape;623;p93"/>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24" name="Google Shape;624;p93"/>
          <p:cNvSpPr txBox="1"/>
          <p:nvPr>
            <p:ph idx="1" type="body"/>
          </p:nvPr>
        </p:nvSpPr>
        <p:spPr>
          <a:xfrm>
            <a:off x="1984610" y="2766449"/>
            <a:ext cx="14009244" cy="5624515"/>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25" name="Google Shape;625;p93"/>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Slide">
  <p:cSld name="18_Title Slide">
    <p:spTree>
      <p:nvGrpSpPr>
        <p:cNvPr id="626" name="Shape 626"/>
        <p:cNvGrpSpPr/>
        <p:nvPr/>
      </p:nvGrpSpPr>
      <p:grpSpPr>
        <a:xfrm>
          <a:off x="0" y="0"/>
          <a:ext cx="0" cy="0"/>
          <a:chOff x="0" y="0"/>
          <a:chExt cx="0" cy="0"/>
        </a:xfrm>
      </p:grpSpPr>
      <p:sp>
        <p:nvSpPr>
          <p:cNvPr id="627" name="Google Shape;627;p94"/>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28" name="Google Shape;628;p94"/>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29" name="Google Shape;629;p94"/>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630" name="Google Shape;630;p94"/>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31" name="Google Shape;631;p94"/>
          <p:cNvSpPr txBox="1"/>
          <p:nvPr>
            <p:ph idx="1" type="body"/>
          </p:nvPr>
        </p:nvSpPr>
        <p:spPr>
          <a:xfrm>
            <a:off x="1984610" y="2766449"/>
            <a:ext cx="8323752"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32" name="Google Shape;632;p94"/>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magnifying glass on a black background&#10;&#10;AI-generated content may be incorrect." id="633" name="Google Shape;633;p94"/>
          <p:cNvPicPr preferRelativeResize="0"/>
          <p:nvPr/>
        </p:nvPicPr>
        <p:blipFill rotWithShape="1">
          <a:blip r:embed="rId3">
            <a:alphaModFix/>
          </a:blip>
          <a:srcRect b="0" l="0" r="0" t="0"/>
          <a:stretch/>
        </p:blipFill>
        <p:spPr>
          <a:xfrm flipH="1">
            <a:off x="9951089" y="0"/>
            <a:ext cx="9055029" cy="9078159"/>
          </a:xfrm>
          <a:prstGeom prst="rect">
            <a:avLst/>
          </a:prstGeom>
          <a:noFill/>
          <a:ln>
            <a:noFill/>
          </a:ln>
          <a:effectLst>
            <a:reflection blurRad="0" dir="0" dist="0" endA="0" endPos="33025" kx="0" rotWithShape="0" algn="bl" stA="33060" stPos="0" sy="-100000" ky="0"/>
          </a:effectLst>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Title Slide">
  <p:cSld name="30_Title Slide">
    <p:spTree>
      <p:nvGrpSpPr>
        <p:cNvPr id="634" name="Shape 634"/>
        <p:cNvGrpSpPr/>
        <p:nvPr/>
      </p:nvGrpSpPr>
      <p:grpSpPr>
        <a:xfrm>
          <a:off x="0" y="0"/>
          <a:ext cx="0" cy="0"/>
          <a:chOff x="0" y="0"/>
          <a:chExt cx="0" cy="0"/>
        </a:xfrm>
      </p:grpSpPr>
      <p:sp>
        <p:nvSpPr>
          <p:cNvPr id="635" name="Google Shape;635;p95"/>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36" name="Google Shape;636;p95"/>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37" name="Google Shape;637;p95"/>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638" name="Google Shape;638;p95"/>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39" name="Google Shape;639;p95"/>
          <p:cNvSpPr txBox="1"/>
          <p:nvPr>
            <p:ph idx="1" type="body"/>
          </p:nvPr>
        </p:nvSpPr>
        <p:spPr>
          <a:xfrm>
            <a:off x="1984610" y="2766449"/>
            <a:ext cx="8323752"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40" name="Google Shape;640;p95"/>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descr="A group of people holding hands&#10;&#10;AI-generated content may be incorrect." id="641" name="Google Shape;641;p95"/>
          <p:cNvPicPr preferRelativeResize="0"/>
          <p:nvPr/>
        </p:nvPicPr>
        <p:blipFill rotWithShape="1">
          <a:blip r:embed="rId3">
            <a:alphaModFix/>
          </a:blip>
          <a:srcRect b="0" l="0" r="0" t="0"/>
          <a:stretch/>
        </p:blipFill>
        <p:spPr>
          <a:xfrm>
            <a:off x="15331569" y="236560"/>
            <a:ext cx="2279361" cy="2386208"/>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Title Slide">
  <p:cSld name="31_Title Slide">
    <p:spTree>
      <p:nvGrpSpPr>
        <p:cNvPr id="642" name="Shape 642"/>
        <p:cNvGrpSpPr/>
        <p:nvPr/>
      </p:nvGrpSpPr>
      <p:grpSpPr>
        <a:xfrm>
          <a:off x="0" y="0"/>
          <a:ext cx="0" cy="0"/>
          <a:chOff x="0" y="0"/>
          <a:chExt cx="0" cy="0"/>
        </a:xfrm>
      </p:grpSpPr>
      <p:sp>
        <p:nvSpPr>
          <p:cNvPr id="643" name="Google Shape;643;p96"/>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44" name="Google Shape;644;p96"/>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45" name="Google Shape;645;p96"/>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646" name="Google Shape;646;p96"/>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47" name="Google Shape;647;p96"/>
          <p:cNvSpPr txBox="1"/>
          <p:nvPr>
            <p:ph idx="1" type="body"/>
          </p:nvPr>
        </p:nvSpPr>
        <p:spPr>
          <a:xfrm>
            <a:off x="1984610" y="2766449"/>
            <a:ext cx="8323752"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48" name="Google Shape;648;p96"/>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id="649" name="Google Shape;649;p96"/>
          <p:cNvPicPr preferRelativeResize="0"/>
          <p:nvPr/>
        </p:nvPicPr>
        <p:blipFill rotWithShape="1">
          <a:blip r:embed="rId3">
            <a:alphaModFix/>
          </a:blip>
          <a:srcRect b="0" l="0" r="0" t="0"/>
          <a:stretch/>
        </p:blipFill>
        <p:spPr>
          <a:xfrm>
            <a:off x="11605301" y="3942799"/>
            <a:ext cx="5135796" cy="4283381"/>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Title Slide">
  <p:cSld name="32_Title Slide">
    <p:spTree>
      <p:nvGrpSpPr>
        <p:cNvPr id="650" name="Shape 650"/>
        <p:cNvGrpSpPr/>
        <p:nvPr/>
      </p:nvGrpSpPr>
      <p:grpSpPr>
        <a:xfrm>
          <a:off x="0" y="0"/>
          <a:ext cx="0" cy="0"/>
          <a:chOff x="0" y="0"/>
          <a:chExt cx="0" cy="0"/>
        </a:xfrm>
      </p:grpSpPr>
      <p:sp>
        <p:nvSpPr>
          <p:cNvPr id="651" name="Google Shape;651;p97"/>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52" name="Google Shape;652;p97"/>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53" name="Google Shape;653;p97"/>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654" name="Google Shape;654;p97"/>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55" name="Google Shape;655;p97"/>
          <p:cNvSpPr txBox="1"/>
          <p:nvPr>
            <p:ph idx="1" type="body"/>
          </p:nvPr>
        </p:nvSpPr>
        <p:spPr>
          <a:xfrm>
            <a:off x="1984610" y="2766449"/>
            <a:ext cx="8323752"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56" name="Google Shape;656;p97"/>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pic>
        <p:nvPicPr>
          <p:cNvPr id="657" name="Google Shape;657;p97"/>
          <p:cNvPicPr preferRelativeResize="0"/>
          <p:nvPr/>
        </p:nvPicPr>
        <p:blipFill rotWithShape="1">
          <a:blip r:embed="rId3">
            <a:alphaModFix/>
          </a:blip>
          <a:srcRect b="0" l="0" r="0" t="0"/>
          <a:stretch/>
        </p:blipFill>
        <p:spPr>
          <a:xfrm>
            <a:off x="12129976" y="3942800"/>
            <a:ext cx="4086444" cy="4283380"/>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Title Slide">
  <p:cSld name="19_Title Slide">
    <p:spTree>
      <p:nvGrpSpPr>
        <p:cNvPr id="658" name="Shape 658"/>
        <p:cNvGrpSpPr/>
        <p:nvPr/>
      </p:nvGrpSpPr>
      <p:grpSpPr>
        <a:xfrm>
          <a:off x="0" y="0"/>
          <a:ext cx="0" cy="0"/>
          <a:chOff x="0" y="0"/>
          <a:chExt cx="0" cy="0"/>
        </a:xfrm>
      </p:grpSpPr>
      <p:sp>
        <p:nvSpPr>
          <p:cNvPr id="659" name="Google Shape;659;p98"/>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60" name="Google Shape;660;p98"/>
          <p:cNvSpPr/>
          <p:nvPr/>
        </p:nvSpPr>
        <p:spPr>
          <a:xfrm>
            <a:off x="501042" y="455635"/>
            <a:ext cx="17285918" cy="1561424"/>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61" name="Google Shape;661;p98"/>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662" name="Google Shape;662;p98"/>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63" name="Google Shape;663;p98"/>
          <p:cNvSpPr txBox="1"/>
          <p:nvPr>
            <p:ph idx="1" type="body"/>
          </p:nvPr>
        </p:nvSpPr>
        <p:spPr>
          <a:xfrm>
            <a:off x="1984610" y="2766449"/>
            <a:ext cx="14009244"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64" name="Google Shape;664;p98"/>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665" name="Shape 665"/>
        <p:cNvGrpSpPr/>
        <p:nvPr/>
      </p:nvGrpSpPr>
      <p:grpSpPr>
        <a:xfrm>
          <a:off x="0" y="0"/>
          <a:ext cx="0" cy="0"/>
          <a:chOff x="0" y="0"/>
          <a:chExt cx="0" cy="0"/>
        </a:xfrm>
      </p:grpSpPr>
      <p:sp>
        <p:nvSpPr>
          <p:cNvPr id="666" name="Google Shape;666;p99"/>
          <p:cNvSpPr/>
          <p:nvPr/>
        </p:nvSpPr>
        <p:spPr>
          <a:xfrm>
            <a:off x="501043" y="2337617"/>
            <a:ext cx="17285916" cy="7493748"/>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67" name="Google Shape;667;p99"/>
          <p:cNvSpPr/>
          <p:nvPr/>
        </p:nvSpPr>
        <p:spPr>
          <a:xfrm>
            <a:off x="501042" y="455635"/>
            <a:ext cx="17285918" cy="1561424"/>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68" name="Google Shape;668;p99"/>
          <p:cNvCxnSpPr/>
          <p:nvPr/>
        </p:nvCxnSpPr>
        <p:spPr>
          <a:xfrm>
            <a:off x="3505367" y="880417"/>
            <a:ext cx="0" cy="843349"/>
          </a:xfrm>
          <a:prstGeom prst="straightConnector1">
            <a:avLst/>
          </a:prstGeom>
          <a:noFill/>
          <a:ln cap="flat" cmpd="sng" w="31750">
            <a:solidFill>
              <a:srgbClr val="00ADD6"/>
            </a:solidFill>
            <a:prstDash val="solid"/>
            <a:round/>
            <a:headEnd len="sm" w="sm" type="none"/>
            <a:tailEnd len="sm" w="sm" type="none"/>
          </a:ln>
        </p:spPr>
      </p:cxnSp>
      <p:sp>
        <p:nvSpPr>
          <p:cNvPr id="669" name="Google Shape;669;p99"/>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chemeClr val="lt1"/>
              </a:buClr>
              <a:buSzPts val="4200"/>
              <a:buFont typeface="Calibri"/>
              <a:buNone/>
              <a:defRPr b="1" i="0" sz="4200">
                <a:solidFill>
                  <a:schemeClr val="lt1"/>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70" name="Google Shape;670;p99"/>
          <p:cNvSpPr txBox="1"/>
          <p:nvPr>
            <p:ph idx="1" type="body"/>
          </p:nvPr>
        </p:nvSpPr>
        <p:spPr>
          <a:xfrm>
            <a:off x="1984610" y="2766449"/>
            <a:ext cx="14009244" cy="6788944"/>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71" name="Google Shape;671;p99"/>
          <p:cNvPicPr preferRelativeResize="0"/>
          <p:nvPr/>
        </p:nvPicPr>
        <p:blipFill rotWithShape="1">
          <a:blip r:embed="rId2">
            <a:alphaModFix/>
          </a:blip>
          <a:srcRect b="0" l="0" r="0" t="0"/>
          <a:stretch/>
        </p:blipFill>
        <p:spPr>
          <a:xfrm>
            <a:off x="791507" y="236560"/>
            <a:ext cx="2386207" cy="2386208"/>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672" name="Shape 672"/>
        <p:cNvGrpSpPr/>
        <p:nvPr/>
      </p:nvGrpSpPr>
      <p:grpSpPr>
        <a:xfrm>
          <a:off x="0" y="0"/>
          <a:ext cx="0" cy="0"/>
          <a:chOff x="0" y="0"/>
          <a:chExt cx="0" cy="0"/>
        </a:xfrm>
      </p:grpSpPr>
      <p:sp>
        <p:nvSpPr>
          <p:cNvPr id="673" name="Google Shape;673;p100"/>
          <p:cNvSpPr/>
          <p:nvPr/>
        </p:nvSpPr>
        <p:spPr>
          <a:xfrm>
            <a:off x="0" y="0"/>
            <a:ext cx="18288000" cy="10287000"/>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rPr lang="en-US" sz="2700">
                <a:solidFill>
                  <a:schemeClr val="lt1"/>
                </a:solidFill>
                <a:latin typeface="Calibri"/>
                <a:ea typeface="Calibri"/>
                <a:cs typeface="Calibri"/>
                <a:sym typeface="Calibri"/>
              </a:rPr>
              <a:t>a</a:t>
            </a:r>
            <a:endParaRPr sz="2100"/>
          </a:p>
        </p:txBody>
      </p:sp>
      <p:sp>
        <p:nvSpPr>
          <p:cNvPr id="674" name="Google Shape;674;p100"/>
          <p:cNvSpPr/>
          <p:nvPr/>
        </p:nvSpPr>
        <p:spPr>
          <a:xfrm>
            <a:off x="501042" y="455636"/>
            <a:ext cx="17285918" cy="9375731"/>
          </a:xfrm>
          <a:prstGeom prst="rect">
            <a:avLst/>
          </a:prstGeom>
          <a:solidFill>
            <a:schemeClr val="lt1"/>
          </a:solidFill>
          <a:ln>
            <a:noFill/>
          </a:ln>
          <a:effectLst>
            <a:outerShdw blurRad="180543" rotWithShape="0" algn="tl" dir="1819958" dist="172749">
              <a:srgbClr val="000000">
                <a:alpha val="10980"/>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75" name="Google Shape;675;p100"/>
          <p:cNvSpPr/>
          <p:nvPr/>
        </p:nvSpPr>
        <p:spPr>
          <a:xfrm>
            <a:off x="8839442" y="121746"/>
            <a:ext cx="1311130" cy="1426818"/>
          </a:xfrm>
          <a:prstGeom prst="rect">
            <a:avLst/>
          </a:prstGeom>
          <a:solidFill>
            <a:srgbClr val="FFFFFF"/>
          </a:solidFill>
          <a:ln>
            <a:noFill/>
          </a:ln>
        </p:spPr>
      </p:sp>
      <p:sp>
        <p:nvSpPr>
          <p:cNvPr id="676" name="Google Shape;676;p100"/>
          <p:cNvSpPr txBox="1"/>
          <p:nvPr>
            <p:ph type="title"/>
          </p:nvPr>
        </p:nvSpPr>
        <p:spPr>
          <a:xfrm>
            <a:off x="1979045" y="1659378"/>
            <a:ext cx="13051406"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677" name="Google Shape;677;p100"/>
          <p:cNvSpPr txBox="1"/>
          <p:nvPr>
            <p:ph idx="1" type="body"/>
          </p:nvPr>
        </p:nvSpPr>
        <p:spPr>
          <a:xfrm>
            <a:off x="4058571" y="3513500"/>
            <a:ext cx="10971881" cy="1084232"/>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678" name="Google Shape;678;p100"/>
          <p:cNvSpPr txBox="1"/>
          <p:nvPr>
            <p:ph idx="2" type="body"/>
          </p:nvPr>
        </p:nvSpPr>
        <p:spPr>
          <a:xfrm>
            <a:off x="4058570" y="4899348"/>
            <a:ext cx="10971881" cy="1084232"/>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679" name="Google Shape;679;p100"/>
          <p:cNvSpPr txBox="1"/>
          <p:nvPr>
            <p:ph idx="3" type="body"/>
          </p:nvPr>
        </p:nvSpPr>
        <p:spPr>
          <a:xfrm>
            <a:off x="4058570" y="6210224"/>
            <a:ext cx="10971881" cy="1084232"/>
          </a:xfrm>
          <a:prstGeom prst="rect">
            <a:avLst/>
          </a:prstGeom>
          <a:noFill/>
          <a:ln>
            <a:noFill/>
          </a:ln>
        </p:spPr>
        <p:txBody>
          <a:bodyPr anchorCtr="0" anchor="t" bIns="68550" lIns="137150" spcFirstLastPara="1" rIns="137150" wrap="square" tIns="68550">
            <a:normAutofit/>
          </a:bodyPr>
          <a:lstStyle>
            <a:lvl1pPr indent="-228600" lvl="0" marL="457200" marR="0" algn="l">
              <a:lnSpc>
                <a:spcPct val="100000"/>
              </a:lnSpc>
              <a:spcBef>
                <a:spcPts val="0"/>
              </a:spcBef>
              <a:spcAft>
                <a:spcPts val="0"/>
              </a:spcAft>
              <a:buClr>
                <a:srgbClr val="004987"/>
              </a:buClr>
              <a:buSzPts val="4800"/>
              <a:buFont typeface="Calibri"/>
              <a:buNone/>
              <a:defRPr/>
            </a:lvl1pPr>
            <a:lvl2pPr indent="-400050" lvl="1" marL="914400" algn="l">
              <a:spcBef>
                <a:spcPts val="500"/>
              </a:spcBef>
              <a:spcAft>
                <a:spcPts val="0"/>
              </a:spcAft>
              <a:buSzPts val="2700"/>
              <a:buChar char="–"/>
              <a:defRPr/>
            </a:lvl2pPr>
            <a:lvl3pPr indent="-228600" lvl="2" marL="1371600" algn="l">
              <a:spcBef>
                <a:spcPts val="700"/>
              </a:spcBef>
              <a:spcAft>
                <a:spcPts val="0"/>
              </a:spcAft>
              <a:buSzPts val="3600"/>
              <a:buNone/>
              <a:defRPr/>
            </a:lvl3pPr>
            <a:lvl4pPr indent="-228600" lvl="3" marL="1828800" algn="l">
              <a:spcBef>
                <a:spcPts val="600"/>
              </a:spcBef>
              <a:spcAft>
                <a:spcPts val="0"/>
              </a:spcAft>
              <a:buSzPts val="3000"/>
              <a:buNone/>
              <a:defRPr/>
            </a:lvl4pPr>
            <a:lvl5pPr indent="-400050" lvl="4" marL="2286000" algn="l">
              <a:spcBef>
                <a:spcPts val="500"/>
              </a:spcBef>
              <a:spcAft>
                <a:spcPts val="0"/>
              </a:spcAft>
              <a:buSzPts val="2700"/>
              <a:buChar char="»"/>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of a gear with people inside&#10;&#10;AI-generated content may be incorrect." id="680" name="Google Shape;680;p100"/>
          <p:cNvPicPr preferRelativeResize="0"/>
          <p:nvPr/>
        </p:nvPicPr>
        <p:blipFill rotWithShape="1">
          <a:blip r:embed="rId2">
            <a:alphaModFix/>
          </a:blip>
          <a:srcRect b="0" l="0" r="0" t="0"/>
          <a:stretch/>
        </p:blipFill>
        <p:spPr>
          <a:xfrm>
            <a:off x="2303516" y="6173286"/>
            <a:ext cx="1242411" cy="1259665"/>
          </a:xfrm>
          <a:prstGeom prst="rect">
            <a:avLst/>
          </a:prstGeom>
          <a:noFill/>
          <a:ln>
            <a:noFill/>
          </a:ln>
        </p:spPr>
      </p:pic>
      <p:pic>
        <p:nvPicPr>
          <p:cNvPr descr="A blue light bulb with a brain inside&#10;&#10;AI-generated content may be incorrect." id="681" name="Google Shape;681;p100"/>
          <p:cNvPicPr preferRelativeResize="0"/>
          <p:nvPr/>
        </p:nvPicPr>
        <p:blipFill rotWithShape="1">
          <a:blip r:embed="rId3">
            <a:alphaModFix/>
          </a:blip>
          <a:srcRect b="0" l="0" r="0" t="0"/>
          <a:stretch/>
        </p:blipFill>
        <p:spPr>
          <a:xfrm>
            <a:off x="2303516" y="4761668"/>
            <a:ext cx="1242411" cy="1242411"/>
          </a:xfrm>
          <a:prstGeom prst="rect">
            <a:avLst/>
          </a:prstGeom>
          <a:noFill/>
          <a:ln>
            <a:noFill/>
          </a:ln>
        </p:spPr>
      </p:pic>
      <p:pic>
        <p:nvPicPr>
          <p:cNvPr descr="A blue and red logo&#10;&#10;AI-generated content may be incorrect." id="682" name="Google Shape;682;p100"/>
          <p:cNvPicPr preferRelativeResize="0"/>
          <p:nvPr/>
        </p:nvPicPr>
        <p:blipFill rotWithShape="1">
          <a:blip r:embed="rId4">
            <a:alphaModFix/>
          </a:blip>
          <a:srcRect b="0" l="0" r="0" t="0"/>
          <a:stretch/>
        </p:blipFill>
        <p:spPr>
          <a:xfrm>
            <a:off x="2303516" y="3425781"/>
            <a:ext cx="1294177" cy="1259667"/>
          </a:xfrm>
          <a:prstGeom prst="rect">
            <a:avLst/>
          </a:prstGeom>
          <a:noFill/>
          <a:ln>
            <a:noFill/>
          </a:ln>
        </p:spPr>
      </p:pic>
      <p:pic>
        <p:nvPicPr>
          <p:cNvPr descr="A logo with a torch and text&#10;&#10;AI-generated content may be incorrect." id="683" name="Google Shape;683;p100"/>
          <p:cNvPicPr preferRelativeResize="0"/>
          <p:nvPr/>
        </p:nvPicPr>
        <p:blipFill rotWithShape="1">
          <a:blip r:embed="rId5">
            <a:alphaModFix/>
          </a:blip>
          <a:srcRect b="0" l="0" r="0" t="0"/>
          <a:stretch/>
        </p:blipFill>
        <p:spPr>
          <a:xfrm>
            <a:off x="7950897" y="7259149"/>
            <a:ext cx="2386207" cy="2386207"/>
          </a:xfrm>
          <a:prstGeom prst="rect">
            <a:avLst/>
          </a:prstGeom>
          <a:noFill/>
          <a:ln>
            <a:noFill/>
          </a:ln>
        </p:spPr>
      </p:pic>
      <p:cxnSp>
        <p:nvCxnSpPr>
          <p:cNvPr id="684" name="Google Shape;684;p100"/>
          <p:cNvCxnSpPr/>
          <p:nvPr/>
        </p:nvCxnSpPr>
        <p:spPr>
          <a:xfrm>
            <a:off x="1979045" y="3058221"/>
            <a:ext cx="2057470" cy="0"/>
          </a:xfrm>
          <a:prstGeom prst="straightConnector1">
            <a:avLst/>
          </a:prstGeom>
          <a:noFill/>
          <a:ln cap="flat" cmpd="sng" w="31750">
            <a:solidFill>
              <a:srgbClr val="00ADD6"/>
            </a:solidFill>
            <a:prstDash val="solid"/>
            <a:round/>
            <a:headEnd len="sm" w="sm" type="none"/>
            <a:tailEnd len="sm" w="sm" type="none"/>
          </a:ln>
        </p:spPr>
      </p:cxnSp>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685" name="Shape 685"/>
        <p:cNvGrpSpPr/>
        <p:nvPr/>
      </p:nvGrpSpPr>
      <p:grpSpPr>
        <a:xfrm>
          <a:off x="0" y="0"/>
          <a:ext cx="0" cy="0"/>
          <a:chOff x="0" y="0"/>
          <a:chExt cx="0" cy="0"/>
        </a:xfrm>
      </p:grpSpPr>
      <p:sp>
        <p:nvSpPr>
          <p:cNvPr id="686" name="Google Shape;686;p101"/>
          <p:cNvSpPr/>
          <p:nvPr/>
        </p:nvSpPr>
        <p:spPr>
          <a:xfrm>
            <a:off x="0" y="0"/>
            <a:ext cx="18288000" cy="10287000"/>
          </a:xfrm>
          <a:prstGeom prst="rect">
            <a:avLst/>
          </a:prstGeom>
          <a:solidFill>
            <a:srgbClr val="F1F9FC"/>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rPr lang="en-US" sz="2700">
                <a:solidFill>
                  <a:schemeClr val="lt1"/>
                </a:solidFill>
                <a:latin typeface="Calibri"/>
                <a:ea typeface="Calibri"/>
                <a:cs typeface="Calibri"/>
                <a:sym typeface="Calibri"/>
              </a:rPr>
              <a:t>a</a:t>
            </a:r>
            <a:endParaRPr sz="2100"/>
          </a:p>
        </p:txBody>
      </p:sp>
      <p:sp>
        <p:nvSpPr>
          <p:cNvPr id="687" name="Google Shape;687;p101"/>
          <p:cNvSpPr/>
          <p:nvPr/>
        </p:nvSpPr>
        <p:spPr>
          <a:xfrm>
            <a:off x="501042" y="455636"/>
            <a:ext cx="17285918" cy="9375731"/>
          </a:xfrm>
          <a:prstGeom prst="rect">
            <a:avLst/>
          </a:prstGeom>
          <a:solidFill>
            <a:schemeClr val="lt1"/>
          </a:solidFill>
          <a:ln>
            <a:noFill/>
          </a:ln>
          <a:effectLst>
            <a:outerShdw blurRad="180543" rotWithShape="0" algn="tl" dir="1819958" dist="172749">
              <a:srgbClr val="000000">
                <a:alpha val="10980"/>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cxnSp>
        <p:nvCxnSpPr>
          <p:cNvPr id="688" name="Google Shape;688;p101"/>
          <p:cNvCxnSpPr/>
          <p:nvPr/>
        </p:nvCxnSpPr>
        <p:spPr>
          <a:xfrm>
            <a:off x="1979045" y="3058221"/>
            <a:ext cx="2057470" cy="0"/>
          </a:xfrm>
          <a:prstGeom prst="straightConnector1">
            <a:avLst/>
          </a:prstGeom>
          <a:noFill/>
          <a:ln cap="flat" cmpd="sng" w="31750">
            <a:solidFill>
              <a:srgbClr val="00ADD6"/>
            </a:solidFill>
            <a:prstDash val="solid"/>
            <a:round/>
            <a:headEnd len="sm" w="sm" type="none"/>
            <a:tailEnd len="sm" w="sm" type="none"/>
          </a:ln>
        </p:spPr>
      </p:cxnSp>
      <p:sp>
        <p:nvSpPr>
          <p:cNvPr id="689" name="Google Shape;689;p101"/>
          <p:cNvSpPr txBox="1"/>
          <p:nvPr>
            <p:ph idx="1" type="body"/>
          </p:nvPr>
        </p:nvSpPr>
        <p:spPr>
          <a:xfrm>
            <a:off x="1979044" y="3569094"/>
            <a:ext cx="14036403" cy="3417635"/>
          </a:xfrm>
          <a:prstGeom prst="rect">
            <a:avLst/>
          </a:prstGeom>
          <a:noFill/>
          <a:ln>
            <a:noFill/>
          </a:ln>
        </p:spPr>
        <p:txBody>
          <a:bodyPr anchorCtr="0" anchor="t" bIns="68550" lIns="137150" spcFirstLastPara="1" rIns="137150" wrap="square" tIns="68550">
            <a:normAutofit/>
          </a:bodyPr>
          <a:lstStyle>
            <a:lvl1pPr indent="-457200" lvl="0" marL="457200" marR="0" algn="l">
              <a:lnSpc>
                <a:spcPct val="100000"/>
              </a:lnSpc>
              <a:spcBef>
                <a:spcPts val="0"/>
              </a:spcBef>
              <a:spcAft>
                <a:spcPts val="0"/>
              </a:spcAft>
              <a:buClr>
                <a:srgbClr val="00ADD6"/>
              </a:buClr>
              <a:buSzPts val="3600"/>
              <a:buFont typeface="Arial"/>
              <a:buChar char="•"/>
              <a:defRPr b="1" sz="3600">
                <a:solidFill>
                  <a:srgbClr val="004987"/>
                </a:solidFill>
              </a:defRPr>
            </a:lvl1pPr>
            <a:lvl2pPr indent="-457200" lvl="1" marL="914400" algn="l">
              <a:spcBef>
                <a:spcPts val="700"/>
              </a:spcBef>
              <a:spcAft>
                <a:spcPts val="0"/>
              </a:spcAft>
              <a:buSzPts val="3600"/>
              <a:buChar char="–"/>
              <a:defRPr sz="3600">
                <a:solidFill>
                  <a:srgbClr val="004987"/>
                </a:solidFill>
              </a:defRPr>
            </a:lvl2pPr>
            <a:lvl3pPr indent="-419100" lvl="2" marL="1371600" algn="l">
              <a:spcBef>
                <a:spcPts val="600"/>
              </a:spcBef>
              <a:spcAft>
                <a:spcPts val="0"/>
              </a:spcAft>
              <a:buSzPts val="3000"/>
              <a:buChar char="•"/>
              <a:defRPr sz="3000">
                <a:solidFill>
                  <a:srgbClr val="004987"/>
                </a:solidFill>
              </a:defRPr>
            </a:lvl3pPr>
            <a:lvl4pPr indent="-400050" lvl="3" marL="1828800" algn="l">
              <a:spcBef>
                <a:spcPts val="500"/>
              </a:spcBef>
              <a:spcAft>
                <a:spcPts val="0"/>
              </a:spcAft>
              <a:buSzPts val="2700"/>
              <a:buChar char="–"/>
              <a:defRPr sz="2700">
                <a:solidFill>
                  <a:srgbClr val="004987"/>
                </a:solidFill>
              </a:defRPr>
            </a:lvl4pPr>
            <a:lvl5pPr indent="-228600" lvl="4" marL="2286000" algn="l">
              <a:spcBef>
                <a:spcPts val="500"/>
              </a:spcBef>
              <a:spcAft>
                <a:spcPts val="0"/>
              </a:spcAft>
              <a:buSzPts val="2400"/>
              <a:buNone/>
              <a:defRPr sz="2400">
                <a:solidFill>
                  <a:srgbClr val="004987"/>
                </a:solidFill>
              </a:defRPr>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pic>
        <p:nvPicPr>
          <p:cNvPr descr="A logo with a torch and text&#10;&#10;AI-generated content may be incorrect." id="690" name="Google Shape;690;p101"/>
          <p:cNvPicPr preferRelativeResize="0"/>
          <p:nvPr/>
        </p:nvPicPr>
        <p:blipFill rotWithShape="1">
          <a:blip r:embed="rId2">
            <a:alphaModFix/>
          </a:blip>
          <a:srcRect b="0" l="0" r="0" t="0"/>
          <a:stretch/>
        </p:blipFill>
        <p:spPr>
          <a:xfrm>
            <a:off x="7950897" y="7259149"/>
            <a:ext cx="2386207" cy="2386207"/>
          </a:xfrm>
          <a:prstGeom prst="rect">
            <a:avLst/>
          </a:prstGeom>
          <a:noFill/>
          <a:ln>
            <a:noFill/>
          </a:ln>
        </p:spPr>
      </p:pic>
      <p:sp>
        <p:nvSpPr>
          <p:cNvPr id="691" name="Google Shape;691;p101"/>
          <p:cNvSpPr/>
          <p:nvPr/>
        </p:nvSpPr>
        <p:spPr>
          <a:xfrm>
            <a:off x="8839442" y="121746"/>
            <a:ext cx="1311130" cy="1426818"/>
          </a:xfrm>
          <a:prstGeom prst="rect">
            <a:avLst/>
          </a:prstGeom>
          <a:solidFill>
            <a:srgbClr val="FFFFFF"/>
          </a:solidFill>
          <a:ln>
            <a:noFill/>
          </a:ln>
        </p:spPr>
      </p:sp>
      <p:sp>
        <p:nvSpPr>
          <p:cNvPr id="692" name="Google Shape;692;p101"/>
          <p:cNvSpPr txBox="1"/>
          <p:nvPr>
            <p:ph type="title"/>
          </p:nvPr>
        </p:nvSpPr>
        <p:spPr>
          <a:xfrm>
            <a:off x="1979045" y="1659378"/>
            <a:ext cx="13051406" cy="843349"/>
          </a:xfrm>
          <a:prstGeom prst="rect">
            <a:avLst/>
          </a:prstGeom>
          <a:noFill/>
          <a:ln>
            <a:noFill/>
          </a:ln>
        </p:spPr>
        <p:txBody>
          <a:bodyPr anchorCtr="0" anchor="ctr" bIns="68550" lIns="137150" spcFirstLastPara="1" rIns="137150" wrap="square" tIns="68550">
            <a:normAutofit/>
          </a:bodyPr>
          <a:lstStyle>
            <a:lvl1pPr lvl="0" algn="l">
              <a:spcBef>
                <a:spcPts val="0"/>
              </a:spcBef>
              <a:spcAft>
                <a:spcPts val="0"/>
              </a:spcAft>
              <a:buClr>
                <a:srgbClr val="004987"/>
              </a:buClr>
              <a:buSzPts val="4200"/>
              <a:buFont typeface="Calibri"/>
              <a:buNone/>
              <a:defRPr b="1" i="0" sz="4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spTree>
      <p:nvGrpSpPr>
        <p:cNvPr id="693" name="Shape 693"/>
        <p:cNvGrpSpPr/>
        <p:nvPr/>
      </p:nvGrpSpPr>
      <p:grpSpPr>
        <a:xfrm>
          <a:off x="0" y="0"/>
          <a:ext cx="0" cy="0"/>
          <a:chOff x="0" y="0"/>
          <a:chExt cx="0" cy="0"/>
        </a:xfrm>
      </p:grpSpPr>
      <p:sp>
        <p:nvSpPr>
          <p:cNvPr id="694" name="Google Shape;694;p102"/>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95" name="Google Shape;695;p102"/>
          <p:cNvSpPr/>
          <p:nvPr/>
        </p:nvSpPr>
        <p:spPr>
          <a:xfrm>
            <a:off x="501042" y="455636"/>
            <a:ext cx="17285918" cy="9375731"/>
          </a:xfrm>
          <a:prstGeom prst="rect">
            <a:avLst/>
          </a:prstGeom>
          <a:solidFill>
            <a:schemeClr val="lt1"/>
          </a:solidFill>
          <a:ln>
            <a:noFill/>
          </a:ln>
          <a:effectLst>
            <a:outerShdw blurRad="180543" rotWithShape="0" algn="tl" dir="1819958" dist="172749">
              <a:srgbClr val="000000">
                <a:alpha val="10980"/>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696" name="Google Shape;696;p102"/>
          <p:cNvSpPr txBox="1"/>
          <p:nvPr>
            <p:ph idx="1" type="body"/>
          </p:nvPr>
        </p:nvSpPr>
        <p:spPr>
          <a:xfrm>
            <a:off x="2369047" y="5429595"/>
            <a:ext cx="4383395" cy="1090782"/>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1"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697" name="Google Shape;697;p102"/>
          <p:cNvSpPr txBox="1"/>
          <p:nvPr>
            <p:ph idx="2" type="body"/>
          </p:nvPr>
        </p:nvSpPr>
        <p:spPr>
          <a:xfrm>
            <a:off x="6952299" y="5425415"/>
            <a:ext cx="4383394" cy="1090782"/>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1"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698" name="Google Shape;698;p102"/>
          <p:cNvSpPr txBox="1"/>
          <p:nvPr>
            <p:ph idx="3" type="body"/>
          </p:nvPr>
        </p:nvSpPr>
        <p:spPr>
          <a:xfrm>
            <a:off x="11602005" y="5425415"/>
            <a:ext cx="4383395" cy="1090782"/>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1" sz="2100">
                <a:solidFill>
                  <a:srgbClr val="004987"/>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699" name="Google Shape;699;p102"/>
          <p:cNvSpPr/>
          <p:nvPr/>
        </p:nvSpPr>
        <p:spPr>
          <a:xfrm>
            <a:off x="3719624" y="3097025"/>
            <a:ext cx="1920354" cy="1920354"/>
          </a:xfrm>
          <a:prstGeom prst="ellipse">
            <a:avLst/>
          </a:prstGeom>
          <a:solidFill>
            <a:schemeClr val="lt1"/>
          </a:solidFill>
          <a:ln cap="flat" cmpd="sng" w="57150">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00" name="Google Shape;700;p102"/>
          <p:cNvSpPr/>
          <p:nvPr/>
        </p:nvSpPr>
        <p:spPr>
          <a:xfrm>
            <a:off x="8150928" y="3097025"/>
            <a:ext cx="1920354" cy="1920354"/>
          </a:xfrm>
          <a:prstGeom prst="ellipse">
            <a:avLst/>
          </a:prstGeom>
          <a:solidFill>
            <a:schemeClr val="lt1"/>
          </a:solidFill>
          <a:ln cap="flat" cmpd="sng" w="57150">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01" name="Google Shape;701;p102"/>
          <p:cNvSpPr/>
          <p:nvPr/>
        </p:nvSpPr>
        <p:spPr>
          <a:xfrm>
            <a:off x="12820900" y="3097025"/>
            <a:ext cx="1920354" cy="1920354"/>
          </a:xfrm>
          <a:prstGeom prst="ellipse">
            <a:avLst/>
          </a:prstGeom>
          <a:solidFill>
            <a:schemeClr val="lt1"/>
          </a:solidFill>
          <a:ln cap="flat" cmpd="sng" w="57150">
            <a:solidFill>
              <a:srgbClr val="00ADD6"/>
            </a:solidFill>
            <a:prstDash val="solid"/>
            <a:round/>
            <a:headEnd len="sm" w="sm" type="none"/>
            <a:tailEnd len="sm" w="sm" type="none"/>
          </a:ln>
          <a:effectLst>
            <a:outerShdw sx="1000" rotWithShape="0" dist="23000" sy="1000">
              <a:schemeClr val="lt1"/>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pic>
        <p:nvPicPr>
          <p:cNvPr descr="A blue and yellow logo&#10;&#10;AI-generated content may be incorrect." id="702" name="Google Shape;702;p102"/>
          <p:cNvPicPr preferRelativeResize="0"/>
          <p:nvPr/>
        </p:nvPicPr>
        <p:blipFill rotWithShape="1">
          <a:blip r:embed="rId2">
            <a:alphaModFix/>
          </a:blip>
          <a:srcRect b="0" l="0" r="0" t="0"/>
          <a:stretch/>
        </p:blipFill>
        <p:spPr>
          <a:xfrm>
            <a:off x="4000326" y="3366195"/>
            <a:ext cx="1358951" cy="1382014"/>
          </a:xfrm>
          <a:prstGeom prst="rect">
            <a:avLst/>
          </a:prstGeom>
          <a:noFill/>
          <a:ln>
            <a:noFill/>
          </a:ln>
        </p:spPr>
      </p:pic>
      <p:pic>
        <p:nvPicPr>
          <p:cNvPr descr="A blue light bulb with a brain inside&#10;&#10;AI-generated content may be incorrect." id="703" name="Google Shape;703;p102"/>
          <p:cNvPicPr preferRelativeResize="0"/>
          <p:nvPr/>
        </p:nvPicPr>
        <p:blipFill rotWithShape="1">
          <a:blip r:embed="rId3">
            <a:alphaModFix/>
          </a:blip>
          <a:srcRect b="0" l="0" r="0" t="0"/>
          <a:stretch/>
        </p:blipFill>
        <p:spPr>
          <a:xfrm>
            <a:off x="8592363" y="3353472"/>
            <a:ext cx="1103273" cy="1373854"/>
          </a:xfrm>
          <a:prstGeom prst="rect">
            <a:avLst/>
          </a:prstGeom>
          <a:noFill/>
          <a:ln>
            <a:noFill/>
          </a:ln>
        </p:spPr>
      </p:pic>
      <p:pic>
        <p:nvPicPr>
          <p:cNvPr descr="A blue and red megaphone&#10;&#10;AI-generated content may be incorrect." id="704" name="Google Shape;704;p102"/>
          <p:cNvPicPr preferRelativeResize="0"/>
          <p:nvPr/>
        </p:nvPicPr>
        <p:blipFill rotWithShape="1">
          <a:blip r:embed="rId4">
            <a:alphaModFix/>
          </a:blip>
          <a:srcRect b="0" l="0" r="0" t="0"/>
          <a:stretch/>
        </p:blipFill>
        <p:spPr>
          <a:xfrm>
            <a:off x="12966156" y="3199950"/>
            <a:ext cx="1714502" cy="1714502"/>
          </a:xfrm>
          <a:prstGeom prst="rect">
            <a:avLst/>
          </a:prstGeom>
          <a:noFill/>
          <a:ln>
            <a:noFill/>
          </a:ln>
        </p:spPr>
      </p:pic>
      <p:sp>
        <p:nvSpPr>
          <p:cNvPr id="705" name="Google Shape;705;p102"/>
          <p:cNvSpPr/>
          <p:nvPr/>
        </p:nvSpPr>
        <p:spPr>
          <a:xfrm>
            <a:off x="8840558" y="121746"/>
            <a:ext cx="1311130" cy="1426818"/>
          </a:xfrm>
          <a:prstGeom prst="rect">
            <a:avLst/>
          </a:prstGeom>
          <a:solidFill>
            <a:srgbClr val="FFFFFF"/>
          </a:solidFill>
          <a:ln>
            <a:noFill/>
          </a:ln>
        </p:spPr>
      </p:sp>
      <p:pic>
        <p:nvPicPr>
          <p:cNvPr descr="A logo with a torch and text&#10;&#10;AI-generated content may be incorrect." id="706" name="Google Shape;706;p102"/>
          <p:cNvPicPr preferRelativeResize="0"/>
          <p:nvPr/>
        </p:nvPicPr>
        <p:blipFill rotWithShape="1">
          <a:blip r:embed="rId5">
            <a:alphaModFix/>
          </a:blip>
          <a:srcRect b="0" l="0" r="0" t="0"/>
          <a:stretch/>
        </p:blipFill>
        <p:spPr>
          <a:xfrm>
            <a:off x="7950897" y="7259149"/>
            <a:ext cx="2386207" cy="2386207"/>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Slide">
  <p:cSld name="21_Title Slide">
    <p:spTree>
      <p:nvGrpSpPr>
        <p:cNvPr id="707" name="Shape 707"/>
        <p:cNvGrpSpPr/>
        <p:nvPr/>
      </p:nvGrpSpPr>
      <p:grpSpPr>
        <a:xfrm>
          <a:off x="0" y="0"/>
          <a:ext cx="0" cy="0"/>
          <a:chOff x="0" y="0"/>
          <a:chExt cx="0" cy="0"/>
        </a:xfrm>
      </p:grpSpPr>
      <p:sp>
        <p:nvSpPr>
          <p:cNvPr id="708" name="Google Shape;708;p103"/>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09" name="Google Shape;709;p103"/>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10" name="Google Shape;710;p103"/>
          <p:cNvSpPr txBox="1"/>
          <p:nvPr>
            <p:ph type="title"/>
          </p:nvPr>
        </p:nvSpPr>
        <p:spPr>
          <a:xfrm>
            <a:off x="3101237" y="343456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pic>
        <p:nvPicPr>
          <p:cNvPr descr="A logo with a torch and text&#10;&#10;AI-generated content may be incorrect." id="711" name="Google Shape;711;p103"/>
          <p:cNvPicPr preferRelativeResize="0"/>
          <p:nvPr/>
        </p:nvPicPr>
        <p:blipFill rotWithShape="1">
          <a:blip r:embed="rId2">
            <a:alphaModFix/>
          </a:blip>
          <a:srcRect b="0" l="0" r="0" t="0"/>
          <a:stretch/>
        </p:blipFill>
        <p:spPr>
          <a:xfrm>
            <a:off x="7950897" y="106354"/>
            <a:ext cx="2386207" cy="2386208"/>
          </a:xfrm>
          <a:prstGeom prst="rect">
            <a:avLst/>
          </a:prstGeom>
          <a:noFill/>
          <a:ln>
            <a:noFill/>
          </a:ln>
        </p:spPr>
      </p:pic>
      <p:pic>
        <p:nvPicPr>
          <p:cNvPr descr="A group of people with a star above them&#10;&#10;AI-generated content may be incorrect." id="712" name="Google Shape;712;p103"/>
          <p:cNvPicPr preferRelativeResize="0"/>
          <p:nvPr/>
        </p:nvPicPr>
        <p:blipFill rotWithShape="1">
          <a:blip r:embed="rId3">
            <a:alphaModFix/>
          </a:blip>
          <a:srcRect b="0" l="0" r="0" t="0"/>
          <a:stretch/>
        </p:blipFill>
        <p:spPr>
          <a:xfrm>
            <a:off x="6941427" y="5440679"/>
            <a:ext cx="4405143" cy="3673724"/>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Slide">
  <p:cSld name="22_Title Slide">
    <p:spTree>
      <p:nvGrpSpPr>
        <p:cNvPr id="713" name="Shape 713"/>
        <p:cNvGrpSpPr/>
        <p:nvPr/>
      </p:nvGrpSpPr>
      <p:grpSpPr>
        <a:xfrm>
          <a:off x="0" y="0"/>
          <a:ext cx="0" cy="0"/>
          <a:chOff x="0" y="0"/>
          <a:chExt cx="0" cy="0"/>
        </a:xfrm>
      </p:grpSpPr>
      <p:sp>
        <p:nvSpPr>
          <p:cNvPr id="714" name="Google Shape;714;p104"/>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15" name="Google Shape;715;p104"/>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16" name="Google Shape;716;p104"/>
          <p:cNvSpPr txBox="1"/>
          <p:nvPr>
            <p:ph type="title"/>
          </p:nvPr>
        </p:nvSpPr>
        <p:spPr>
          <a:xfrm>
            <a:off x="3101237" y="343456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pic>
        <p:nvPicPr>
          <p:cNvPr descr="A logo with a torch and text&#10;&#10;AI-generated content may be incorrect." id="717" name="Google Shape;717;p104"/>
          <p:cNvPicPr preferRelativeResize="0"/>
          <p:nvPr/>
        </p:nvPicPr>
        <p:blipFill rotWithShape="1">
          <a:blip r:embed="rId2">
            <a:alphaModFix/>
          </a:blip>
          <a:srcRect b="0" l="0" r="0" t="0"/>
          <a:stretch/>
        </p:blipFill>
        <p:spPr>
          <a:xfrm>
            <a:off x="7950897" y="106354"/>
            <a:ext cx="2386207" cy="2386208"/>
          </a:xfrm>
          <a:prstGeom prst="rect">
            <a:avLst/>
          </a:prstGeom>
          <a:noFill/>
          <a:ln>
            <a:noFill/>
          </a:ln>
        </p:spPr>
      </p:pic>
      <p:pic>
        <p:nvPicPr>
          <p:cNvPr descr="A group of people holding hands&#10;&#10;AI-generated content may be incorrect." id="718" name="Google Shape;718;p104"/>
          <p:cNvPicPr preferRelativeResize="0"/>
          <p:nvPr/>
        </p:nvPicPr>
        <p:blipFill rotWithShape="1">
          <a:blip r:embed="rId3">
            <a:alphaModFix/>
          </a:blip>
          <a:srcRect b="0" l="0" r="0" t="0"/>
          <a:stretch/>
        </p:blipFill>
        <p:spPr>
          <a:xfrm>
            <a:off x="7315200" y="5369172"/>
            <a:ext cx="3657600" cy="3829050"/>
          </a:xfrm>
          <a:prstGeom prst="rect">
            <a:avLst/>
          </a:prstGeom>
          <a:noFill/>
          <a:ln>
            <a:noFill/>
          </a:ln>
        </p:spPr>
      </p:pic>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Title Slide">
  <p:cSld name="23_Title Slide">
    <p:spTree>
      <p:nvGrpSpPr>
        <p:cNvPr id="719" name="Shape 719"/>
        <p:cNvGrpSpPr/>
        <p:nvPr/>
      </p:nvGrpSpPr>
      <p:grpSpPr>
        <a:xfrm>
          <a:off x="0" y="0"/>
          <a:ext cx="0" cy="0"/>
          <a:chOff x="0" y="0"/>
          <a:chExt cx="0" cy="0"/>
        </a:xfrm>
      </p:grpSpPr>
      <p:sp>
        <p:nvSpPr>
          <p:cNvPr id="720" name="Google Shape;720;p105"/>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21" name="Google Shape;721;p105"/>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22" name="Google Shape;722;p105"/>
          <p:cNvSpPr txBox="1"/>
          <p:nvPr>
            <p:ph type="title"/>
          </p:nvPr>
        </p:nvSpPr>
        <p:spPr>
          <a:xfrm>
            <a:off x="3101237" y="343456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pic>
        <p:nvPicPr>
          <p:cNvPr descr="A logo with a torch and text&#10;&#10;AI-generated content may be incorrect." id="723" name="Google Shape;723;p105"/>
          <p:cNvPicPr preferRelativeResize="0"/>
          <p:nvPr/>
        </p:nvPicPr>
        <p:blipFill rotWithShape="1">
          <a:blip r:embed="rId2">
            <a:alphaModFix/>
          </a:blip>
          <a:srcRect b="0" l="0" r="0" t="0"/>
          <a:stretch/>
        </p:blipFill>
        <p:spPr>
          <a:xfrm>
            <a:off x="7950897" y="106354"/>
            <a:ext cx="2386207" cy="2386208"/>
          </a:xfrm>
          <a:prstGeom prst="rect">
            <a:avLst/>
          </a:prstGeom>
          <a:noFill/>
          <a:ln>
            <a:noFill/>
          </a:ln>
        </p:spPr>
      </p:pic>
      <p:pic>
        <p:nvPicPr>
          <p:cNvPr descr="A group of people with speech bubbles&#10;&#10;AI-generated content may be incorrect." id="724" name="Google Shape;724;p105"/>
          <p:cNvPicPr preferRelativeResize="0"/>
          <p:nvPr/>
        </p:nvPicPr>
        <p:blipFill rotWithShape="1">
          <a:blip r:embed="rId3">
            <a:alphaModFix/>
          </a:blip>
          <a:srcRect b="0" l="0" r="0" t="0"/>
          <a:stretch/>
        </p:blipFill>
        <p:spPr>
          <a:xfrm>
            <a:off x="7496175" y="5411952"/>
            <a:ext cx="3295650" cy="33909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Title Slide">
  <p:cSld name="24_Title Slide">
    <p:spTree>
      <p:nvGrpSpPr>
        <p:cNvPr id="725" name="Shape 725"/>
        <p:cNvGrpSpPr/>
        <p:nvPr/>
      </p:nvGrpSpPr>
      <p:grpSpPr>
        <a:xfrm>
          <a:off x="0" y="0"/>
          <a:ext cx="0" cy="0"/>
          <a:chOff x="0" y="0"/>
          <a:chExt cx="0" cy="0"/>
        </a:xfrm>
      </p:grpSpPr>
      <p:sp>
        <p:nvSpPr>
          <p:cNvPr id="726" name="Google Shape;726;p106"/>
          <p:cNvSpPr/>
          <p:nvPr/>
        </p:nvSpPr>
        <p:spPr>
          <a:xfrm>
            <a:off x="0" y="0"/>
            <a:ext cx="18288000" cy="10287000"/>
          </a:xfrm>
          <a:prstGeom prst="rect">
            <a:avLst/>
          </a:prstGeom>
          <a:solidFill>
            <a:srgbClr val="004987"/>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27" name="Google Shape;727;p106"/>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28" name="Google Shape;728;p106"/>
          <p:cNvSpPr txBox="1"/>
          <p:nvPr>
            <p:ph type="title"/>
          </p:nvPr>
        </p:nvSpPr>
        <p:spPr>
          <a:xfrm>
            <a:off x="3101237" y="110397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729" name="Google Shape;729;p106"/>
          <p:cNvSpPr/>
          <p:nvPr>
            <p:ph idx="2" type="pic"/>
          </p:nvPr>
        </p:nvSpPr>
        <p:spPr>
          <a:xfrm>
            <a:off x="1644766" y="2431546"/>
            <a:ext cx="2912940" cy="3386885"/>
          </a:xfrm>
          <a:prstGeom prst="rect">
            <a:avLst/>
          </a:prstGeom>
          <a:noFill/>
          <a:ln>
            <a:noFill/>
          </a:ln>
        </p:spPr>
      </p:sp>
      <p:sp>
        <p:nvSpPr>
          <p:cNvPr id="730" name="Google Shape;730;p106"/>
          <p:cNvSpPr/>
          <p:nvPr>
            <p:ph idx="3" type="pic"/>
          </p:nvPr>
        </p:nvSpPr>
        <p:spPr>
          <a:xfrm>
            <a:off x="5599763" y="2431546"/>
            <a:ext cx="2912940" cy="3386885"/>
          </a:xfrm>
          <a:prstGeom prst="rect">
            <a:avLst/>
          </a:prstGeom>
          <a:noFill/>
          <a:ln>
            <a:noFill/>
          </a:ln>
        </p:spPr>
      </p:sp>
      <p:sp>
        <p:nvSpPr>
          <p:cNvPr id="731" name="Google Shape;731;p106"/>
          <p:cNvSpPr/>
          <p:nvPr>
            <p:ph idx="4" type="pic"/>
          </p:nvPr>
        </p:nvSpPr>
        <p:spPr>
          <a:xfrm>
            <a:off x="9628364" y="2431546"/>
            <a:ext cx="2912940" cy="3386885"/>
          </a:xfrm>
          <a:prstGeom prst="rect">
            <a:avLst/>
          </a:prstGeom>
          <a:noFill/>
          <a:ln>
            <a:noFill/>
          </a:ln>
        </p:spPr>
      </p:sp>
      <p:sp>
        <p:nvSpPr>
          <p:cNvPr id="732" name="Google Shape;732;p106"/>
          <p:cNvSpPr/>
          <p:nvPr>
            <p:ph idx="5" type="pic"/>
          </p:nvPr>
        </p:nvSpPr>
        <p:spPr>
          <a:xfrm>
            <a:off x="13579721" y="2431546"/>
            <a:ext cx="2912940" cy="3386885"/>
          </a:xfrm>
          <a:prstGeom prst="rect">
            <a:avLst/>
          </a:prstGeom>
          <a:noFill/>
          <a:ln>
            <a:noFill/>
          </a:ln>
        </p:spPr>
      </p:sp>
      <p:pic>
        <p:nvPicPr>
          <p:cNvPr descr="A logo with a torch and text&#10;&#10;AI-generated content may be incorrect." id="733" name="Google Shape;733;p106"/>
          <p:cNvPicPr preferRelativeResize="0"/>
          <p:nvPr/>
        </p:nvPicPr>
        <p:blipFill rotWithShape="1">
          <a:blip r:embed="rId2">
            <a:alphaModFix/>
          </a:blip>
          <a:srcRect b="0" l="0" r="0" t="0"/>
          <a:stretch/>
        </p:blipFill>
        <p:spPr>
          <a:xfrm>
            <a:off x="7950897" y="7259149"/>
            <a:ext cx="2386207" cy="2386207"/>
          </a:xfrm>
          <a:prstGeom prst="rect">
            <a:avLst/>
          </a:prstGeom>
          <a:noFill/>
          <a:ln>
            <a:noFill/>
          </a:ln>
        </p:spPr>
      </p:pic>
      <p:sp>
        <p:nvSpPr>
          <p:cNvPr id="734" name="Google Shape;734;p106"/>
          <p:cNvSpPr txBox="1"/>
          <p:nvPr>
            <p:ph idx="1" type="body"/>
          </p:nvPr>
        </p:nvSpPr>
        <p:spPr>
          <a:xfrm>
            <a:off x="1642996" y="6066981"/>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35" name="Google Shape;735;p106"/>
          <p:cNvSpPr txBox="1"/>
          <p:nvPr>
            <p:ph idx="6" type="body"/>
          </p:nvPr>
        </p:nvSpPr>
        <p:spPr>
          <a:xfrm>
            <a:off x="1644407" y="6803514"/>
            <a:ext cx="3315991"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36" name="Google Shape;736;p106"/>
          <p:cNvSpPr txBox="1"/>
          <p:nvPr>
            <p:ph idx="7" type="body"/>
          </p:nvPr>
        </p:nvSpPr>
        <p:spPr>
          <a:xfrm>
            <a:off x="5599763" y="6066981"/>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37" name="Google Shape;737;p106"/>
          <p:cNvSpPr txBox="1"/>
          <p:nvPr>
            <p:ph idx="8" type="body"/>
          </p:nvPr>
        </p:nvSpPr>
        <p:spPr>
          <a:xfrm>
            <a:off x="5601173" y="6803514"/>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38" name="Google Shape;738;p106"/>
          <p:cNvSpPr txBox="1"/>
          <p:nvPr>
            <p:ph idx="9" type="body"/>
          </p:nvPr>
        </p:nvSpPr>
        <p:spPr>
          <a:xfrm>
            <a:off x="9593910" y="6066981"/>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39" name="Google Shape;739;p106"/>
          <p:cNvSpPr txBox="1"/>
          <p:nvPr>
            <p:ph idx="13" type="body"/>
          </p:nvPr>
        </p:nvSpPr>
        <p:spPr>
          <a:xfrm>
            <a:off x="9595320" y="6803514"/>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40" name="Google Shape;740;p106"/>
          <p:cNvSpPr txBox="1"/>
          <p:nvPr>
            <p:ph idx="14" type="body"/>
          </p:nvPr>
        </p:nvSpPr>
        <p:spPr>
          <a:xfrm>
            <a:off x="13588060" y="6066981"/>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41" name="Google Shape;741;p106"/>
          <p:cNvSpPr txBox="1"/>
          <p:nvPr>
            <p:ph idx="15" type="body"/>
          </p:nvPr>
        </p:nvSpPr>
        <p:spPr>
          <a:xfrm>
            <a:off x="13589471" y="6803514"/>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Title Slide">
  <p:cSld name="25_Title Slide">
    <p:spTree>
      <p:nvGrpSpPr>
        <p:cNvPr id="742" name="Shape 742"/>
        <p:cNvGrpSpPr/>
        <p:nvPr/>
      </p:nvGrpSpPr>
      <p:grpSpPr>
        <a:xfrm>
          <a:off x="0" y="0"/>
          <a:ext cx="0" cy="0"/>
          <a:chOff x="0" y="0"/>
          <a:chExt cx="0" cy="0"/>
        </a:xfrm>
      </p:grpSpPr>
      <p:sp>
        <p:nvSpPr>
          <p:cNvPr id="743" name="Google Shape;743;p107"/>
          <p:cNvSpPr/>
          <p:nvPr/>
        </p:nvSpPr>
        <p:spPr>
          <a:xfrm>
            <a:off x="501040" y="455634"/>
            <a:ext cx="17285918" cy="9375731"/>
          </a:xfrm>
          <a:prstGeom prst="rect">
            <a:avLst/>
          </a:prstGeom>
          <a:solidFill>
            <a:srgbClr val="F1F9FC"/>
          </a:solidFill>
          <a:ln cap="flat" cmpd="sng" w="28575">
            <a:solidFill>
              <a:srgbClr val="00ADD6"/>
            </a:solidFill>
            <a:prstDash val="dash"/>
            <a:round/>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744" name="Google Shape;744;p107"/>
          <p:cNvSpPr txBox="1"/>
          <p:nvPr>
            <p:ph idx="1" type="body"/>
          </p:nvPr>
        </p:nvSpPr>
        <p:spPr>
          <a:xfrm>
            <a:off x="1642996" y="5771748"/>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45" name="Google Shape;745;p107"/>
          <p:cNvSpPr txBox="1"/>
          <p:nvPr>
            <p:ph idx="2" type="body"/>
          </p:nvPr>
        </p:nvSpPr>
        <p:spPr>
          <a:xfrm>
            <a:off x="1644407" y="6508281"/>
            <a:ext cx="3315991"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46" name="Google Shape;746;p107"/>
          <p:cNvSpPr txBox="1"/>
          <p:nvPr>
            <p:ph idx="3" type="body"/>
          </p:nvPr>
        </p:nvSpPr>
        <p:spPr>
          <a:xfrm>
            <a:off x="5599763" y="5771748"/>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47" name="Google Shape;747;p107"/>
          <p:cNvSpPr txBox="1"/>
          <p:nvPr>
            <p:ph idx="4" type="body"/>
          </p:nvPr>
        </p:nvSpPr>
        <p:spPr>
          <a:xfrm>
            <a:off x="5601173" y="6508281"/>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48" name="Google Shape;748;p107"/>
          <p:cNvSpPr txBox="1"/>
          <p:nvPr>
            <p:ph idx="5" type="body"/>
          </p:nvPr>
        </p:nvSpPr>
        <p:spPr>
          <a:xfrm>
            <a:off x="9593910" y="5771748"/>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49" name="Google Shape;749;p107"/>
          <p:cNvSpPr txBox="1"/>
          <p:nvPr>
            <p:ph idx="6" type="body"/>
          </p:nvPr>
        </p:nvSpPr>
        <p:spPr>
          <a:xfrm>
            <a:off x="9595320" y="6508281"/>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50" name="Google Shape;750;p107"/>
          <p:cNvSpPr txBox="1"/>
          <p:nvPr>
            <p:ph idx="7" type="body"/>
          </p:nvPr>
        </p:nvSpPr>
        <p:spPr>
          <a:xfrm>
            <a:off x="13588060" y="5771748"/>
            <a:ext cx="3315992" cy="487983"/>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51" name="Google Shape;751;p107"/>
          <p:cNvSpPr txBox="1"/>
          <p:nvPr>
            <p:ph idx="8" type="body"/>
          </p:nvPr>
        </p:nvSpPr>
        <p:spPr>
          <a:xfrm>
            <a:off x="13589471" y="6508281"/>
            <a:ext cx="3315992" cy="454804"/>
          </a:xfrm>
          <a:prstGeom prst="rect">
            <a:avLst/>
          </a:prstGeom>
          <a:noFill/>
          <a:ln>
            <a:noFill/>
          </a:ln>
        </p:spPr>
        <p:txBody>
          <a:bodyPr anchorCtr="0" anchor="t" bIns="68550" lIns="137150" spcFirstLastPara="1" rIns="137150" wrap="square" tIns="68550">
            <a:noAutofit/>
          </a:bodyPr>
          <a:lstStyle>
            <a:lvl1pPr indent="-228600" lvl="0" marL="457200" algn="ctr">
              <a:spcBef>
                <a:spcPts val="400"/>
              </a:spcBef>
              <a:spcAft>
                <a:spcPts val="0"/>
              </a:spcAft>
              <a:buSzPts val="2100"/>
              <a:buNone/>
              <a:defRPr b="0" sz="2100">
                <a:solidFill>
                  <a:srgbClr val="00ADD6"/>
                </a:solidFill>
              </a:defRPr>
            </a:lvl1pPr>
            <a:lvl2pPr indent="-342900" lvl="1" marL="914400" algn="l">
              <a:spcBef>
                <a:spcPts val="400"/>
              </a:spcBef>
              <a:spcAft>
                <a:spcPts val="0"/>
              </a:spcAft>
              <a:buSzPts val="1800"/>
              <a:buChar char="–"/>
              <a:defRPr sz="1800"/>
            </a:lvl2pPr>
            <a:lvl3pPr indent="-342900" lvl="2" marL="1371600" algn="l">
              <a:spcBef>
                <a:spcPts val="400"/>
              </a:spcBef>
              <a:spcAft>
                <a:spcPts val="0"/>
              </a:spcAft>
              <a:buSzPts val="1800"/>
              <a:buChar char="•"/>
              <a:defRPr sz="1800"/>
            </a:lvl3pPr>
            <a:lvl4pPr indent="-342900" lvl="3" marL="1828800" algn="l">
              <a:spcBef>
                <a:spcPts val="400"/>
              </a:spcBef>
              <a:spcAft>
                <a:spcPts val="0"/>
              </a:spcAft>
              <a:buSzPts val="1800"/>
              <a:buChar char="–"/>
              <a:defRPr sz="1800"/>
            </a:lvl4pPr>
            <a:lvl5pPr indent="-342900" lvl="4" marL="2286000" algn="l">
              <a:spcBef>
                <a:spcPts val="400"/>
              </a:spcBef>
              <a:spcAft>
                <a:spcPts val="0"/>
              </a:spcAft>
              <a:buSzPts val="1800"/>
              <a:buChar char="»"/>
              <a:defRPr sz="1800"/>
            </a:lvl5pPr>
            <a:lvl6pPr indent="-400050" lvl="5" marL="2743200" algn="l">
              <a:spcBef>
                <a:spcPts val="500"/>
              </a:spcBef>
              <a:spcAft>
                <a:spcPts val="0"/>
              </a:spcAft>
              <a:buClr>
                <a:schemeClr val="dk1"/>
              </a:buClr>
              <a:buSzPts val="2700"/>
              <a:buChar char="•"/>
              <a:defRPr/>
            </a:lvl6pPr>
            <a:lvl7pPr indent="-400050" lvl="6" marL="3200400" algn="l">
              <a:spcBef>
                <a:spcPts val="500"/>
              </a:spcBef>
              <a:spcAft>
                <a:spcPts val="0"/>
              </a:spcAft>
              <a:buClr>
                <a:schemeClr val="dk1"/>
              </a:buClr>
              <a:buSzPts val="2700"/>
              <a:buChar char="•"/>
              <a:defRPr/>
            </a:lvl7pPr>
            <a:lvl8pPr indent="-400050" lvl="7" marL="3657600" algn="l">
              <a:spcBef>
                <a:spcPts val="500"/>
              </a:spcBef>
              <a:spcAft>
                <a:spcPts val="0"/>
              </a:spcAft>
              <a:buClr>
                <a:schemeClr val="dk1"/>
              </a:buClr>
              <a:buSzPts val="2700"/>
              <a:buChar char="•"/>
              <a:defRPr/>
            </a:lvl8pPr>
            <a:lvl9pPr indent="-400050" lvl="8" marL="4114800" algn="l">
              <a:spcBef>
                <a:spcPts val="500"/>
              </a:spcBef>
              <a:spcAft>
                <a:spcPts val="0"/>
              </a:spcAft>
              <a:buClr>
                <a:schemeClr val="dk1"/>
              </a:buClr>
              <a:buSzPts val="2700"/>
              <a:buChar char="•"/>
              <a:defRPr/>
            </a:lvl9pPr>
          </a:lstStyle>
          <a:p/>
        </p:txBody>
      </p:sp>
      <p:sp>
        <p:nvSpPr>
          <p:cNvPr id="752" name="Google Shape;752;p107"/>
          <p:cNvSpPr/>
          <p:nvPr>
            <p:ph idx="9" type="pic"/>
          </p:nvPr>
        </p:nvSpPr>
        <p:spPr>
          <a:xfrm>
            <a:off x="1485404" y="2855223"/>
            <a:ext cx="2638136" cy="2531540"/>
          </a:xfrm>
          <a:prstGeom prst="ellipse">
            <a:avLst/>
          </a:prstGeom>
          <a:noFill/>
          <a:ln>
            <a:noFill/>
          </a:ln>
        </p:spPr>
      </p:sp>
      <p:sp>
        <p:nvSpPr>
          <p:cNvPr id="753" name="Google Shape;753;p107"/>
          <p:cNvSpPr/>
          <p:nvPr>
            <p:ph idx="13" type="pic"/>
          </p:nvPr>
        </p:nvSpPr>
        <p:spPr>
          <a:xfrm>
            <a:off x="5500506" y="2901020"/>
            <a:ext cx="2638136" cy="2531539"/>
          </a:xfrm>
          <a:prstGeom prst="ellipse">
            <a:avLst/>
          </a:prstGeom>
          <a:noFill/>
          <a:ln>
            <a:noFill/>
          </a:ln>
        </p:spPr>
      </p:sp>
      <p:sp>
        <p:nvSpPr>
          <p:cNvPr id="754" name="Google Shape;754;p107"/>
          <p:cNvSpPr/>
          <p:nvPr>
            <p:ph idx="14" type="pic"/>
          </p:nvPr>
        </p:nvSpPr>
        <p:spPr>
          <a:xfrm>
            <a:off x="9494654" y="2855223"/>
            <a:ext cx="2638136" cy="2531540"/>
          </a:xfrm>
          <a:prstGeom prst="ellipse">
            <a:avLst/>
          </a:prstGeom>
          <a:noFill/>
          <a:ln>
            <a:noFill/>
          </a:ln>
        </p:spPr>
      </p:sp>
      <p:sp>
        <p:nvSpPr>
          <p:cNvPr id="755" name="Google Shape;755;p107"/>
          <p:cNvSpPr/>
          <p:nvPr>
            <p:ph idx="15" type="pic"/>
          </p:nvPr>
        </p:nvSpPr>
        <p:spPr>
          <a:xfrm>
            <a:off x="13464072" y="2855223"/>
            <a:ext cx="2638136" cy="2531540"/>
          </a:xfrm>
          <a:prstGeom prst="ellipse">
            <a:avLst/>
          </a:prstGeom>
          <a:noFill/>
          <a:ln>
            <a:noFill/>
          </a:ln>
        </p:spPr>
      </p:sp>
      <p:sp>
        <p:nvSpPr>
          <p:cNvPr id="756" name="Google Shape;756;p107"/>
          <p:cNvSpPr txBox="1"/>
          <p:nvPr>
            <p:ph type="title"/>
          </p:nvPr>
        </p:nvSpPr>
        <p:spPr>
          <a:xfrm>
            <a:off x="3101237" y="1103975"/>
            <a:ext cx="12085529" cy="924076"/>
          </a:xfrm>
          <a:prstGeom prst="rect">
            <a:avLst/>
          </a:prstGeom>
          <a:noFill/>
          <a:ln>
            <a:noFill/>
          </a:ln>
        </p:spPr>
        <p:txBody>
          <a:bodyPr anchorCtr="0" anchor="ctr" bIns="68550" lIns="137150" spcFirstLastPara="1" rIns="137150" wrap="square" tIns="68550">
            <a:noAutofit/>
          </a:bodyPr>
          <a:lstStyle>
            <a:lvl1pPr lvl="0" algn="ctr">
              <a:spcBef>
                <a:spcPts val="0"/>
              </a:spcBef>
              <a:spcAft>
                <a:spcPts val="0"/>
              </a:spcAft>
              <a:buClr>
                <a:srgbClr val="004987"/>
              </a:buClr>
              <a:buSzPts val="7200"/>
              <a:buFont typeface="Calibri"/>
              <a:buNone/>
              <a:defRPr b="1" i="0" sz="7200">
                <a:solidFill>
                  <a:srgbClr val="004987"/>
                </a:solidFill>
                <a:latin typeface="Calibri"/>
                <a:ea typeface="Calibri"/>
                <a:cs typeface="Calibri"/>
                <a:sym typeface="Calibri"/>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Tree>
  </p:cSld>
  <p:clrMapOvr>
    <a:masterClrMapping/>
  </p:clrMapOvr>
  <p:extLst>
    <p:ext uri="{DCECCB84-F9BA-43D5-87BE-67443E8EF086}">
      <p15:sldGuideLst>
        <p15:guide id="1" orient="horz" pos="3240">
          <p15:clr>
            <a:srgbClr val="FBAE40"/>
          </p15:clr>
        </p15:guide>
        <p15:guide id="2" pos="576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7.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theme" Target="../theme/theme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theme" Target="../theme/theme8.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5" Type="http://schemas.openxmlformats.org/officeDocument/2006/relationships/slideLayout" Target="../slideLayouts/slideLayout31.xml"/><Relationship Id="rId6" Type="http://schemas.openxmlformats.org/officeDocument/2006/relationships/theme" Target="../theme/theme9.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5" Type="http://schemas.openxmlformats.org/officeDocument/2006/relationships/slideLayout" Target="../slideLayouts/slideLayout36.xml"/><Relationship Id="rId6" Type="http://schemas.openxmlformats.org/officeDocument/2006/relationships/theme" Target="../theme/theme1.xml"/></Relationships>
</file>

<file path=ppt/slideMasters/_rels/slideMaster7.xml.rels><?xml version="1.0" encoding="UTF-8" standalone="yes"?><Relationships xmlns="http://schemas.openxmlformats.org/package/2006/relationships"><Relationship Id="rId20" Type="http://schemas.openxmlformats.org/officeDocument/2006/relationships/slideLayout" Target="../slideLayouts/slideLayout56.xml"/><Relationship Id="rId22" Type="http://schemas.openxmlformats.org/officeDocument/2006/relationships/slideLayout" Target="../slideLayouts/slideLayout58.xml"/><Relationship Id="rId21" Type="http://schemas.openxmlformats.org/officeDocument/2006/relationships/slideLayout" Target="../slideLayouts/slideLayout57.xml"/><Relationship Id="rId24" Type="http://schemas.openxmlformats.org/officeDocument/2006/relationships/slideLayout" Target="../slideLayouts/slideLayout60.xml"/><Relationship Id="rId23" Type="http://schemas.openxmlformats.org/officeDocument/2006/relationships/slideLayout" Target="../slideLayouts/slideLayout59.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26" Type="http://schemas.openxmlformats.org/officeDocument/2006/relationships/slideLayout" Target="../slideLayouts/slideLayout62.xml"/><Relationship Id="rId25" Type="http://schemas.openxmlformats.org/officeDocument/2006/relationships/slideLayout" Target="../slideLayouts/slideLayout61.xml"/><Relationship Id="rId28" Type="http://schemas.openxmlformats.org/officeDocument/2006/relationships/slideLayout" Target="../slideLayouts/slideLayout64.xml"/><Relationship Id="rId27" Type="http://schemas.openxmlformats.org/officeDocument/2006/relationships/slideLayout" Target="../slideLayouts/slideLayout63.xml"/><Relationship Id="rId5" Type="http://schemas.openxmlformats.org/officeDocument/2006/relationships/slideLayout" Target="../slideLayouts/slideLayout41.xml"/><Relationship Id="rId6" Type="http://schemas.openxmlformats.org/officeDocument/2006/relationships/slideLayout" Target="../slideLayouts/slideLayout42.xml"/><Relationship Id="rId29" Type="http://schemas.openxmlformats.org/officeDocument/2006/relationships/slideLayout" Target="../slideLayouts/slideLayout65.xml"/><Relationship Id="rId7" Type="http://schemas.openxmlformats.org/officeDocument/2006/relationships/slideLayout" Target="../slideLayouts/slideLayout43.xml"/><Relationship Id="rId8" Type="http://schemas.openxmlformats.org/officeDocument/2006/relationships/slideLayout" Target="../slideLayouts/slideLayout44.xml"/><Relationship Id="rId31" Type="http://schemas.openxmlformats.org/officeDocument/2006/relationships/slideLayout" Target="../slideLayouts/slideLayout67.xml"/><Relationship Id="rId30" Type="http://schemas.openxmlformats.org/officeDocument/2006/relationships/slideLayout" Target="../slideLayouts/slideLayout66.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32" Type="http://schemas.openxmlformats.org/officeDocument/2006/relationships/theme" Target="../theme/theme2.xml"/><Relationship Id="rId13" Type="http://schemas.openxmlformats.org/officeDocument/2006/relationships/slideLayout" Target="../slideLayouts/slideLayout49.xml"/><Relationship Id="rId12" Type="http://schemas.openxmlformats.org/officeDocument/2006/relationships/slideLayout" Target="../slideLayouts/slideLayout48.xml"/><Relationship Id="rId15" Type="http://schemas.openxmlformats.org/officeDocument/2006/relationships/slideLayout" Target="../slideLayouts/slideLayout51.xml"/><Relationship Id="rId14" Type="http://schemas.openxmlformats.org/officeDocument/2006/relationships/slideLayout" Target="../slideLayouts/slideLayout50.xml"/><Relationship Id="rId17" Type="http://schemas.openxmlformats.org/officeDocument/2006/relationships/slideLayout" Target="../slideLayouts/slideLayout53.xml"/><Relationship Id="rId16" Type="http://schemas.openxmlformats.org/officeDocument/2006/relationships/slideLayout" Target="../slideLayouts/slideLayout52.xml"/><Relationship Id="rId19" Type="http://schemas.openxmlformats.org/officeDocument/2006/relationships/slideLayout" Target="../slideLayouts/slideLayout55.xml"/><Relationship Id="rId18" Type="http://schemas.openxmlformats.org/officeDocument/2006/relationships/slideLayout" Target="../slideLayouts/slideLayout54.xml"/></Relationships>
</file>

<file path=ppt/slideMasters/_rels/slideMaster8.xml.rels><?xml version="1.0" encoding="UTF-8" standalone="yes"?><Relationships xmlns="http://schemas.openxmlformats.org/package/2006/relationships"><Relationship Id="rId20" Type="http://schemas.openxmlformats.org/officeDocument/2006/relationships/slideLayout" Target="../slideLayouts/slideLayout87.xml"/><Relationship Id="rId22" Type="http://schemas.openxmlformats.org/officeDocument/2006/relationships/slideLayout" Target="../slideLayouts/slideLayout89.xml"/><Relationship Id="rId21" Type="http://schemas.openxmlformats.org/officeDocument/2006/relationships/slideLayout" Target="../slideLayouts/slideLayout88.xml"/><Relationship Id="rId24" Type="http://schemas.openxmlformats.org/officeDocument/2006/relationships/slideLayout" Target="../slideLayouts/slideLayout91.xml"/><Relationship Id="rId23" Type="http://schemas.openxmlformats.org/officeDocument/2006/relationships/slideLayout" Target="../slideLayouts/slideLayout90.xml"/><Relationship Id="rId1" Type="http://schemas.openxmlformats.org/officeDocument/2006/relationships/slideLayout" Target="../slideLayouts/slideLayout68.xml"/><Relationship Id="rId2" Type="http://schemas.openxmlformats.org/officeDocument/2006/relationships/slideLayout" Target="../slideLayouts/slideLayout69.xml"/><Relationship Id="rId3" Type="http://schemas.openxmlformats.org/officeDocument/2006/relationships/slideLayout" Target="../slideLayouts/slideLayout70.xml"/><Relationship Id="rId4" Type="http://schemas.openxmlformats.org/officeDocument/2006/relationships/slideLayout" Target="../slideLayouts/slideLayout71.xml"/><Relationship Id="rId9" Type="http://schemas.openxmlformats.org/officeDocument/2006/relationships/slideLayout" Target="../slideLayouts/slideLayout76.xml"/><Relationship Id="rId26" Type="http://schemas.openxmlformats.org/officeDocument/2006/relationships/slideLayout" Target="../slideLayouts/slideLayout93.xml"/><Relationship Id="rId25" Type="http://schemas.openxmlformats.org/officeDocument/2006/relationships/slideLayout" Target="../slideLayouts/slideLayout92.xml"/><Relationship Id="rId28" Type="http://schemas.openxmlformats.org/officeDocument/2006/relationships/slideLayout" Target="../slideLayouts/slideLayout95.xml"/><Relationship Id="rId27" Type="http://schemas.openxmlformats.org/officeDocument/2006/relationships/slideLayout" Target="../slideLayouts/slideLayout94.xml"/><Relationship Id="rId5" Type="http://schemas.openxmlformats.org/officeDocument/2006/relationships/slideLayout" Target="../slideLayouts/slideLayout72.xml"/><Relationship Id="rId6" Type="http://schemas.openxmlformats.org/officeDocument/2006/relationships/slideLayout" Target="../slideLayouts/slideLayout73.xml"/><Relationship Id="rId29" Type="http://schemas.openxmlformats.org/officeDocument/2006/relationships/slideLayout" Target="../slideLayouts/slideLayout96.xml"/><Relationship Id="rId7" Type="http://schemas.openxmlformats.org/officeDocument/2006/relationships/slideLayout" Target="../slideLayouts/slideLayout74.xml"/><Relationship Id="rId8" Type="http://schemas.openxmlformats.org/officeDocument/2006/relationships/slideLayout" Target="../slideLayouts/slideLayout75.xml"/><Relationship Id="rId31" Type="http://schemas.openxmlformats.org/officeDocument/2006/relationships/slideLayout" Target="../slideLayouts/slideLayout98.xml"/><Relationship Id="rId30" Type="http://schemas.openxmlformats.org/officeDocument/2006/relationships/slideLayout" Target="../slideLayouts/slideLayout97.xml"/><Relationship Id="rId11" Type="http://schemas.openxmlformats.org/officeDocument/2006/relationships/slideLayout" Target="../slideLayouts/slideLayout78.xml"/><Relationship Id="rId33" Type="http://schemas.openxmlformats.org/officeDocument/2006/relationships/slideLayout" Target="../slideLayouts/slideLayout100.xml"/><Relationship Id="rId10" Type="http://schemas.openxmlformats.org/officeDocument/2006/relationships/slideLayout" Target="../slideLayouts/slideLayout77.xml"/><Relationship Id="rId32" Type="http://schemas.openxmlformats.org/officeDocument/2006/relationships/slideLayout" Target="../slideLayouts/slideLayout99.xml"/><Relationship Id="rId13" Type="http://schemas.openxmlformats.org/officeDocument/2006/relationships/slideLayout" Target="../slideLayouts/slideLayout80.xml"/><Relationship Id="rId35" Type="http://schemas.openxmlformats.org/officeDocument/2006/relationships/slideLayout" Target="../slideLayouts/slideLayout102.xml"/><Relationship Id="rId12" Type="http://schemas.openxmlformats.org/officeDocument/2006/relationships/slideLayout" Target="../slideLayouts/slideLayout79.xml"/><Relationship Id="rId34" Type="http://schemas.openxmlformats.org/officeDocument/2006/relationships/slideLayout" Target="../slideLayouts/slideLayout101.xml"/><Relationship Id="rId15" Type="http://schemas.openxmlformats.org/officeDocument/2006/relationships/slideLayout" Target="../slideLayouts/slideLayout82.xml"/><Relationship Id="rId14" Type="http://schemas.openxmlformats.org/officeDocument/2006/relationships/slideLayout" Target="../slideLayouts/slideLayout81.xml"/><Relationship Id="rId36" Type="http://schemas.openxmlformats.org/officeDocument/2006/relationships/theme" Target="../theme/theme6.xml"/><Relationship Id="rId17" Type="http://schemas.openxmlformats.org/officeDocument/2006/relationships/slideLayout" Target="../slideLayouts/slideLayout84.xml"/><Relationship Id="rId16" Type="http://schemas.openxmlformats.org/officeDocument/2006/relationships/slideLayout" Target="../slideLayouts/slideLayout83.xml"/><Relationship Id="rId19" Type="http://schemas.openxmlformats.org/officeDocument/2006/relationships/slideLayout" Target="../slideLayouts/slideLayout86.xml"/><Relationship Id="rId18"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13"/>
          <p:cNvSpPr/>
          <p:nvPr/>
        </p:nvSpPr>
        <p:spPr>
          <a:xfrm>
            <a:off x="0" y="0"/>
            <a:ext cx="18288000" cy="8954520"/>
          </a:xfrm>
          <a:prstGeom prst="rect">
            <a:avLst/>
          </a:prstGeom>
          <a:solidFill>
            <a:srgbClr val="2AA9E0"/>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82" name="Google Shape;82;p13"/>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marR="0" rtl="0" algn="l">
              <a:lnSpc>
                <a:spcPct val="90000"/>
              </a:lnSpc>
              <a:spcBef>
                <a:spcPts val="0"/>
              </a:spcBef>
              <a:spcAft>
                <a:spcPts val="0"/>
              </a:spcAft>
              <a:buClr>
                <a:schemeClr val="dk1"/>
              </a:buClr>
              <a:buSzPts val="6600"/>
              <a:buFont typeface="Arial"/>
              <a:buNone/>
              <a:defRPr b="1" i="0" sz="6600" u="none" cap="none" strike="noStrike">
                <a:solidFill>
                  <a:schemeClr val="dk1"/>
                </a:solidFill>
                <a:latin typeface="Arial"/>
                <a:ea typeface="Arial"/>
                <a:cs typeface="Arial"/>
                <a:sym typeface="Arial"/>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p:txBody>
      </p:sp>
      <p:sp>
        <p:nvSpPr>
          <p:cNvPr id="83" name="Google Shape;83;p13"/>
          <p:cNvSpPr txBox="1"/>
          <p:nvPr>
            <p:ph idx="1" type="body"/>
          </p:nvPr>
        </p:nvSpPr>
        <p:spPr>
          <a:xfrm>
            <a:off x="1257300" y="2738438"/>
            <a:ext cx="15773400" cy="5647917"/>
          </a:xfrm>
          <a:prstGeom prst="rect">
            <a:avLst/>
          </a:prstGeom>
          <a:noFill/>
          <a:ln>
            <a:noFill/>
          </a:ln>
        </p:spPr>
        <p:txBody>
          <a:bodyPr anchorCtr="0" anchor="t" bIns="68550" lIns="137150" spcFirstLastPara="1" rIns="137150" wrap="square" tIns="68550">
            <a:normAutofit/>
          </a:bodyPr>
          <a:lstStyle>
            <a:lvl1pPr indent="-228600" lvl="0" marL="457200" marR="0" rtl="0" algn="l">
              <a:lnSpc>
                <a:spcPct val="90000"/>
              </a:lnSpc>
              <a:spcBef>
                <a:spcPts val="1500"/>
              </a:spcBef>
              <a:spcAft>
                <a:spcPts val="0"/>
              </a:spcAft>
              <a:buClr>
                <a:schemeClr val="dk1"/>
              </a:buClr>
              <a:buSzPts val="4200"/>
              <a:buFont typeface="Arial"/>
              <a:buNone/>
              <a:defRPr b="0" i="0" sz="4200" u="none" cap="none" strike="noStrike">
                <a:solidFill>
                  <a:schemeClr val="dk1"/>
                </a:solidFill>
                <a:latin typeface="Arial"/>
                <a:ea typeface="Arial"/>
                <a:cs typeface="Arial"/>
                <a:sym typeface="Arial"/>
              </a:defRPr>
            </a:lvl1pPr>
            <a:lvl2pPr indent="-457200" lvl="1" marL="914400" marR="0" rtl="0" algn="l">
              <a:lnSpc>
                <a:spcPct val="90000"/>
              </a:lnSpc>
              <a:spcBef>
                <a:spcPts val="8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2pPr>
            <a:lvl3pPr indent="-419100" lvl="2" marL="1371600" marR="0" rtl="0" algn="l">
              <a:lnSpc>
                <a:spcPct val="90000"/>
              </a:lnSpc>
              <a:spcBef>
                <a:spcPts val="800"/>
              </a:spcBef>
              <a:spcAft>
                <a:spcPts val="0"/>
              </a:spcAft>
              <a:buClr>
                <a:schemeClr val="dk1"/>
              </a:buClr>
              <a:buSzPts val="3000"/>
              <a:buFont typeface="Arial"/>
              <a:buChar char="•"/>
              <a:defRPr b="0" i="0" sz="3000" u="none" cap="none" strike="noStrike">
                <a:solidFill>
                  <a:schemeClr val="dk1"/>
                </a:solidFill>
                <a:latin typeface="Arial"/>
                <a:ea typeface="Arial"/>
                <a:cs typeface="Arial"/>
                <a:sym typeface="Arial"/>
              </a:defRPr>
            </a:lvl3pPr>
            <a:lvl4pPr indent="-400050" lvl="3" marL="1828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84" name="Google Shape;84;p13"/>
          <p:cNvSpPr/>
          <p:nvPr/>
        </p:nvSpPr>
        <p:spPr>
          <a:xfrm>
            <a:off x="14685327" y="9269835"/>
            <a:ext cx="3316243" cy="701850"/>
          </a:xfrm>
          <a:prstGeom prst="rect">
            <a:avLst/>
          </a:prstGeom>
          <a:noFill/>
          <a:ln>
            <a:noFill/>
          </a:ln>
        </p:spPr>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 name="Shape 101"/>
        <p:cNvGrpSpPr/>
        <p:nvPr/>
      </p:nvGrpSpPr>
      <p:grpSpPr>
        <a:xfrm>
          <a:off x="0" y="0"/>
          <a:ext cx="0" cy="0"/>
          <a:chOff x="0" y="0"/>
          <a:chExt cx="0" cy="0"/>
        </a:xfrm>
      </p:grpSpPr>
      <p:sp>
        <p:nvSpPr>
          <p:cNvPr id="102" name="Google Shape;102;p19"/>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marR="0" rtl="0" algn="l">
              <a:lnSpc>
                <a:spcPct val="90000"/>
              </a:lnSpc>
              <a:spcBef>
                <a:spcPts val="0"/>
              </a:spcBef>
              <a:spcAft>
                <a:spcPts val="0"/>
              </a:spcAft>
              <a:buClr>
                <a:schemeClr val="dk1"/>
              </a:buClr>
              <a:buSzPts val="6600"/>
              <a:buFont typeface="Arial"/>
              <a:buNone/>
              <a:defRPr b="1" i="0" sz="6600" u="none" cap="none" strike="noStrike">
                <a:solidFill>
                  <a:schemeClr val="dk1"/>
                </a:solidFill>
                <a:latin typeface="Arial"/>
                <a:ea typeface="Arial"/>
                <a:cs typeface="Arial"/>
                <a:sym typeface="Arial"/>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p:txBody>
      </p:sp>
      <p:sp>
        <p:nvSpPr>
          <p:cNvPr id="103" name="Google Shape;103;p19"/>
          <p:cNvSpPr txBox="1"/>
          <p:nvPr>
            <p:ph idx="1" type="body"/>
          </p:nvPr>
        </p:nvSpPr>
        <p:spPr>
          <a:xfrm>
            <a:off x="1257300" y="2738438"/>
            <a:ext cx="15773400" cy="6013677"/>
          </a:xfrm>
          <a:prstGeom prst="rect">
            <a:avLst/>
          </a:prstGeom>
          <a:noFill/>
          <a:ln>
            <a:noFill/>
          </a:ln>
        </p:spPr>
        <p:txBody>
          <a:bodyPr anchorCtr="0" anchor="t" bIns="68550" lIns="137150" spcFirstLastPara="1" rIns="137150" wrap="square" tIns="68550">
            <a:normAutofit/>
          </a:bodyPr>
          <a:lstStyle>
            <a:lvl1pPr indent="-228600" lvl="0" marL="457200" marR="0" rtl="0" algn="l">
              <a:lnSpc>
                <a:spcPct val="90000"/>
              </a:lnSpc>
              <a:spcBef>
                <a:spcPts val="1500"/>
              </a:spcBef>
              <a:spcAft>
                <a:spcPts val="0"/>
              </a:spcAft>
              <a:buClr>
                <a:schemeClr val="dk1"/>
              </a:buClr>
              <a:buSzPts val="4200"/>
              <a:buFont typeface="Arial"/>
              <a:buNone/>
              <a:defRPr b="0" i="0" sz="4200" u="none" cap="none" strike="noStrike">
                <a:solidFill>
                  <a:schemeClr val="dk1"/>
                </a:solidFill>
                <a:latin typeface="Arial"/>
                <a:ea typeface="Arial"/>
                <a:cs typeface="Arial"/>
                <a:sym typeface="Arial"/>
              </a:defRPr>
            </a:lvl1pPr>
            <a:lvl2pPr indent="-457200" lvl="1" marL="914400" marR="0" rtl="0" algn="l">
              <a:lnSpc>
                <a:spcPct val="90000"/>
              </a:lnSpc>
              <a:spcBef>
                <a:spcPts val="8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2pPr>
            <a:lvl3pPr indent="-419100" lvl="2" marL="1371600" marR="0" rtl="0" algn="l">
              <a:lnSpc>
                <a:spcPct val="90000"/>
              </a:lnSpc>
              <a:spcBef>
                <a:spcPts val="800"/>
              </a:spcBef>
              <a:spcAft>
                <a:spcPts val="0"/>
              </a:spcAft>
              <a:buClr>
                <a:schemeClr val="dk1"/>
              </a:buClr>
              <a:buSzPts val="3000"/>
              <a:buFont typeface="Arial"/>
              <a:buChar char="•"/>
              <a:defRPr b="0" i="0" sz="3000" u="none" cap="none" strike="noStrike">
                <a:solidFill>
                  <a:schemeClr val="dk1"/>
                </a:solidFill>
                <a:latin typeface="Arial"/>
                <a:ea typeface="Arial"/>
                <a:cs typeface="Arial"/>
                <a:sym typeface="Arial"/>
              </a:defRPr>
            </a:lvl3pPr>
            <a:lvl4pPr indent="-400050" lvl="3" marL="1828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104" name="Google Shape;104;p19"/>
          <p:cNvSpPr/>
          <p:nvPr/>
        </p:nvSpPr>
        <p:spPr>
          <a:xfrm>
            <a:off x="0" y="8954520"/>
            <a:ext cx="18288000" cy="1332480"/>
          </a:xfrm>
          <a:prstGeom prst="rect">
            <a:avLst/>
          </a:prstGeom>
          <a:solidFill>
            <a:schemeClr val="accent1"/>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05" name="Google Shape;105;p19"/>
          <p:cNvSpPr/>
          <p:nvPr/>
        </p:nvSpPr>
        <p:spPr>
          <a:xfrm>
            <a:off x="14685327" y="9269835"/>
            <a:ext cx="3316243" cy="701850"/>
          </a:xfrm>
          <a:prstGeom prst="rect">
            <a:avLst/>
          </a:prstGeom>
          <a:noFill/>
          <a:ln>
            <a:noFill/>
          </a:ln>
        </p:spPr>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2" name="Shape 122"/>
        <p:cNvGrpSpPr/>
        <p:nvPr/>
      </p:nvGrpSpPr>
      <p:grpSpPr>
        <a:xfrm>
          <a:off x="0" y="0"/>
          <a:ext cx="0" cy="0"/>
          <a:chOff x="0" y="0"/>
          <a:chExt cx="0" cy="0"/>
        </a:xfrm>
      </p:grpSpPr>
      <p:sp>
        <p:nvSpPr>
          <p:cNvPr id="123" name="Google Shape;123;p25"/>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marR="0" rtl="0" algn="l">
              <a:lnSpc>
                <a:spcPct val="90000"/>
              </a:lnSpc>
              <a:spcBef>
                <a:spcPts val="0"/>
              </a:spcBef>
              <a:spcAft>
                <a:spcPts val="0"/>
              </a:spcAft>
              <a:buClr>
                <a:schemeClr val="dk1"/>
              </a:buClr>
              <a:buSzPts val="6600"/>
              <a:buFont typeface="Arial"/>
              <a:buNone/>
              <a:defRPr b="1" i="0" sz="6600" u="none" cap="none" strike="noStrike">
                <a:solidFill>
                  <a:schemeClr val="dk1"/>
                </a:solidFill>
                <a:latin typeface="Arial"/>
                <a:ea typeface="Arial"/>
                <a:cs typeface="Arial"/>
                <a:sym typeface="Arial"/>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p:txBody>
      </p:sp>
      <p:sp>
        <p:nvSpPr>
          <p:cNvPr id="124" name="Google Shape;124;p25"/>
          <p:cNvSpPr txBox="1"/>
          <p:nvPr>
            <p:ph idx="1" type="body"/>
          </p:nvPr>
        </p:nvSpPr>
        <p:spPr>
          <a:xfrm>
            <a:off x="1257300" y="2738438"/>
            <a:ext cx="15773400" cy="5723637"/>
          </a:xfrm>
          <a:prstGeom prst="rect">
            <a:avLst/>
          </a:prstGeom>
          <a:noFill/>
          <a:ln>
            <a:noFill/>
          </a:ln>
        </p:spPr>
        <p:txBody>
          <a:bodyPr anchorCtr="0" anchor="t" bIns="68550" lIns="137150" spcFirstLastPara="1" rIns="137150" wrap="square" tIns="68550">
            <a:normAutofit/>
          </a:bodyPr>
          <a:lstStyle>
            <a:lvl1pPr indent="-228600" lvl="0" marL="457200" marR="0" rtl="0" algn="l">
              <a:lnSpc>
                <a:spcPct val="90000"/>
              </a:lnSpc>
              <a:spcBef>
                <a:spcPts val="1500"/>
              </a:spcBef>
              <a:spcAft>
                <a:spcPts val="0"/>
              </a:spcAft>
              <a:buClr>
                <a:schemeClr val="dk1"/>
              </a:buClr>
              <a:buSzPts val="4200"/>
              <a:buFont typeface="Arial"/>
              <a:buNone/>
              <a:defRPr b="0" i="0" sz="4200" u="none" cap="none" strike="noStrike">
                <a:solidFill>
                  <a:schemeClr val="dk1"/>
                </a:solidFill>
                <a:latin typeface="Arial"/>
                <a:ea typeface="Arial"/>
                <a:cs typeface="Arial"/>
                <a:sym typeface="Arial"/>
              </a:defRPr>
            </a:lvl1pPr>
            <a:lvl2pPr indent="-457200" lvl="1" marL="914400" marR="0" rtl="0" algn="l">
              <a:lnSpc>
                <a:spcPct val="90000"/>
              </a:lnSpc>
              <a:spcBef>
                <a:spcPts val="8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2pPr>
            <a:lvl3pPr indent="-419100" lvl="2" marL="1371600" marR="0" rtl="0" algn="l">
              <a:lnSpc>
                <a:spcPct val="90000"/>
              </a:lnSpc>
              <a:spcBef>
                <a:spcPts val="800"/>
              </a:spcBef>
              <a:spcAft>
                <a:spcPts val="0"/>
              </a:spcAft>
              <a:buClr>
                <a:schemeClr val="dk1"/>
              </a:buClr>
              <a:buSzPts val="3000"/>
              <a:buFont typeface="Arial"/>
              <a:buChar char="•"/>
              <a:defRPr b="0" i="0" sz="3000" u="none" cap="none" strike="noStrike">
                <a:solidFill>
                  <a:schemeClr val="dk1"/>
                </a:solidFill>
                <a:latin typeface="Arial"/>
                <a:ea typeface="Arial"/>
                <a:cs typeface="Arial"/>
                <a:sym typeface="Arial"/>
              </a:defRPr>
            </a:lvl3pPr>
            <a:lvl4pPr indent="-400050" lvl="3" marL="1828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125" name="Google Shape;125;p25"/>
          <p:cNvSpPr/>
          <p:nvPr/>
        </p:nvSpPr>
        <p:spPr>
          <a:xfrm>
            <a:off x="0" y="8954520"/>
            <a:ext cx="18288000" cy="1332480"/>
          </a:xfrm>
          <a:prstGeom prst="rect">
            <a:avLst/>
          </a:prstGeom>
          <a:solidFill>
            <a:schemeClr val="accent1"/>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31"/>
          <p:cNvSpPr txBox="1"/>
          <p:nvPr>
            <p:ph type="title"/>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lvl1pPr lvl="0" marR="0" rtl="0" algn="l">
              <a:lnSpc>
                <a:spcPct val="90000"/>
              </a:lnSpc>
              <a:spcBef>
                <a:spcPts val="0"/>
              </a:spcBef>
              <a:spcAft>
                <a:spcPts val="0"/>
              </a:spcAft>
              <a:buClr>
                <a:schemeClr val="dk1"/>
              </a:buClr>
              <a:buSzPts val="6600"/>
              <a:buFont typeface="Arial"/>
              <a:buNone/>
              <a:defRPr b="1" i="0" sz="6600" u="none" cap="none" strike="noStrike">
                <a:solidFill>
                  <a:schemeClr val="dk1"/>
                </a:solidFill>
                <a:latin typeface="Arial"/>
                <a:ea typeface="Arial"/>
                <a:cs typeface="Arial"/>
                <a:sym typeface="Arial"/>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p:txBody>
      </p:sp>
      <p:sp>
        <p:nvSpPr>
          <p:cNvPr id="144" name="Google Shape;144;p31"/>
          <p:cNvSpPr txBox="1"/>
          <p:nvPr>
            <p:ph idx="1" type="body"/>
          </p:nvPr>
        </p:nvSpPr>
        <p:spPr>
          <a:xfrm>
            <a:off x="1257300" y="2738438"/>
            <a:ext cx="15773400" cy="5712013"/>
          </a:xfrm>
          <a:prstGeom prst="rect">
            <a:avLst/>
          </a:prstGeom>
          <a:noFill/>
          <a:ln>
            <a:noFill/>
          </a:ln>
        </p:spPr>
        <p:txBody>
          <a:bodyPr anchorCtr="0" anchor="t" bIns="68550" lIns="137150" spcFirstLastPara="1" rIns="137150" wrap="square" tIns="68550">
            <a:normAutofit/>
          </a:bodyPr>
          <a:lstStyle>
            <a:lvl1pPr indent="-228600" lvl="0" marL="457200" marR="0" rtl="0" algn="l">
              <a:lnSpc>
                <a:spcPct val="90000"/>
              </a:lnSpc>
              <a:spcBef>
                <a:spcPts val="1500"/>
              </a:spcBef>
              <a:spcAft>
                <a:spcPts val="0"/>
              </a:spcAft>
              <a:buClr>
                <a:schemeClr val="dk1"/>
              </a:buClr>
              <a:buSzPts val="4200"/>
              <a:buFont typeface="Arial"/>
              <a:buNone/>
              <a:defRPr b="0" i="0" sz="4200" u="none" cap="none" strike="noStrike">
                <a:solidFill>
                  <a:schemeClr val="dk1"/>
                </a:solidFill>
                <a:latin typeface="Arial"/>
                <a:ea typeface="Arial"/>
                <a:cs typeface="Arial"/>
                <a:sym typeface="Arial"/>
              </a:defRPr>
            </a:lvl1pPr>
            <a:lvl2pPr indent="-457200" lvl="1" marL="914400" marR="0" rtl="0" algn="l">
              <a:lnSpc>
                <a:spcPct val="90000"/>
              </a:lnSpc>
              <a:spcBef>
                <a:spcPts val="8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2pPr>
            <a:lvl3pPr indent="-419100" lvl="2" marL="1371600" marR="0" rtl="0" algn="l">
              <a:lnSpc>
                <a:spcPct val="90000"/>
              </a:lnSpc>
              <a:spcBef>
                <a:spcPts val="800"/>
              </a:spcBef>
              <a:spcAft>
                <a:spcPts val="0"/>
              </a:spcAft>
              <a:buClr>
                <a:schemeClr val="dk1"/>
              </a:buClr>
              <a:buSzPts val="3000"/>
              <a:buFont typeface="Arial"/>
              <a:buChar char="•"/>
              <a:defRPr b="0" i="0" sz="3000" u="none" cap="none" strike="noStrike">
                <a:solidFill>
                  <a:schemeClr val="dk1"/>
                </a:solidFill>
                <a:latin typeface="Arial"/>
                <a:ea typeface="Arial"/>
                <a:cs typeface="Arial"/>
                <a:sym typeface="Arial"/>
              </a:defRPr>
            </a:lvl3pPr>
            <a:lvl4pPr indent="-400050" lvl="3" marL="1828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4pPr>
            <a:lvl5pPr indent="-400050" lvl="4" marL="22860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5pPr>
            <a:lvl6pPr indent="-400050" lvl="5" marL="27432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6pPr>
            <a:lvl7pPr indent="-400050" lvl="6" marL="32004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7pPr>
            <a:lvl8pPr indent="-400050" lvl="7" marL="36576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8pPr>
            <a:lvl9pPr indent="-400050" lvl="8" marL="4114800" marR="0" rtl="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Arial"/>
                <a:ea typeface="Arial"/>
                <a:cs typeface="Arial"/>
                <a:sym typeface="Arial"/>
              </a:defRPr>
            </a:lvl9pPr>
          </a:lstStyle>
          <a:p/>
        </p:txBody>
      </p:sp>
      <p:sp>
        <p:nvSpPr>
          <p:cNvPr id="145" name="Google Shape;145;p31"/>
          <p:cNvSpPr/>
          <p:nvPr/>
        </p:nvSpPr>
        <p:spPr>
          <a:xfrm>
            <a:off x="0" y="8954520"/>
            <a:ext cx="18288000" cy="1332480"/>
          </a:xfrm>
          <a:prstGeom prst="rect">
            <a:avLst/>
          </a:prstGeom>
          <a:solidFill>
            <a:schemeClr val="accent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46" name="Google Shape;146;p31"/>
          <p:cNvSpPr/>
          <p:nvPr/>
        </p:nvSpPr>
        <p:spPr>
          <a:xfrm>
            <a:off x="14500269" y="9269835"/>
            <a:ext cx="3316243" cy="701850"/>
          </a:xfrm>
          <a:prstGeom prst="rect">
            <a:avLst/>
          </a:prstGeom>
          <a:noFill/>
          <a:ln>
            <a:noFill/>
          </a:ln>
        </p:spPr>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3" name="Shape 163"/>
        <p:cNvGrpSpPr/>
        <p:nvPr/>
      </p:nvGrpSpPr>
      <p:grpSpPr>
        <a:xfrm>
          <a:off x="0" y="0"/>
          <a:ext cx="0" cy="0"/>
          <a:chOff x="0" y="0"/>
          <a:chExt cx="0" cy="0"/>
        </a:xfrm>
      </p:grpSpPr>
      <p:sp>
        <p:nvSpPr>
          <p:cNvPr id="164" name="Google Shape;164;p37"/>
          <p:cNvSpPr/>
          <p:nvPr/>
        </p:nvSpPr>
        <p:spPr>
          <a:xfrm>
            <a:off x="0" y="0"/>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ECECE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65" name="Google Shape;165;p37"/>
          <p:cNvSpPr txBox="1"/>
          <p:nvPr>
            <p:ph type="title"/>
          </p:nvPr>
        </p:nvSpPr>
        <p:spPr>
          <a:xfrm>
            <a:off x="2996802" y="1656842"/>
            <a:ext cx="12294394" cy="1640839"/>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10600" u="none" cap="none" strike="noStrike">
                <a:solidFill>
                  <a:srgbClr val="2B444A"/>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6" name="Google Shape;166;p37"/>
          <p:cNvSpPr txBox="1"/>
          <p:nvPr>
            <p:ph idx="1" type="body"/>
          </p:nvPr>
        </p:nvSpPr>
        <p:spPr>
          <a:xfrm>
            <a:off x="914400" y="2366010"/>
            <a:ext cx="16459200" cy="6789420"/>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67" name="Google Shape;167;p37"/>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8" name="Google Shape;168;p37"/>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9" name="Google Shape;169;p37"/>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algn="r">
              <a:spcBef>
                <a:spcPts val="0"/>
              </a:spcBef>
              <a:buNone/>
              <a:defRPr sz="1800">
                <a:solidFill>
                  <a:srgbClr val="888888"/>
                </a:solidFill>
              </a:defRPr>
            </a:lvl1pPr>
            <a:lvl2pPr indent="0" lvl="1" algn="r">
              <a:spcBef>
                <a:spcPts val="0"/>
              </a:spcBef>
              <a:buNone/>
              <a:defRPr sz="1800">
                <a:solidFill>
                  <a:srgbClr val="888888"/>
                </a:solidFill>
              </a:defRPr>
            </a:lvl2pPr>
            <a:lvl3pPr indent="0" lvl="2" algn="r">
              <a:spcBef>
                <a:spcPts val="0"/>
              </a:spcBef>
              <a:buNone/>
              <a:defRPr sz="1800">
                <a:solidFill>
                  <a:srgbClr val="888888"/>
                </a:solidFill>
              </a:defRPr>
            </a:lvl3pPr>
            <a:lvl4pPr indent="0" lvl="3" algn="r">
              <a:spcBef>
                <a:spcPts val="0"/>
              </a:spcBef>
              <a:buNone/>
              <a:defRPr sz="1800">
                <a:solidFill>
                  <a:srgbClr val="888888"/>
                </a:solidFill>
              </a:defRPr>
            </a:lvl4pPr>
            <a:lvl5pPr indent="0" lvl="4" algn="r">
              <a:spcBef>
                <a:spcPts val="0"/>
              </a:spcBef>
              <a:buNone/>
              <a:defRPr sz="1800">
                <a:solidFill>
                  <a:srgbClr val="888888"/>
                </a:solidFill>
              </a:defRPr>
            </a:lvl5pPr>
            <a:lvl6pPr indent="0" lvl="5" algn="r">
              <a:spcBef>
                <a:spcPts val="0"/>
              </a:spcBef>
              <a:buNone/>
              <a:defRPr sz="1800">
                <a:solidFill>
                  <a:srgbClr val="888888"/>
                </a:solidFill>
              </a:defRPr>
            </a:lvl6pPr>
            <a:lvl7pPr indent="0" lvl="6" algn="r">
              <a:spcBef>
                <a:spcPts val="0"/>
              </a:spcBef>
              <a:buNone/>
              <a:defRPr sz="1800">
                <a:solidFill>
                  <a:srgbClr val="888888"/>
                </a:solidFill>
              </a:defRPr>
            </a:lvl7pPr>
            <a:lvl8pPr indent="0" lvl="7" algn="r">
              <a:spcBef>
                <a:spcPts val="0"/>
              </a:spcBef>
              <a:buNone/>
              <a:defRPr sz="1800">
                <a:solidFill>
                  <a:srgbClr val="888888"/>
                </a:solidFill>
              </a:defRPr>
            </a:lvl8pPr>
            <a:lvl9pPr indent="0" lvl="8"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79" r:id="rId1"/>
    <p:sldLayoutId id="2147483680" r:id="rId2"/>
    <p:sldLayoutId id="2147483681" r:id="rId3"/>
    <p:sldLayoutId id="2147483682" r:id="rId4"/>
    <p:sldLayoutId id="214748368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0" name="Shape 200"/>
        <p:cNvGrpSpPr/>
        <p:nvPr/>
      </p:nvGrpSpPr>
      <p:grpSpPr>
        <a:xfrm>
          <a:off x="0" y="0"/>
          <a:ext cx="0" cy="0"/>
          <a:chOff x="0" y="0"/>
          <a:chExt cx="0" cy="0"/>
        </a:xfrm>
      </p:grpSpPr>
      <p:sp>
        <p:nvSpPr>
          <p:cNvPr id="201" name="Google Shape;201;p43"/>
          <p:cNvSpPr txBox="1"/>
          <p:nvPr>
            <p:ph type="title"/>
          </p:nvPr>
        </p:nvSpPr>
        <p:spPr>
          <a:xfrm>
            <a:off x="914400" y="411957"/>
            <a:ext cx="16459200" cy="1714500"/>
          </a:xfrm>
          <a:prstGeom prst="rect">
            <a:avLst/>
          </a:prstGeom>
          <a:noFill/>
          <a:ln>
            <a:noFill/>
          </a:ln>
        </p:spPr>
        <p:txBody>
          <a:bodyPr anchorCtr="0" anchor="ctr" bIns="68550" lIns="137150" spcFirstLastPara="1" rIns="137150" wrap="square" tIns="68550">
            <a:normAutofit/>
          </a:bodyPr>
          <a:lstStyle>
            <a:lvl1pPr lvl="0" marR="0" rtl="0" algn="ctr">
              <a:spcBef>
                <a:spcPts val="0"/>
              </a:spcBef>
              <a:spcAft>
                <a:spcPts val="0"/>
              </a:spcAft>
              <a:buClr>
                <a:srgbClr val="004987"/>
              </a:buClr>
              <a:buSzPts val="6600"/>
              <a:buFont typeface="Calibri"/>
              <a:buNone/>
              <a:defRPr b="0" i="0" sz="6600" u="none" cap="none" strike="noStrike">
                <a:solidFill>
                  <a:srgbClr val="004987"/>
                </a:solidFill>
                <a:latin typeface="Calibri"/>
                <a:ea typeface="Calibri"/>
                <a:cs typeface="Calibri"/>
                <a:sym typeface="Calibri"/>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p:txBody>
      </p:sp>
      <p:sp>
        <p:nvSpPr>
          <p:cNvPr id="202" name="Google Shape;202;p43"/>
          <p:cNvSpPr txBox="1"/>
          <p:nvPr>
            <p:ph idx="1" type="body"/>
          </p:nvPr>
        </p:nvSpPr>
        <p:spPr>
          <a:xfrm>
            <a:off x="914400" y="2400300"/>
            <a:ext cx="16459200" cy="6898683"/>
          </a:xfrm>
          <a:prstGeom prst="rect">
            <a:avLst/>
          </a:prstGeom>
          <a:noFill/>
          <a:ln>
            <a:noFill/>
          </a:ln>
        </p:spPr>
        <p:txBody>
          <a:bodyPr anchorCtr="0" anchor="t" bIns="68550" lIns="137150" spcFirstLastPara="1" rIns="137150" wrap="square" tIns="68550">
            <a:normAutofit/>
          </a:bodyPr>
          <a:lstStyle>
            <a:lvl1pPr indent="-533400" lvl="0" marL="457200" marR="0" rtl="0" algn="l">
              <a:spcBef>
                <a:spcPts val="1000"/>
              </a:spcBef>
              <a:spcAft>
                <a:spcPts val="0"/>
              </a:spcAft>
              <a:buClr>
                <a:srgbClr val="00ADD6"/>
              </a:buClr>
              <a:buSzPts val="4800"/>
              <a:buFont typeface="Arial"/>
              <a:buChar char="•"/>
              <a:defRPr b="0" i="0" sz="4800" u="none" cap="none" strike="noStrike">
                <a:solidFill>
                  <a:srgbClr val="004987"/>
                </a:solidFill>
                <a:latin typeface="Calibri"/>
                <a:ea typeface="Calibri"/>
                <a:cs typeface="Calibri"/>
                <a:sym typeface="Calibri"/>
              </a:defRPr>
            </a:lvl1pPr>
            <a:lvl2pPr indent="-495300" lvl="1" marL="914400" marR="0" rtl="0" algn="l">
              <a:spcBef>
                <a:spcPts val="800"/>
              </a:spcBef>
              <a:spcAft>
                <a:spcPts val="0"/>
              </a:spcAft>
              <a:buClr>
                <a:srgbClr val="00ADD6"/>
              </a:buClr>
              <a:buSzPts val="4200"/>
              <a:buFont typeface="Arial"/>
              <a:buChar char="–"/>
              <a:defRPr b="0" i="0" sz="4200" u="none" cap="none" strike="noStrike">
                <a:solidFill>
                  <a:srgbClr val="004987"/>
                </a:solidFill>
                <a:latin typeface="Calibri"/>
                <a:ea typeface="Calibri"/>
                <a:cs typeface="Calibri"/>
                <a:sym typeface="Calibri"/>
              </a:defRPr>
            </a:lvl2pPr>
            <a:lvl3pPr indent="-457200" lvl="2" marL="1371600" marR="0" rtl="0" algn="l">
              <a:spcBef>
                <a:spcPts val="700"/>
              </a:spcBef>
              <a:spcAft>
                <a:spcPts val="0"/>
              </a:spcAft>
              <a:buClr>
                <a:srgbClr val="00ADD6"/>
              </a:buClr>
              <a:buSzPts val="3600"/>
              <a:buFont typeface="Arial"/>
              <a:buChar char="•"/>
              <a:defRPr b="0" i="0" sz="3600" u="none" cap="none" strike="noStrike">
                <a:solidFill>
                  <a:srgbClr val="004987"/>
                </a:solidFill>
                <a:latin typeface="Calibri"/>
                <a:ea typeface="Calibri"/>
                <a:cs typeface="Calibri"/>
                <a:sym typeface="Calibri"/>
              </a:defRPr>
            </a:lvl3pPr>
            <a:lvl4pPr indent="-419100" lvl="3" marL="1828800" marR="0" rtl="0" algn="l">
              <a:spcBef>
                <a:spcPts val="600"/>
              </a:spcBef>
              <a:spcAft>
                <a:spcPts val="0"/>
              </a:spcAft>
              <a:buClr>
                <a:srgbClr val="00ADD6"/>
              </a:buClr>
              <a:buSzPts val="3000"/>
              <a:buFont typeface="Arial"/>
              <a:buChar char="–"/>
              <a:defRPr b="0" i="0" sz="3000" u="none" cap="none" strike="noStrike">
                <a:solidFill>
                  <a:srgbClr val="004987"/>
                </a:solidFill>
                <a:latin typeface="Calibri"/>
                <a:ea typeface="Calibri"/>
                <a:cs typeface="Calibri"/>
                <a:sym typeface="Calibri"/>
              </a:defRPr>
            </a:lvl4pPr>
            <a:lvl5pPr indent="-419100" lvl="4" marL="2286000" marR="0" rtl="0" algn="l">
              <a:spcBef>
                <a:spcPts val="600"/>
              </a:spcBef>
              <a:spcAft>
                <a:spcPts val="0"/>
              </a:spcAft>
              <a:buClr>
                <a:srgbClr val="00ADD6"/>
              </a:buClr>
              <a:buSzPts val="3000"/>
              <a:buFont typeface="Arial"/>
              <a:buChar char="»"/>
              <a:defRPr b="0" i="0" sz="3000" u="none" cap="none" strike="noStrike">
                <a:solidFill>
                  <a:srgbClr val="004987"/>
                </a:solidFill>
                <a:latin typeface="Calibri"/>
                <a:ea typeface="Calibri"/>
                <a:cs typeface="Calibri"/>
                <a:sym typeface="Calibri"/>
              </a:defRPr>
            </a:lvl5pPr>
            <a:lvl6pPr indent="-419100" lvl="5" marL="2743200" marR="0" rtl="0" algn="l">
              <a:spcBef>
                <a:spcPts val="6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6pPr>
            <a:lvl7pPr indent="-419100" lvl="6" marL="3200400" marR="0" rtl="0" algn="l">
              <a:spcBef>
                <a:spcPts val="6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7pPr>
            <a:lvl8pPr indent="-419100" lvl="7" marL="3657600" marR="0" rtl="0" algn="l">
              <a:spcBef>
                <a:spcPts val="6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8pPr>
            <a:lvl9pPr indent="-419100" lvl="8" marL="4114800" marR="0" rtl="0" algn="l">
              <a:spcBef>
                <a:spcPts val="6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9pPr>
          </a:lstStyle>
          <a:p/>
        </p:txBody>
      </p:sp>
      <p:sp>
        <p:nvSpPr>
          <p:cNvPr id="203" name="Google Shape;203;p43"/>
          <p:cNvSpPr txBox="1"/>
          <p:nvPr>
            <p:ph idx="10" type="dt"/>
          </p:nvPr>
        </p:nvSpPr>
        <p:spPr>
          <a:xfrm>
            <a:off x="914400" y="9534527"/>
            <a:ext cx="4267200" cy="547688"/>
          </a:xfrm>
          <a:prstGeom prst="rect">
            <a:avLst/>
          </a:prstGeom>
          <a:noFill/>
          <a:ln>
            <a:noFill/>
          </a:ln>
        </p:spPr>
        <p:txBody>
          <a:bodyPr anchorCtr="0" anchor="ctr" bIns="68550" lIns="137150" spcFirstLastPara="1" rIns="137150" wrap="square" tIns="68550">
            <a:noAutofit/>
          </a:bodyPr>
          <a:lstStyle>
            <a:lvl1pPr lvl="0" marR="0" rtl="0" algn="l">
              <a:spcBef>
                <a:spcPts val="0"/>
              </a:spcBef>
              <a:spcAft>
                <a:spcPts val="0"/>
              </a:spcAft>
              <a:buSzPts val="2100"/>
              <a:buNone/>
              <a:defRPr b="0" i="0" sz="1800" u="none" cap="none" strike="noStrike">
                <a:solidFill>
                  <a:srgbClr val="888888"/>
                </a:solidFill>
                <a:latin typeface="Calibri"/>
                <a:ea typeface="Calibri"/>
                <a:cs typeface="Calibri"/>
                <a:sym typeface="Calibri"/>
              </a:defRPr>
            </a:lvl1pPr>
            <a:lvl2pPr lvl="1"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9pPr>
          </a:lstStyle>
          <a:p/>
        </p:txBody>
      </p:sp>
      <p:sp>
        <p:nvSpPr>
          <p:cNvPr id="204" name="Google Shape;204;p43"/>
          <p:cNvSpPr txBox="1"/>
          <p:nvPr>
            <p:ph idx="11" type="ftr"/>
          </p:nvPr>
        </p:nvSpPr>
        <p:spPr>
          <a:xfrm>
            <a:off x="6248400" y="9534527"/>
            <a:ext cx="5791200" cy="547688"/>
          </a:xfrm>
          <a:prstGeom prst="rect">
            <a:avLst/>
          </a:prstGeom>
          <a:noFill/>
          <a:ln>
            <a:noFill/>
          </a:ln>
        </p:spPr>
        <p:txBody>
          <a:bodyPr anchorCtr="0" anchor="ctr" bIns="68550" lIns="137150" spcFirstLastPara="1" rIns="137150" wrap="square" tIns="68550">
            <a:noAutofit/>
          </a:bodyPr>
          <a:lstStyle>
            <a:lvl1pPr lvl="0" marR="0" rtl="0" algn="ctr">
              <a:spcBef>
                <a:spcPts val="0"/>
              </a:spcBef>
              <a:spcAft>
                <a:spcPts val="0"/>
              </a:spcAft>
              <a:buSzPts val="2100"/>
              <a:buNone/>
              <a:defRPr b="0" i="0" sz="1800" u="none" cap="none" strike="noStrike">
                <a:solidFill>
                  <a:srgbClr val="888888"/>
                </a:solidFill>
                <a:latin typeface="Calibri"/>
                <a:ea typeface="Calibri"/>
                <a:cs typeface="Calibri"/>
                <a:sym typeface="Calibri"/>
              </a:defRPr>
            </a:lvl1pPr>
            <a:lvl2pPr lvl="1"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9pPr>
          </a:lstStyle>
          <a:p/>
        </p:txBody>
      </p:sp>
      <p:sp>
        <p:nvSpPr>
          <p:cNvPr id="205" name="Google Shape;205;p43"/>
          <p:cNvSpPr txBox="1"/>
          <p:nvPr>
            <p:ph idx="12" type="sldNum"/>
          </p:nvPr>
        </p:nvSpPr>
        <p:spPr>
          <a:xfrm>
            <a:off x="13106400" y="9534527"/>
            <a:ext cx="4267200" cy="547688"/>
          </a:xfrm>
          <a:prstGeom prst="rect">
            <a:avLst/>
          </a:prstGeom>
          <a:noFill/>
          <a:ln>
            <a:noFill/>
          </a:ln>
        </p:spPr>
        <p:txBody>
          <a:bodyPr anchorCtr="0" anchor="ctr" bIns="68550" lIns="137150" spcFirstLastPara="1" rIns="137150" wrap="square" tIns="68550">
            <a:noAutofit/>
          </a:bodyPr>
          <a:lstStyle>
            <a:lvl1pPr indent="0" lvl="0" marL="0" marR="0" rtl="0" algn="r">
              <a:spcBef>
                <a:spcPts val="0"/>
              </a:spcBef>
              <a:buNone/>
              <a:defRPr b="0" i="0" sz="1800" u="none" cap="none" strike="noStrike">
                <a:solidFill>
                  <a:srgbClr val="888888"/>
                </a:solidFill>
                <a:latin typeface="Calibri"/>
                <a:ea typeface="Calibri"/>
                <a:cs typeface="Calibri"/>
                <a:sym typeface="Calibri"/>
              </a:defRPr>
            </a:lvl1pPr>
            <a:lvl2pPr indent="0" lvl="1" marL="0" marR="0" rtl="0" algn="r">
              <a:spcBef>
                <a:spcPts val="0"/>
              </a:spcBef>
              <a:buNone/>
              <a:defRPr b="0" i="0" sz="1800" u="none" cap="none" strike="noStrike">
                <a:solidFill>
                  <a:srgbClr val="888888"/>
                </a:solidFill>
                <a:latin typeface="Calibri"/>
                <a:ea typeface="Calibri"/>
                <a:cs typeface="Calibri"/>
                <a:sym typeface="Calibri"/>
              </a:defRPr>
            </a:lvl2pPr>
            <a:lvl3pPr indent="0" lvl="2" marL="0" marR="0" rtl="0" algn="r">
              <a:spcBef>
                <a:spcPts val="0"/>
              </a:spcBef>
              <a:buNone/>
              <a:defRPr b="0" i="0" sz="1800" u="none" cap="none" strike="noStrike">
                <a:solidFill>
                  <a:srgbClr val="888888"/>
                </a:solidFill>
                <a:latin typeface="Calibri"/>
                <a:ea typeface="Calibri"/>
                <a:cs typeface="Calibri"/>
                <a:sym typeface="Calibri"/>
              </a:defRPr>
            </a:lvl3pPr>
            <a:lvl4pPr indent="0" lvl="3" marL="0" marR="0" rtl="0" algn="r">
              <a:spcBef>
                <a:spcPts val="0"/>
              </a:spcBef>
              <a:buNone/>
              <a:defRPr b="0" i="0" sz="1800" u="none" cap="none" strike="noStrike">
                <a:solidFill>
                  <a:srgbClr val="888888"/>
                </a:solidFill>
                <a:latin typeface="Calibri"/>
                <a:ea typeface="Calibri"/>
                <a:cs typeface="Calibri"/>
                <a:sym typeface="Calibri"/>
              </a:defRPr>
            </a:lvl4pPr>
            <a:lvl5pPr indent="0" lvl="4" marL="0" marR="0" rtl="0" algn="r">
              <a:spcBef>
                <a:spcPts val="0"/>
              </a:spcBef>
              <a:buNone/>
              <a:defRPr b="0" i="0" sz="1800" u="none" cap="none" strike="noStrike">
                <a:solidFill>
                  <a:srgbClr val="888888"/>
                </a:solidFill>
                <a:latin typeface="Calibri"/>
                <a:ea typeface="Calibri"/>
                <a:cs typeface="Calibri"/>
                <a:sym typeface="Calibri"/>
              </a:defRPr>
            </a:lvl5pPr>
            <a:lvl6pPr indent="0" lvl="5" marL="0" marR="0" rtl="0" algn="r">
              <a:spcBef>
                <a:spcPts val="0"/>
              </a:spcBef>
              <a:buNone/>
              <a:defRPr b="0" i="0" sz="1800" u="none" cap="none" strike="noStrike">
                <a:solidFill>
                  <a:srgbClr val="888888"/>
                </a:solidFill>
                <a:latin typeface="Calibri"/>
                <a:ea typeface="Calibri"/>
                <a:cs typeface="Calibri"/>
                <a:sym typeface="Calibri"/>
              </a:defRPr>
            </a:lvl6pPr>
            <a:lvl7pPr indent="0" lvl="6" marL="0" marR="0" rtl="0" algn="r">
              <a:spcBef>
                <a:spcPts val="0"/>
              </a:spcBef>
              <a:buNone/>
              <a:defRPr b="0" i="0" sz="1800" u="none" cap="none" strike="noStrike">
                <a:solidFill>
                  <a:srgbClr val="888888"/>
                </a:solidFill>
                <a:latin typeface="Calibri"/>
                <a:ea typeface="Calibri"/>
                <a:cs typeface="Calibri"/>
                <a:sym typeface="Calibri"/>
              </a:defRPr>
            </a:lvl7pPr>
            <a:lvl8pPr indent="0" lvl="7" marL="0" marR="0" rtl="0" algn="r">
              <a:spcBef>
                <a:spcPts val="0"/>
              </a:spcBef>
              <a:buNone/>
              <a:defRPr b="0" i="0" sz="1800" u="none" cap="none" strike="noStrike">
                <a:solidFill>
                  <a:srgbClr val="888888"/>
                </a:solidFill>
                <a:latin typeface="Calibri"/>
                <a:ea typeface="Calibri"/>
                <a:cs typeface="Calibri"/>
                <a:sym typeface="Calibri"/>
              </a:defRPr>
            </a:lvl8pPr>
            <a:lvl9pPr indent="0" lvl="8" marL="0" marR="0" rtl="0" algn="r">
              <a:spcBef>
                <a:spcPts val="0"/>
              </a:spcBef>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0" r:id="rId27"/>
    <p:sldLayoutId id="2147483711" r:id="rId28"/>
    <p:sldLayoutId id="2147483712" r:id="rId29"/>
    <p:sldLayoutId id="2147483713" r:id="rId30"/>
    <p:sldLayoutId id="2147483714"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2" name="Shape 482"/>
        <p:cNvGrpSpPr/>
        <p:nvPr/>
      </p:nvGrpSpPr>
      <p:grpSpPr>
        <a:xfrm>
          <a:off x="0" y="0"/>
          <a:ext cx="0" cy="0"/>
          <a:chOff x="0" y="0"/>
          <a:chExt cx="0" cy="0"/>
        </a:xfrm>
      </p:grpSpPr>
      <p:sp>
        <p:nvSpPr>
          <p:cNvPr id="483" name="Google Shape;483;p75"/>
          <p:cNvSpPr txBox="1"/>
          <p:nvPr>
            <p:ph type="title"/>
          </p:nvPr>
        </p:nvSpPr>
        <p:spPr>
          <a:xfrm>
            <a:off x="914400" y="411957"/>
            <a:ext cx="16459200" cy="1714500"/>
          </a:xfrm>
          <a:prstGeom prst="rect">
            <a:avLst/>
          </a:prstGeom>
          <a:noFill/>
          <a:ln>
            <a:noFill/>
          </a:ln>
        </p:spPr>
        <p:txBody>
          <a:bodyPr anchorCtr="0" anchor="ctr" bIns="68550" lIns="137150" spcFirstLastPara="1" rIns="137150" wrap="square" tIns="68550">
            <a:normAutofit/>
          </a:bodyPr>
          <a:lstStyle>
            <a:lvl1pPr lvl="0" marR="0" rtl="0" algn="ctr">
              <a:spcBef>
                <a:spcPts val="0"/>
              </a:spcBef>
              <a:spcAft>
                <a:spcPts val="0"/>
              </a:spcAft>
              <a:buClr>
                <a:srgbClr val="004987"/>
              </a:buClr>
              <a:buSzPts val="6600"/>
              <a:buFont typeface="Calibri"/>
              <a:buNone/>
              <a:defRPr b="0" i="0" sz="6600" u="none" cap="none" strike="noStrike">
                <a:solidFill>
                  <a:srgbClr val="004987"/>
                </a:solidFill>
                <a:latin typeface="Calibri"/>
                <a:ea typeface="Calibri"/>
                <a:cs typeface="Calibri"/>
                <a:sym typeface="Calibri"/>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p:txBody>
      </p:sp>
      <p:sp>
        <p:nvSpPr>
          <p:cNvPr id="484" name="Google Shape;484;p75"/>
          <p:cNvSpPr txBox="1"/>
          <p:nvPr>
            <p:ph idx="1" type="body"/>
          </p:nvPr>
        </p:nvSpPr>
        <p:spPr>
          <a:xfrm>
            <a:off x="914400" y="2400300"/>
            <a:ext cx="16459200" cy="6898683"/>
          </a:xfrm>
          <a:prstGeom prst="rect">
            <a:avLst/>
          </a:prstGeom>
          <a:noFill/>
          <a:ln>
            <a:noFill/>
          </a:ln>
        </p:spPr>
        <p:txBody>
          <a:bodyPr anchorCtr="0" anchor="t" bIns="68550" lIns="137150" spcFirstLastPara="1" rIns="137150" wrap="square" tIns="68550">
            <a:normAutofit/>
          </a:bodyPr>
          <a:lstStyle>
            <a:lvl1pPr indent="-533400" lvl="0" marL="457200" marR="0" rtl="0" algn="l">
              <a:spcBef>
                <a:spcPts val="1000"/>
              </a:spcBef>
              <a:spcAft>
                <a:spcPts val="0"/>
              </a:spcAft>
              <a:buClr>
                <a:srgbClr val="00ADD6"/>
              </a:buClr>
              <a:buSzPts val="4800"/>
              <a:buFont typeface="Arial"/>
              <a:buChar char="•"/>
              <a:defRPr b="0" i="0" sz="4800" u="none" cap="none" strike="noStrike">
                <a:solidFill>
                  <a:srgbClr val="004987"/>
                </a:solidFill>
                <a:latin typeface="Calibri"/>
                <a:ea typeface="Calibri"/>
                <a:cs typeface="Calibri"/>
                <a:sym typeface="Calibri"/>
              </a:defRPr>
            </a:lvl1pPr>
            <a:lvl2pPr indent="-495300" lvl="1" marL="914400" marR="0" rtl="0" algn="l">
              <a:spcBef>
                <a:spcPts val="800"/>
              </a:spcBef>
              <a:spcAft>
                <a:spcPts val="0"/>
              </a:spcAft>
              <a:buClr>
                <a:srgbClr val="00ADD6"/>
              </a:buClr>
              <a:buSzPts val="4200"/>
              <a:buFont typeface="Arial"/>
              <a:buChar char="–"/>
              <a:defRPr b="0" i="0" sz="4200" u="none" cap="none" strike="noStrike">
                <a:solidFill>
                  <a:srgbClr val="004987"/>
                </a:solidFill>
                <a:latin typeface="Calibri"/>
                <a:ea typeface="Calibri"/>
                <a:cs typeface="Calibri"/>
                <a:sym typeface="Calibri"/>
              </a:defRPr>
            </a:lvl2pPr>
            <a:lvl3pPr indent="-457200" lvl="2" marL="1371600" marR="0" rtl="0" algn="l">
              <a:spcBef>
                <a:spcPts val="700"/>
              </a:spcBef>
              <a:spcAft>
                <a:spcPts val="0"/>
              </a:spcAft>
              <a:buClr>
                <a:srgbClr val="00ADD6"/>
              </a:buClr>
              <a:buSzPts val="3600"/>
              <a:buFont typeface="Arial"/>
              <a:buChar char="•"/>
              <a:defRPr b="0" i="0" sz="3600" u="none" cap="none" strike="noStrike">
                <a:solidFill>
                  <a:srgbClr val="004987"/>
                </a:solidFill>
                <a:latin typeface="Calibri"/>
                <a:ea typeface="Calibri"/>
                <a:cs typeface="Calibri"/>
                <a:sym typeface="Calibri"/>
              </a:defRPr>
            </a:lvl3pPr>
            <a:lvl4pPr indent="-419100" lvl="3" marL="1828800" marR="0" rtl="0" algn="l">
              <a:spcBef>
                <a:spcPts val="600"/>
              </a:spcBef>
              <a:spcAft>
                <a:spcPts val="0"/>
              </a:spcAft>
              <a:buClr>
                <a:srgbClr val="00ADD6"/>
              </a:buClr>
              <a:buSzPts val="3000"/>
              <a:buFont typeface="Arial"/>
              <a:buChar char="–"/>
              <a:defRPr b="0" i="0" sz="3000" u="none" cap="none" strike="noStrike">
                <a:solidFill>
                  <a:srgbClr val="004987"/>
                </a:solidFill>
                <a:latin typeface="Calibri"/>
                <a:ea typeface="Calibri"/>
                <a:cs typeface="Calibri"/>
                <a:sym typeface="Calibri"/>
              </a:defRPr>
            </a:lvl4pPr>
            <a:lvl5pPr indent="-419100" lvl="4" marL="2286000" marR="0" rtl="0" algn="l">
              <a:spcBef>
                <a:spcPts val="600"/>
              </a:spcBef>
              <a:spcAft>
                <a:spcPts val="0"/>
              </a:spcAft>
              <a:buClr>
                <a:srgbClr val="00ADD6"/>
              </a:buClr>
              <a:buSzPts val="3000"/>
              <a:buFont typeface="Arial"/>
              <a:buChar char="»"/>
              <a:defRPr b="0" i="0" sz="3000" u="none" cap="none" strike="noStrike">
                <a:solidFill>
                  <a:srgbClr val="004987"/>
                </a:solidFill>
                <a:latin typeface="Calibri"/>
                <a:ea typeface="Calibri"/>
                <a:cs typeface="Calibri"/>
                <a:sym typeface="Calibri"/>
              </a:defRPr>
            </a:lvl5pPr>
            <a:lvl6pPr indent="-419100" lvl="5" marL="2743200" marR="0" rtl="0" algn="l">
              <a:spcBef>
                <a:spcPts val="6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6pPr>
            <a:lvl7pPr indent="-419100" lvl="6" marL="3200400" marR="0" rtl="0" algn="l">
              <a:spcBef>
                <a:spcPts val="6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7pPr>
            <a:lvl8pPr indent="-419100" lvl="7" marL="3657600" marR="0" rtl="0" algn="l">
              <a:spcBef>
                <a:spcPts val="6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8pPr>
            <a:lvl9pPr indent="-419100" lvl="8" marL="4114800" marR="0" rtl="0" algn="l">
              <a:spcBef>
                <a:spcPts val="600"/>
              </a:spcBef>
              <a:spcAft>
                <a:spcPts val="0"/>
              </a:spcAft>
              <a:buClr>
                <a:schemeClr val="dk1"/>
              </a:buClr>
              <a:buSzPts val="3000"/>
              <a:buFont typeface="Arial"/>
              <a:buChar char="•"/>
              <a:defRPr b="0" i="0" sz="3000" u="none" cap="none" strike="noStrike">
                <a:solidFill>
                  <a:schemeClr val="dk1"/>
                </a:solidFill>
                <a:latin typeface="Calibri"/>
                <a:ea typeface="Calibri"/>
                <a:cs typeface="Calibri"/>
                <a:sym typeface="Calibri"/>
              </a:defRPr>
            </a:lvl9pPr>
          </a:lstStyle>
          <a:p/>
        </p:txBody>
      </p:sp>
      <p:sp>
        <p:nvSpPr>
          <p:cNvPr id="485" name="Google Shape;485;p75"/>
          <p:cNvSpPr txBox="1"/>
          <p:nvPr>
            <p:ph idx="10" type="dt"/>
          </p:nvPr>
        </p:nvSpPr>
        <p:spPr>
          <a:xfrm>
            <a:off x="914400" y="9534527"/>
            <a:ext cx="4267200" cy="547688"/>
          </a:xfrm>
          <a:prstGeom prst="rect">
            <a:avLst/>
          </a:prstGeom>
          <a:noFill/>
          <a:ln>
            <a:noFill/>
          </a:ln>
        </p:spPr>
        <p:txBody>
          <a:bodyPr anchorCtr="0" anchor="ctr" bIns="68550" lIns="137150" spcFirstLastPara="1" rIns="137150" wrap="square" tIns="68550">
            <a:noAutofit/>
          </a:bodyPr>
          <a:lstStyle>
            <a:lvl1pPr lvl="0" marR="0" rtl="0" algn="l">
              <a:spcBef>
                <a:spcPts val="0"/>
              </a:spcBef>
              <a:spcAft>
                <a:spcPts val="0"/>
              </a:spcAft>
              <a:buSzPts val="2100"/>
              <a:buNone/>
              <a:defRPr sz="1800">
                <a:solidFill>
                  <a:srgbClr val="888888"/>
                </a:solidFill>
                <a:latin typeface="Calibri"/>
                <a:ea typeface="Calibri"/>
                <a:cs typeface="Calibri"/>
                <a:sym typeface="Calibri"/>
              </a:defRPr>
            </a:lvl1pPr>
            <a:lvl2pPr lvl="1"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9pPr>
          </a:lstStyle>
          <a:p/>
        </p:txBody>
      </p:sp>
      <p:sp>
        <p:nvSpPr>
          <p:cNvPr id="486" name="Google Shape;486;p75"/>
          <p:cNvSpPr txBox="1"/>
          <p:nvPr>
            <p:ph idx="11" type="ftr"/>
          </p:nvPr>
        </p:nvSpPr>
        <p:spPr>
          <a:xfrm>
            <a:off x="6248400" y="9534527"/>
            <a:ext cx="5791200" cy="547688"/>
          </a:xfrm>
          <a:prstGeom prst="rect">
            <a:avLst/>
          </a:prstGeom>
          <a:noFill/>
          <a:ln>
            <a:noFill/>
          </a:ln>
        </p:spPr>
        <p:txBody>
          <a:bodyPr anchorCtr="0" anchor="ctr" bIns="68550" lIns="137150" spcFirstLastPara="1" rIns="137150" wrap="square" tIns="68550">
            <a:noAutofit/>
          </a:bodyPr>
          <a:lstStyle>
            <a:lvl1pPr lvl="0" marR="0" rtl="0" algn="ctr">
              <a:spcBef>
                <a:spcPts val="0"/>
              </a:spcBef>
              <a:spcAft>
                <a:spcPts val="0"/>
              </a:spcAft>
              <a:buSzPts val="2100"/>
              <a:buNone/>
              <a:defRPr sz="1800">
                <a:solidFill>
                  <a:srgbClr val="888888"/>
                </a:solidFill>
                <a:latin typeface="Calibri"/>
                <a:ea typeface="Calibri"/>
                <a:cs typeface="Calibri"/>
                <a:sym typeface="Calibri"/>
              </a:defRPr>
            </a:lvl1pPr>
            <a:lvl2pPr lvl="1"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2100"/>
              <a:buNone/>
              <a:defRPr b="0" i="0" sz="2700" u="none" cap="none" strike="noStrike">
                <a:solidFill>
                  <a:schemeClr val="dk1"/>
                </a:solidFill>
                <a:latin typeface="Calibri"/>
                <a:ea typeface="Calibri"/>
                <a:cs typeface="Calibri"/>
                <a:sym typeface="Calibri"/>
              </a:defRPr>
            </a:lvl9pPr>
          </a:lstStyle>
          <a:p/>
        </p:txBody>
      </p:sp>
      <p:sp>
        <p:nvSpPr>
          <p:cNvPr id="487" name="Google Shape;487;p75"/>
          <p:cNvSpPr txBox="1"/>
          <p:nvPr>
            <p:ph idx="12" type="sldNum"/>
          </p:nvPr>
        </p:nvSpPr>
        <p:spPr>
          <a:xfrm>
            <a:off x="13106400" y="9534527"/>
            <a:ext cx="4267200" cy="547688"/>
          </a:xfrm>
          <a:prstGeom prst="rect">
            <a:avLst/>
          </a:prstGeom>
          <a:noFill/>
          <a:ln>
            <a:noFill/>
          </a:ln>
        </p:spPr>
        <p:txBody>
          <a:bodyPr anchorCtr="0" anchor="ctr" bIns="68550" lIns="137150" spcFirstLastPara="1" rIns="137150" wrap="square" tIns="68550">
            <a:noAutofit/>
          </a:bodyPr>
          <a:lstStyle>
            <a:lvl1pPr indent="0" lvl="0" marL="0" marR="0" rtl="0" algn="r">
              <a:spcBef>
                <a:spcPts val="0"/>
              </a:spcBef>
              <a:buNone/>
              <a:defRPr sz="1800">
                <a:solidFill>
                  <a:srgbClr val="888888"/>
                </a:solidFill>
                <a:latin typeface="Calibri"/>
                <a:ea typeface="Calibri"/>
                <a:cs typeface="Calibri"/>
                <a:sym typeface="Calibri"/>
              </a:defRPr>
            </a:lvl1pPr>
            <a:lvl2pPr indent="0" lvl="1" marL="0" marR="0" rtl="0" algn="r">
              <a:spcBef>
                <a:spcPts val="0"/>
              </a:spcBef>
              <a:buNone/>
              <a:defRPr sz="1800">
                <a:solidFill>
                  <a:srgbClr val="888888"/>
                </a:solidFill>
                <a:latin typeface="Calibri"/>
                <a:ea typeface="Calibri"/>
                <a:cs typeface="Calibri"/>
                <a:sym typeface="Calibri"/>
              </a:defRPr>
            </a:lvl2pPr>
            <a:lvl3pPr indent="0" lvl="2" marL="0" marR="0" rtl="0" algn="r">
              <a:spcBef>
                <a:spcPts val="0"/>
              </a:spcBef>
              <a:buNone/>
              <a:defRPr sz="1800">
                <a:solidFill>
                  <a:srgbClr val="888888"/>
                </a:solidFill>
                <a:latin typeface="Calibri"/>
                <a:ea typeface="Calibri"/>
                <a:cs typeface="Calibri"/>
                <a:sym typeface="Calibri"/>
              </a:defRPr>
            </a:lvl3pPr>
            <a:lvl4pPr indent="0" lvl="3" marL="0" marR="0" rtl="0" algn="r">
              <a:spcBef>
                <a:spcPts val="0"/>
              </a:spcBef>
              <a:buNone/>
              <a:defRPr sz="1800">
                <a:solidFill>
                  <a:srgbClr val="888888"/>
                </a:solidFill>
                <a:latin typeface="Calibri"/>
                <a:ea typeface="Calibri"/>
                <a:cs typeface="Calibri"/>
                <a:sym typeface="Calibri"/>
              </a:defRPr>
            </a:lvl4pPr>
            <a:lvl5pPr indent="0" lvl="4" marL="0" marR="0" rtl="0" algn="r">
              <a:spcBef>
                <a:spcPts val="0"/>
              </a:spcBef>
              <a:buNone/>
              <a:defRPr sz="1800">
                <a:solidFill>
                  <a:srgbClr val="888888"/>
                </a:solidFill>
                <a:latin typeface="Calibri"/>
                <a:ea typeface="Calibri"/>
                <a:cs typeface="Calibri"/>
                <a:sym typeface="Calibri"/>
              </a:defRPr>
            </a:lvl5pPr>
            <a:lvl6pPr indent="0" lvl="5" marL="0" marR="0" rtl="0" algn="r">
              <a:spcBef>
                <a:spcPts val="0"/>
              </a:spcBef>
              <a:buNone/>
              <a:defRPr sz="1800">
                <a:solidFill>
                  <a:srgbClr val="888888"/>
                </a:solidFill>
                <a:latin typeface="Calibri"/>
                <a:ea typeface="Calibri"/>
                <a:cs typeface="Calibri"/>
                <a:sym typeface="Calibri"/>
              </a:defRPr>
            </a:lvl6pPr>
            <a:lvl7pPr indent="0" lvl="6" marL="0" marR="0" rtl="0" algn="r">
              <a:spcBef>
                <a:spcPts val="0"/>
              </a:spcBef>
              <a:buNone/>
              <a:defRPr sz="1800">
                <a:solidFill>
                  <a:srgbClr val="888888"/>
                </a:solidFill>
                <a:latin typeface="Calibri"/>
                <a:ea typeface="Calibri"/>
                <a:cs typeface="Calibri"/>
                <a:sym typeface="Calibri"/>
              </a:defRPr>
            </a:lvl7pPr>
            <a:lvl8pPr indent="0" lvl="7" marL="0" marR="0" rtl="0" algn="r">
              <a:spcBef>
                <a:spcPts val="0"/>
              </a:spcBef>
              <a:buNone/>
              <a:defRPr sz="1800">
                <a:solidFill>
                  <a:srgbClr val="888888"/>
                </a:solidFill>
                <a:latin typeface="Calibri"/>
                <a:ea typeface="Calibri"/>
                <a:cs typeface="Calibri"/>
                <a:sym typeface="Calibri"/>
              </a:defRPr>
            </a:lvl8pPr>
            <a:lvl9pPr indent="0" lvl="8" marL="0" marR="0" rtl="0" algn="r">
              <a:spcBef>
                <a:spcPts val="0"/>
              </a:spcBef>
              <a:buNone/>
              <a:defRPr sz="18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 id="2147483742" r:id="rId28"/>
    <p:sldLayoutId id="2147483743" r:id="rId29"/>
    <p:sldLayoutId id="2147483744" r:id="rId30"/>
    <p:sldLayoutId id="2147483745" r:id="rId31"/>
    <p:sldLayoutId id="2147483746" r:id="rId32"/>
    <p:sldLayoutId id="2147483747" r:id="rId33"/>
    <p:sldLayoutId id="2147483748" r:id="rId34"/>
    <p:sldLayoutId id="2147483749" r:id="rId3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6.png"/><Relationship Id="rId4" Type="http://schemas.openxmlformats.org/officeDocument/2006/relationships/image" Target="../media/image42.png"/><Relationship Id="rId5" Type="http://schemas.openxmlformats.org/officeDocument/2006/relationships/image" Target="../media/image74.png"/><Relationship Id="rId6" Type="http://schemas.openxmlformats.org/officeDocument/2006/relationships/image" Target="../media/image38.png"/><Relationship Id="rId7" Type="http://schemas.openxmlformats.org/officeDocument/2006/relationships/image" Target="../media/image44.png"/><Relationship Id="rId8" Type="http://schemas.openxmlformats.org/officeDocument/2006/relationships/image" Target="../media/image3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1.png"/><Relationship Id="rId4" Type="http://schemas.openxmlformats.org/officeDocument/2006/relationships/image" Target="../media/image65.png"/><Relationship Id="rId5" Type="http://schemas.openxmlformats.org/officeDocument/2006/relationships/image" Target="../media/image46.png"/><Relationship Id="rId6" Type="http://schemas.openxmlformats.org/officeDocument/2006/relationships/hyperlink" Target="http://apha.org/Disability"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3.xml"/><Relationship Id="rId3" Type="http://schemas.openxmlformats.org/officeDocument/2006/relationships/hyperlink" Target="https://sinsinvalid.org/10-principles-of-disability-justic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4.xml"/><Relationship Id="rId3" Type="http://schemas.openxmlformats.org/officeDocument/2006/relationships/image" Target="../media/image53.png"/><Relationship Id="rId4" Type="http://schemas.openxmlformats.org/officeDocument/2006/relationships/image" Target="../media/image56.png"/><Relationship Id="rId5" Type="http://schemas.openxmlformats.org/officeDocument/2006/relationships/image" Target="../media/image55.png"/><Relationship Id="rId6" Type="http://schemas.openxmlformats.org/officeDocument/2006/relationships/image" Target="../media/image58.png"/><Relationship Id="rId7" Type="http://schemas.openxmlformats.org/officeDocument/2006/relationships/image" Target="../media/image57.png"/><Relationship Id="rId8" Type="http://schemas.openxmlformats.org/officeDocument/2006/relationships/image" Target="../media/image5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5.xml"/><Relationship Id="rId3" Type="http://schemas.openxmlformats.org/officeDocument/2006/relationships/image" Target="../media/image54.png"/><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6.xml"/><Relationship Id="rId3" Type="http://schemas.openxmlformats.org/officeDocument/2006/relationships/image" Target="../media/image6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19.xml"/><Relationship Id="rId3" Type="http://schemas.openxmlformats.org/officeDocument/2006/relationships/image" Target="../media/image71.jpg"/><Relationship Id="rId4" Type="http://schemas.openxmlformats.org/officeDocument/2006/relationships/image" Target="../media/image7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1.png"/><Relationship Id="rId4" Type="http://schemas.openxmlformats.org/officeDocument/2006/relationships/image" Target="../media/image34.png"/><Relationship Id="rId5" Type="http://schemas.openxmlformats.org/officeDocument/2006/relationships/image" Target="../media/image40.png"/><Relationship Id="rId6" Type="http://schemas.openxmlformats.org/officeDocument/2006/relationships/image" Target="../media/image3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0.xml"/><Relationship Id="rId3" Type="http://schemas.openxmlformats.org/officeDocument/2006/relationships/image" Target="../media/image69.png"/><Relationship Id="rId4" Type="http://schemas.openxmlformats.org/officeDocument/2006/relationships/hyperlink" Target="https://health.gov/healthypeople/objectives-and-data/social-determinants-health"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25.xml"/><Relationship Id="rId3" Type="http://schemas.openxmlformats.org/officeDocument/2006/relationships/image" Target="../media/image6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 Id="rId3" Type="http://schemas.openxmlformats.org/officeDocument/2006/relationships/image" Target="../media/image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1.png"/><Relationship Id="rId4" Type="http://schemas.openxmlformats.org/officeDocument/2006/relationships/image" Target="../media/image34.png"/><Relationship Id="rId9"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40.png"/><Relationship Id="rId7" Type="http://schemas.openxmlformats.org/officeDocument/2006/relationships/image" Target="../media/image45.png"/><Relationship Id="rId8" Type="http://schemas.openxmlformats.org/officeDocument/2006/relationships/image" Target="../media/image3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7.xml"/><Relationship Id="rId3" Type="http://schemas.openxmlformats.org/officeDocument/2006/relationships/image" Target="../media/image6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8.xml"/><Relationship Id="rId3" Type="http://schemas.openxmlformats.org/officeDocument/2006/relationships/image" Target="../media/image6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76.png"/><Relationship Id="rId4" Type="http://schemas.openxmlformats.org/officeDocument/2006/relationships/image" Target="../media/image64.png"/><Relationship Id="rId5" Type="http://schemas.openxmlformats.org/officeDocument/2006/relationships/image" Target="../media/image37.png"/><Relationship Id="rId6" Type="http://schemas.openxmlformats.org/officeDocument/2006/relationships/image" Target="../media/image44.png"/><Relationship Id="rId7" Type="http://schemas.openxmlformats.org/officeDocument/2006/relationships/image" Target="../media/image70.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1.png"/><Relationship Id="rId4" Type="http://schemas.openxmlformats.org/officeDocument/2006/relationships/image" Target="../media/image34.png"/><Relationship Id="rId5" Type="http://schemas.openxmlformats.org/officeDocument/2006/relationships/image" Target="../media/image40.png"/><Relationship Id="rId6" Type="http://schemas.openxmlformats.org/officeDocument/2006/relationships/image" Target="../media/image3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76.png"/><Relationship Id="rId4" Type="http://schemas.openxmlformats.org/officeDocument/2006/relationships/image" Target="../media/image64.png"/><Relationship Id="rId5" Type="http://schemas.openxmlformats.org/officeDocument/2006/relationships/image" Target="../media/image37.png"/><Relationship Id="rId6"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1.png"/><Relationship Id="rId4" Type="http://schemas.openxmlformats.org/officeDocument/2006/relationships/image" Target="../media/image48.png"/><Relationship Id="rId5" Type="http://schemas.openxmlformats.org/officeDocument/2006/relationships/image" Target="../media/image41.png"/><Relationship Id="rId6" Type="http://schemas.openxmlformats.org/officeDocument/2006/relationships/image" Target="../media/image43.png"/><Relationship Id="rId7" Type="http://schemas.openxmlformats.org/officeDocument/2006/relationships/image" Target="../media/image49.png"/><Relationship Id="rId8"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1.png"/><Relationship Id="rId4" Type="http://schemas.openxmlformats.org/officeDocument/2006/relationships/image" Target="../media/image65.png"/><Relationship Id="rId5"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1.png"/><Relationship Id="rId4" Type="http://schemas.openxmlformats.org/officeDocument/2006/relationships/image" Target="../media/image63.png"/><Relationship Id="rId5"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1.png"/><Relationship Id="rId4" Type="http://schemas.openxmlformats.org/officeDocument/2006/relationships/image" Target="../media/image48.png"/><Relationship Id="rId5" Type="http://schemas.openxmlformats.org/officeDocument/2006/relationships/image" Target="../media/image41.png"/><Relationship Id="rId6" Type="http://schemas.openxmlformats.org/officeDocument/2006/relationships/image" Target="../media/image43.png"/><Relationship Id="rId7" Type="http://schemas.openxmlformats.org/officeDocument/2006/relationships/image" Target="../media/image5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1.png"/><Relationship Id="rId4" Type="http://schemas.openxmlformats.org/officeDocument/2006/relationships/image" Target="../media/image48.png"/><Relationship Id="rId9" Type="http://schemas.openxmlformats.org/officeDocument/2006/relationships/image" Target="../media/image75.jpg"/><Relationship Id="rId5" Type="http://schemas.openxmlformats.org/officeDocument/2006/relationships/image" Target="../media/image41.png"/><Relationship Id="rId6" Type="http://schemas.openxmlformats.org/officeDocument/2006/relationships/image" Target="../media/image43.png"/><Relationship Id="rId7" Type="http://schemas.openxmlformats.org/officeDocument/2006/relationships/image" Target="../media/image52.jpg"/><Relationship Id="rId8" Type="http://schemas.openxmlformats.org/officeDocument/2006/relationships/image" Target="../media/image7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111"/>
          <p:cNvSpPr txBox="1"/>
          <p:nvPr>
            <p:ph idx="4294967295" type="title"/>
          </p:nvPr>
        </p:nvSpPr>
        <p:spPr>
          <a:xfrm>
            <a:off x="6270475" y="1865525"/>
            <a:ext cx="10780500" cy="3826200"/>
          </a:xfrm>
          <a:prstGeom prst="rect">
            <a:avLst/>
          </a:prstGeom>
          <a:noFill/>
          <a:ln>
            <a:noFill/>
          </a:ln>
        </p:spPr>
        <p:txBody>
          <a:bodyPr anchorCtr="0" anchor="t" bIns="0" lIns="0" spcFirstLastPara="1" rIns="0" wrap="square" tIns="0">
            <a:spAutoFit/>
          </a:bodyPr>
          <a:lstStyle/>
          <a:p>
            <a:pPr indent="0" lvl="0" marL="0" marR="0" rtl="0" algn="l">
              <a:lnSpc>
                <a:spcPct val="140009"/>
              </a:lnSpc>
              <a:spcBef>
                <a:spcPts val="0"/>
              </a:spcBef>
              <a:spcAft>
                <a:spcPts val="0"/>
              </a:spcAft>
              <a:buClr>
                <a:srgbClr val="000000"/>
              </a:buClr>
              <a:buSzPts val="6541"/>
              <a:buFont typeface="Arial"/>
              <a:buNone/>
            </a:pPr>
            <a:r>
              <a:rPr b="1" i="0" lang="en-US" sz="6541" u="none" cap="none" strike="noStrike">
                <a:solidFill>
                  <a:srgbClr val="4D6CAB"/>
                </a:solidFill>
                <a:latin typeface="Inclusive Sans"/>
                <a:ea typeface="Inclusive Sans"/>
                <a:cs typeface="Inclusive Sans"/>
                <a:sym typeface="Inclusive Sans"/>
              </a:rPr>
              <a:t>Disability Justice Foundations for Public Health </a:t>
            </a:r>
            <a:endParaRPr b="0" i="0" sz="1400" u="none" cap="none" strike="noStrike">
              <a:solidFill>
                <a:srgbClr val="000000"/>
              </a:solidFill>
              <a:latin typeface="Arial"/>
              <a:ea typeface="Arial"/>
              <a:cs typeface="Arial"/>
              <a:sym typeface="Arial"/>
            </a:endParaRPr>
          </a:p>
        </p:txBody>
      </p:sp>
      <p:sp>
        <p:nvSpPr>
          <p:cNvPr id="799" name="Google Shape;799;p11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19229" r="-19229"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111"/>
          <p:cNvSpPr/>
          <p:nvPr/>
        </p:nvSpPr>
        <p:spPr>
          <a:xfrm flipH="1">
            <a:off x="13072829" y="5935623"/>
            <a:ext cx="3028915" cy="4338721"/>
          </a:xfrm>
          <a:custGeom>
            <a:rect b="b" l="l" r="r" t="t"/>
            <a:pathLst>
              <a:path extrusionOk="0" h="4338721" w="3028915">
                <a:moveTo>
                  <a:pt x="3028915" y="0"/>
                </a:moveTo>
                <a:lnTo>
                  <a:pt x="0" y="0"/>
                </a:lnTo>
                <a:lnTo>
                  <a:pt x="0" y="4338721"/>
                </a:lnTo>
                <a:lnTo>
                  <a:pt x="3028915" y="4338721"/>
                </a:lnTo>
                <a:lnTo>
                  <a:pt x="3028915" y="0"/>
                </a:lnTo>
                <a:close/>
              </a:path>
            </a:pathLst>
          </a:custGeom>
          <a:blipFill rotWithShape="1">
            <a:blip r:embed="rId4">
              <a:alphaModFix/>
            </a:blip>
            <a:stretch>
              <a:fillRect b="-26960" l="0" r="0" t="-321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111"/>
          <p:cNvSpPr/>
          <p:nvPr/>
        </p:nvSpPr>
        <p:spPr>
          <a:xfrm flipH="1">
            <a:off x="15259085" y="5263755"/>
            <a:ext cx="3028915" cy="5023245"/>
          </a:xfrm>
          <a:custGeom>
            <a:rect b="b" l="l" r="r" t="t"/>
            <a:pathLst>
              <a:path extrusionOk="0" h="5023245" w="3028915">
                <a:moveTo>
                  <a:pt x="3028915" y="0"/>
                </a:moveTo>
                <a:lnTo>
                  <a:pt x="0" y="0"/>
                </a:lnTo>
                <a:lnTo>
                  <a:pt x="0" y="5023245"/>
                </a:lnTo>
                <a:lnTo>
                  <a:pt x="3028915" y="5023245"/>
                </a:lnTo>
                <a:lnTo>
                  <a:pt x="3028915" y="0"/>
                </a:lnTo>
                <a:close/>
              </a:path>
            </a:pathLst>
          </a:custGeom>
          <a:blipFill rotWithShape="1">
            <a:blip r:embed="rId4">
              <a:alphaModFix/>
            </a:blip>
            <a:stretch>
              <a:fillRect b="-9660" l="0" r="0" t="-277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111"/>
          <p:cNvSpPr/>
          <p:nvPr/>
        </p:nvSpPr>
        <p:spPr>
          <a:xfrm>
            <a:off x="0" y="7480459"/>
            <a:ext cx="17259300" cy="2806541"/>
          </a:xfrm>
          <a:custGeom>
            <a:rect b="b" l="l" r="r" t="t"/>
            <a:pathLst>
              <a:path extrusionOk="0" h="2806541" w="17259300">
                <a:moveTo>
                  <a:pt x="0" y="0"/>
                </a:moveTo>
                <a:lnTo>
                  <a:pt x="17259300" y="0"/>
                </a:lnTo>
                <a:lnTo>
                  <a:pt x="17259300" y="2806541"/>
                </a:lnTo>
                <a:lnTo>
                  <a:pt x="0" y="2806541"/>
                </a:lnTo>
                <a:lnTo>
                  <a:pt x="0" y="0"/>
                </a:lnTo>
                <a:close/>
              </a:path>
            </a:pathLst>
          </a:custGeom>
          <a:blipFill rotWithShape="1">
            <a:blip r:embed="rId5">
              <a:alphaModFix/>
            </a:blip>
            <a:stretch>
              <a:fillRect b="-3170" l="0" r="0" t="-317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descr="Older woman pushing an older man in a wheelchair " id="803" name="Google Shape;803;p111"/>
          <p:cNvSpPr/>
          <p:nvPr/>
        </p:nvSpPr>
        <p:spPr>
          <a:xfrm flipH="1">
            <a:off x="1028700" y="1108858"/>
            <a:ext cx="4706302" cy="8149442"/>
          </a:xfrm>
          <a:custGeom>
            <a:rect b="b" l="l" r="r" t="t"/>
            <a:pathLst>
              <a:path extrusionOk="0" h="8149442" w="4706302">
                <a:moveTo>
                  <a:pt x="4706302" y="0"/>
                </a:moveTo>
                <a:lnTo>
                  <a:pt x="0" y="0"/>
                </a:lnTo>
                <a:lnTo>
                  <a:pt x="0" y="8149442"/>
                </a:lnTo>
                <a:lnTo>
                  <a:pt x="4706302" y="8149442"/>
                </a:lnTo>
                <a:lnTo>
                  <a:pt x="4706302"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111"/>
          <p:cNvSpPr/>
          <p:nvPr/>
        </p:nvSpPr>
        <p:spPr>
          <a:xfrm>
            <a:off x="0" y="6292455"/>
            <a:ext cx="1753042" cy="3994545"/>
          </a:xfrm>
          <a:custGeom>
            <a:rect b="b" l="l" r="r" t="t"/>
            <a:pathLst>
              <a:path extrusionOk="0" h="3994545" w="1753042">
                <a:moveTo>
                  <a:pt x="0" y="0"/>
                </a:moveTo>
                <a:lnTo>
                  <a:pt x="1753042" y="0"/>
                </a:lnTo>
                <a:lnTo>
                  <a:pt x="1753042" y="3994545"/>
                </a:lnTo>
                <a:lnTo>
                  <a:pt x="0" y="3994545"/>
                </a:lnTo>
                <a:lnTo>
                  <a:pt x="0" y="0"/>
                </a:lnTo>
                <a:close/>
              </a:path>
            </a:pathLst>
          </a:custGeom>
          <a:blipFill rotWithShape="1">
            <a:blip r:embed="rId4">
              <a:alphaModFix/>
            </a:blip>
            <a:stretch>
              <a:fillRect b="-6520" l="-3015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111"/>
          <p:cNvSpPr/>
          <p:nvPr/>
        </p:nvSpPr>
        <p:spPr>
          <a:xfrm>
            <a:off x="6005275" y="1664135"/>
            <a:ext cx="9836064" cy="4272425"/>
          </a:xfrm>
          <a:custGeom>
            <a:rect b="b" l="l" r="r" t="t"/>
            <a:pathLst>
              <a:path extrusionOk="0" h="983297" w="2590142">
                <a:moveTo>
                  <a:pt x="40148" y="0"/>
                </a:moveTo>
                <a:lnTo>
                  <a:pt x="2549994" y="0"/>
                </a:lnTo>
                <a:cubicBezTo>
                  <a:pt x="2560642" y="0"/>
                  <a:pt x="2570854" y="4230"/>
                  <a:pt x="2578383" y="11759"/>
                </a:cubicBezTo>
                <a:cubicBezTo>
                  <a:pt x="2585913" y="19289"/>
                  <a:pt x="2590142" y="29500"/>
                  <a:pt x="2590142" y="40148"/>
                </a:cubicBezTo>
                <a:lnTo>
                  <a:pt x="2590142" y="943148"/>
                </a:lnTo>
                <a:cubicBezTo>
                  <a:pt x="2590142" y="953796"/>
                  <a:pt x="2585913" y="964008"/>
                  <a:pt x="2578383" y="971538"/>
                </a:cubicBezTo>
                <a:cubicBezTo>
                  <a:pt x="2570854" y="979067"/>
                  <a:pt x="2560642" y="983297"/>
                  <a:pt x="2549994" y="983297"/>
                </a:cubicBezTo>
                <a:lnTo>
                  <a:pt x="40148" y="983297"/>
                </a:lnTo>
                <a:cubicBezTo>
                  <a:pt x="29500" y="983297"/>
                  <a:pt x="19289" y="979067"/>
                  <a:pt x="11759" y="971538"/>
                </a:cubicBezTo>
                <a:cubicBezTo>
                  <a:pt x="4230" y="964008"/>
                  <a:pt x="0" y="953796"/>
                  <a:pt x="0" y="943148"/>
                </a:cubicBezTo>
                <a:lnTo>
                  <a:pt x="0" y="40148"/>
                </a:lnTo>
                <a:cubicBezTo>
                  <a:pt x="0" y="29500"/>
                  <a:pt x="4230" y="19289"/>
                  <a:pt x="11759" y="11759"/>
                </a:cubicBezTo>
                <a:cubicBezTo>
                  <a:pt x="19289" y="4230"/>
                  <a:pt x="29500" y="0"/>
                  <a:pt x="40148" y="0"/>
                </a:cubicBezTo>
                <a:close/>
              </a:path>
            </a:pathLst>
          </a:custGeom>
          <a:solidFill>
            <a:srgbClr val="FFFFFF">
              <a:alpha val="76863"/>
            </a:srgbClr>
          </a:solidFill>
          <a:ln cap="rnd" cmpd="sng" w="123825">
            <a:solidFill>
              <a:srgbClr val="216E59">
                <a:alpha val="76863"/>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06" name="Google Shape;806;p111"/>
          <p:cNvGrpSpPr/>
          <p:nvPr/>
        </p:nvGrpSpPr>
        <p:grpSpPr>
          <a:xfrm>
            <a:off x="13132609" y="8500425"/>
            <a:ext cx="4669207" cy="1371440"/>
            <a:chOff x="0" y="-38100"/>
            <a:chExt cx="1229742" cy="361200"/>
          </a:xfrm>
        </p:grpSpPr>
        <p:sp>
          <p:nvSpPr>
            <p:cNvPr id="807" name="Google Shape;807;p111"/>
            <p:cNvSpPr/>
            <p:nvPr/>
          </p:nvSpPr>
          <p:spPr>
            <a:xfrm>
              <a:off x="0" y="0"/>
              <a:ext cx="1229742" cy="323009"/>
            </a:xfrm>
            <a:custGeom>
              <a:rect b="b" l="l" r="r" t="t"/>
              <a:pathLst>
                <a:path extrusionOk="0" h="323009" w="1229742">
                  <a:moveTo>
                    <a:pt x="84563" y="0"/>
                  </a:moveTo>
                  <a:lnTo>
                    <a:pt x="1145180" y="0"/>
                  </a:lnTo>
                  <a:cubicBezTo>
                    <a:pt x="1167607" y="0"/>
                    <a:pt x="1189116" y="8909"/>
                    <a:pt x="1204975" y="24768"/>
                  </a:cubicBezTo>
                  <a:cubicBezTo>
                    <a:pt x="1220833" y="40626"/>
                    <a:pt x="1229742" y="62135"/>
                    <a:pt x="1229742" y="84563"/>
                  </a:cubicBezTo>
                  <a:lnTo>
                    <a:pt x="1229742" y="238447"/>
                  </a:lnTo>
                  <a:cubicBezTo>
                    <a:pt x="1229742" y="260874"/>
                    <a:pt x="1220833" y="282383"/>
                    <a:pt x="1204975" y="298242"/>
                  </a:cubicBezTo>
                  <a:cubicBezTo>
                    <a:pt x="1189116" y="314100"/>
                    <a:pt x="1167607" y="323009"/>
                    <a:pt x="1145180" y="323009"/>
                  </a:cubicBezTo>
                  <a:lnTo>
                    <a:pt x="84563" y="323009"/>
                  </a:lnTo>
                  <a:cubicBezTo>
                    <a:pt x="62135" y="323009"/>
                    <a:pt x="40626" y="314100"/>
                    <a:pt x="24768" y="298242"/>
                  </a:cubicBezTo>
                  <a:cubicBezTo>
                    <a:pt x="8909" y="282383"/>
                    <a:pt x="0" y="260874"/>
                    <a:pt x="0" y="238447"/>
                  </a:cubicBezTo>
                  <a:lnTo>
                    <a:pt x="0" y="84563"/>
                  </a:lnTo>
                  <a:cubicBezTo>
                    <a:pt x="0" y="62135"/>
                    <a:pt x="8909" y="40626"/>
                    <a:pt x="24768" y="24768"/>
                  </a:cubicBezTo>
                  <a:cubicBezTo>
                    <a:pt x="40626" y="8909"/>
                    <a:pt x="62135" y="0"/>
                    <a:pt x="84563" y="0"/>
                  </a:cubicBezTo>
                  <a:close/>
                </a:path>
              </a:pathLst>
            </a:custGeom>
            <a:solidFill>
              <a:srgbClr val="FFFFFF"/>
            </a:solidFill>
            <a:ln cap="rnd" cmpd="sng" w="76200">
              <a:solidFill>
                <a:srgbClr val="1A191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111"/>
            <p:cNvSpPr txBox="1"/>
            <p:nvPr/>
          </p:nvSpPr>
          <p:spPr>
            <a:xfrm>
              <a:off x="0" y="-38100"/>
              <a:ext cx="1229700" cy="3612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descr="APHA logo" id="809" name="Google Shape;809;p111"/>
          <p:cNvSpPr/>
          <p:nvPr/>
        </p:nvSpPr>
        <p:spPr>
          <a:xfrm>
            <a:off x="15155991" y="8816603"/>
            <a:ext cx="2388482" cy="859853"/>
          </a:xfrm>
          <a:custGeom>
            <a:rect b="b" l="l" r="r" t="t"/>
            <a:pathLst>
              <a:path extrusionOk="0" h="859853" w="2388482">
                <a:moveTo>
                  <a:pt x="0" y="0"/>
                </a:moveTo>
                <a:lnTo>
                  <a:pt x="2388482" y="0"/>
                </a:lnTo>
                <a:lnTo>
                  <a:pt x="2388482" y="859854"/>
                </a:lnTo>
                <a:lnTo>
                  <a:pt x="0" y="859854"/>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descr="Center for public health policy logo" id="810" name="Google Shape;810;p111"/>
          <p:cNvSpPr/>
          <p:nvPr/>
        </p:nvSpPr>
        <p:spPr>
          <a:xfrm>
            <a:off x="13447597" y="8861207"/>
            <a:ext cx="1395700" cy="794186"/>
          </a:xfrm>
          <a:custGeom>
            <a:rect b="b" l="l" r="r" t="t"/>
            <a:pathLst>
              <a:path extrusionOk="0" h="794186" w="1395700">
                <a:moveTo>
                  <a:pt x="0" y="0"/>
                </a:moveTo>
                <a:lnTo>
                  <a:pt x="1395700" y="0"/>
                </a:lnTo>
                <a:lnTo>
                  <a:pt x="1395700" y="794186"/>
                </a:lnTo>
                <a:lnTo>
                  <a:pt x="0" y="794186"/>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111"/>
          <p:cNvSpPr txBox="1"/>
          <p:nvPr/>
        </p:nvSpPr>
        <p:spPr>
          <a:xfrm>
            <a:off x="6088950" y="2107175"/>
            <a:ext cx="9752400" cy="3994500"/>
          </a:xfrm>
          <a:prstGeom prst="rect">
            <a:avLst/>
          </a:prstGeom>
          <a:noFill/>
          <a:ln>
            <a:noFill/>
          </a:ln>
        </p:spPr>
        <p:txBody>
          <a:bodyPr anchorCtr="0" anchor="ctr" bIns="50800" lIns="50800" spcFirstLastPara="1" rIns="50800" wrap="square" tIns="50800">
            <a:noAutofit/>
          </a:bodyPr>
          <a:lstStyle/>
          <a:p>
            <a:pPr indent="0" lvl="0" marL="0" marR="0" rtl="0" algn="ctr">
              <a:lnSpc>
                <a:spcPct val="140009"/>
              </a:lnSpc>
              <a:spcBef>
                <a:spcPts val="0"/>
              </a:spcBef>
              <a:spcAft>
                <a:spcPts val="0"/>
              </a:spcAft>
              <a:buClr>
                <a:schemeClr val="dk1"/>
              </a:buClr>
              <a:buSzPts val="6541"/>
              <a:buFont typeface="Arial"/>
              <a:buNone/>
            </a:pPr>
            <a:r>
              <a:rPr b="1" lang="en-US" sz="4941">
                <a:solidFill>
                  <a:srgbClr val="4D6CAB"/>
                </a:solidFill>
                <a:latin typeface="Inclusive Sans"/>
                <a:ea typeface="Inclusive Sans"/>
                <a:cs typeface="Inclusive Sans"/>
                <a:sym typeface="Inclusive Sans"/>
              </a:rPr>
              <a:t>How Health Departments Strive for Accessibility and Disability Justice</a:t>
            </a:r>
            <a:endParaRPr b="0" i="0" sz="1400" u="none" cap="none" strike="noStrike">
              <a:solidFill>
                <a:schemeClr val="dk1"/>
              </a:solidFill>
              <a:latin typeface="Arial"/>
              <a:ea typeface="Arial"/>
              <a:cs typeface="Arial"/>
              <a:sym typeface="Arial"/>
            </a:endParaRPr>
          </a:p>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12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50299" l="-7311" r="-11870" t="-7852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33" name="Google Shape;1033;p120"/>
          <p:cNvGrpSpPr/>
          <p:nvPr/>
        </p:nvGrpSpPr>
        <p:grpSpPr>
          <a:xfrm>
            <a:off x="1957650" y="3594775"/>
            <a:ext cx="8858843" cy="3904684"/>
            <a:chOff x="0" y="0"/>
            <a:chExt cx="2198224" cy="903883"/>
          </a:xfrm>
        </p:grpSpPr>
        <p:sp>
          <p:nvSpPr>
            <p:cNvPr id="1034" name="Google Shape;1034;p120"/>
            <p:cNvSpPr/>
            <p:nvPr/>
          </p:nvSpPr>
          <p:spPr>
            <a:xfrm>
              <a:off x="0" y="0"/>
              <a:ext cx="2198224" cy="903883"/>
            </a:xfrm>
            <a:custGeom>
              <a:rect b="b" l="l" r="r" t="t"/>
              <a:pathLst>
                <a:path extrusionOk="0" h="903883" w="2198224">
                  <a:moveTo>
                    <a:pt x="21334" y="0"/>
                  </a:moveTo>
                  <a:lnTo>
                    <a:pt x="2176890" y="0"/>
                  </a:lnTo>
                  <a:cubicBezTo>
                    <a:pt x="2182548" y="0"/>
                    <a:pt x="2187975" y="2248"/>
                    <a:pt x="2191976" y="6249"/>
                  </a:cubicBezTo>
                  <a:cubicBezTo>
                    <a:pt x="2195976" y="10250"/>
                    <a:pt x="2198224" y="15676"/>
                    <a:pt x="2198224" y="21334"/>
                  </a:cubicBezTo>
                  <a:lnTo>
                    <a:pt x="2198224" y="882548"/>
                  </a:lnTo>
                  <a:cubicBezTo>
                    <a:pt x="2198224" y="894331"/>
                    <a:pt x="2188672" y="903883"/>
                    <a:pt x="2176890" y="903883"/>
                  </a:cubicBezTo>
                  <a:lnTo>
                    <a:pt x="21334" y="903883"/>
                  </a:lnTo>
                  <a:cubicBezTo>
                    <a:pt x="9552" y="903883"/>
                    <a:pt x="0" y="894331"/>
                    <a:pt x="0" y="882548"/>
                  </a:cubicBezTo>
                  <a:lnTo>
                    <a:pt x="0" y="21334"/>
                  </a:lnTo>
                  <a:cubicBezTo>
                    <a:pt x="0" y="9552"/>
                    <a:pt x="9552" y="0"/>
                    <a:pt x="21334" y="0"/>
                  </a:cubicBezTo>
                  <a:close/>
                </a:path>
              </a:pathLst>
            </a:custGeom>
            <a:solidFill>
              <a:srgbClr val="A4A95D">
                <a:alpha val="25880"/>
              </a:srgbClr>
            </a:solidFill>
            <a:ln cap="rnd" cmpd="sng" w="101100">
              <a:solidFill>
                <a:srgbClr val="000000">
                  <a:alpha val="25880"/>
                </a:srgbClr>
              </a:solidFill>
              <a:prstDash val="solid"/>
              <a:round/>
              <a:headEnd len="sm" w="sm" type="none"/>
              <a:tailEnd len="sm" w="sm" type="none"/>
            </a:ln>
          </p:spPr>
          <p:txBody>
            <a:bodyPr anchorCtr="0" anchor="ctr" bIns="97050" lIns="97050" spcFirstLastPara="1" rIns="97050" wrap="square" tIns="97050">
              <a:noAutofit/>
            </a:bodyPr>
            <a:lstStyle/>
            <a:p>
              <a:pPr indent="0" lvl="0" marL="0" marR="0" rtl="0" algn="l">
                <a:lnSpc>
                  <a:spcPct val="100000"/>
                </a:lnSpc>
                <a:spcBef>
                  <a:spcPts val="0"/>
                </a:spcBef>
                <a:spcAft>
                  <a:spcPts val="0"/>
                </a:spcAft>
                <a:buClr>
                  <a:srgbClr val="000000"/>
                </a:buClr>
                <a:buSzPts val="1486"/>
                <a:buFont typeface="Arial"/>
                <a:buNone/>
              </a:pPr>
              <a:r>
                <a:t/>
              </a:r>
              <a:endParaRPr b="0" i="0" sz="1486" u="none" cap="none" strike="noStrike">
                <a:solidFill>
                  <a:srgbClr val="000000"/>
                </a:solidFill>
                <a:latin typeface="Arial"/>
                <a:ea typeface="Arial"/>
                <a:cs typeface="Arial"/>
                <a:sym typeface="Arial"/>
              </a:endParaRPr>
            </a:p>
          </p:txBody>
        </p:sp>
        <p:sp>
          <p:nvSpPr>
            <p:cNvPr id="1035" name="Google Shape;1035;p120"/>
            <p:cNvSpPr txBox="1"/>
            <p:nvPr/>
          </p:nvSpPr>
          <p:spPr>
            <a:xfrm>
              <a:off x="0" y="47625"/>
              <a:ext cx="2198100" cy="856200"/>
            </a:xfrm>
            <a:prstGeom prst="rect">
              <a:avLst/>
            </a:prstGeom>
            <a:noFill/>
            <a:ln>
              <a:noFill/>
            </a:ln>
          </p:spPr>
          <p:txBody>
            <a:bodyPr anchorCtr="0" anchor="ctr" bIns="53925" lIns="53925" spcFirstLastPara="1" rIns="53925" wrap="square" tIns="53925">
              <a:noAutofit/>
            </a:bodyPr>
            <a:lstStyle/>
            <a:p>
              <a:pPr indent="0" lvl="0" marL="0" marR="0" rtl="0" algn="ctr">
                <a:lnSpc>
                  <a:spcPct val="124222"/>
                </a:lnSpc>
                <a:spcBef>
                  <a:spcPts val="0"/>
                </a:spcBef>
                <a:spcAft>
                  <a:spcPts val="0"/>
                </a:spcAft>
                <a:buClr>
                  <a:srgbClr val="000000"/>
                </a:buClr>
                <a:buSzPts val="1911"/>
                <a:buFont typeface="Arial"/>
                <a:buNone/>
              </a:pPr>
              <a:r>
                <a:t/>
              </a:r>
              <a:endParaRPr b="0" i="0" sz="1911" u="none" cap="none" strike="noStrike">
                <a:solidFill>
                  <a:schemeClr val="dk1"/>
                </a:solidFill>
                <a:latin typeface="Calibri"/>
                <a:ea typeface="Calibri"/>
                <a:cs typeface="Calibri"/>
                <a:sym typeface="Calibri"/>
              </a:endParaRPr>
            </a:p>
          </p:txBody>
        </p:sp>
      </p:grpSp>
      <p:sp>
        <p:nvSpPr>
          <p:cNvPr id="1036" name="Google Shape;1036;p120"/>
          <p:cNvSpPr/>
          <p:nvPr/>
        </p:nvSpPr>
        <p:spPr>
          <a:xfrm flipH="1">
            <a:off x="10709408" y="763201"/>
            <a:ext cx="7578592" cy="8229600"/>
          </a:xfrm>
          <a:custGeom>
            <a:rect b="b" l="l" r="r" t="t"/>
            <a:pathLst>
              <a:path extrusionOk="0" h="8229600" w="7578592">
                <a:moveTo>
                  <a:pt x="7578592" y="0"/>
                </a:moveTo>
                <a:lnTo>
                  <a:pt x="0" y="0"/>
                </a:lnTo>
                <a:lnTo>
                  <a:pt x="0" y="8229600"/>
                </a:lnTo>
                <a:lnTo>
                  <a:pt x="7578592" y="8229600"/>
                </a:lnTo>
                <a:lnTo>
                  <a:pt x="7578592" y="0"/>
                </a:lnTo>
                <a:close/>
              </a:path>
            </a:pathLst>
          </a:custGeom>
          <a:blipFill rotWithShape="1">
            <a:blip r:embed="rId4">
              <a:alphaModFix/>
            </a:blip>
            <a:stretch>
              <a:fillRect b="0" l="-325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37" name="Google Shape;1037;p120"/>
          <p:cNvGrpSpPr/>
          <p:nvPr/>
        </p:nvGrpSpPr>
        <p:grpSpPr>
          <a:xfrm>
            <a:off x="0" y="8992801"/>
            <a:ext cx="18288118" cy="1294553"/>
            <a:chOff x="0" y="0"/>
            <a:chExt cx="4816592" cy="340950"/>
          </a:xfrm>
        </p:grpSpPr>
        <p:sp>
          <p:nvSpPr>
            <p:cNvPr id="1038" name="Google Shape;1038;p120"/>
            <p:cNvSpPr/>
            <p:nvPr/>
          </p:nvSpPr>
          <p:spPr>
            <a:xfrm>
              <a:off x="0" y="0"/>
              <a:ext cx="4816592" cy="340859"/>
            </a:xfrm>
            <a:custGeom>
              <a:rect b="b" l="l" r="r" t="t"/>
              <a:pathLst>
                <a:path extrusionOk="0" h="340859" w="4816592">
                  <a:moveTo>
                    <a:pt x="0" y="0"/>
                  </a:moveTo>
                  <a:lnTo>
                    <a:pt x="4816592" y="0"/>
                  </a:lnTo>
                  <a:lnTo>
                    <a:pt x="4816592" y="340859"/>
                  </a:lnTo>
                  <a:lnTo>
                    <a:pt x="0" y="340859"/>
                  </a:lnTo>
                  <a:close/>
                </a:path>
              </a:pathLst>
            </a:custGeom>
            <a:solidFill>
              <a:srgbClr val="F09B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120"/>
            <p:cNvSpPr txBox="1"/>
            <p:nvPr/>
          </p:nvSpPr>
          <p:spPr>
            <a:xfrm>
              <a:off x="0" y="57150"/>
              <a:ext cx="4816500" cy="2838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40" name="Google Shape;1040;p120"/>
          <p:cNvSpPr/>
          <p:nvPr/>
        </p:nvSpPr>
        <p:spPr>
          <a:xfrm>
            <a:off x="0" y="6124134"/>
            <a:ext cx="2323601" cy="4143839"/>
          </a:xfrm>
          <a:custGeom>
            <a:rect b="b" l="l" r="r" t="t"/>
            <a:pathLst>
              <a:path extrusionOk="0" h="4143839" w="2323601">
                <a:moveTo>
                  <a:pt x="0" y="0"/>
                </a:moveTo>
                <a:lnTo>
                  <a:pt x="2323601" y="0"/>
                </a:lnTo>
                <a:lnTo>
                  <a:pt x="2323601" y="4143840"/>
                </a:lnTo>
                <a:lnTo>
                  <a:pt x="0" y="4143840"/>
                </a:lnTo>
                <a:lnTo>
                  <a:pt x="0" y="0"/>
                </a:lnTo>
                <a:close/>
              </a:path>
            </a:pathLst>
          </a:custGeom>
          <a:blipFill rotWithShape="1">
            <a:blip r:embed="rId5">
              <a:alphaModFix/>
            </a:blip>
            <a:stretch>
              <a:fillRect b="0" l="-4044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41" name="Google Shape;1041;p120"/>
          <p:cNvGrpSpPr/>
          <p:nvPr/>
        </p:nvGrpSpPr>
        <p:grpSpPr>
          <a:xfrm>
            <a:off x="1161801" y="1145608"/>
            <a:ext cx="9938386" cy="1501913"/>
            <a:chOff x="0" y="0"/>
            <a:chExt cx="2617500" cy="395563"/>
          </a:xfrm>
        </p:grpSpPr>
        <p:sp>
          <p:nvSpPr>
            <p:cNvPr id="1042" name="Google Shape;1042;p120"/>
            <p:cNvSpPr/>
            <p:nvPr/>
          </p:nvSpPr>
          <p:spPr>
            <a:xfrm>
              <a:off x="0" y="0"/>
              <a:ext cx="2617435" cy="395563"/>
            </a:xfrm>
            <a:custGeom>
              <a:rect b="b" l="l" r="r" t="t"/>
              <a:pathLst>
                <a:path extrusionOk="0" h="395563" w="2617435">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p120"/>
            <p:cNvSpPr txBox="1"/>
            <p:nvPr/>
          </p:nvSpPr>
          <p:spPr>
            <a:xfrm>
              <a:off x="0" y="57150"/>
              <a:ext cx="2617500" cy="3384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44" name="Google Shape;1044;p120"/>
          <p:cNvSpPr txBox="1"/>
          <p:nvPr>
            <p:ph idx="4294967295" type="title"/>
          </p:nvPr>
        </p:nvSpPr>
        <p:spPr>
          <a:xfrm>
            <a:off x="1404348" y="1525854"/>
            <a:ext cx="10041900" cy="962100"/>
          </a:xfrm>
          <a:prstGeom prst="rect">
            <a:avLst/>
          </a:prstGeom>
          <a:noFill/>
          <a:ln>
            <a:noFill/>
          </a:ln>
        </p:spPr>
        <p:txBody>
          <a:bodyPr anchorCtr="0" anchor="t" bIns="0" lIns="0" spcFirstLastPara="1" rIns="0" wrap="square" tIns="0">
            <a:spAutoFit/>
          </a:bodyPr>
          <a:lstStyle/>
          <a:p>
            <a:pPr indent="0" lvl="0" marL="0" marR="0" rtl="0" algn="l">
              <a:lnSpc>
                <a:spcPct val="101007"/>
              </a:lnSpc>
              <a:spcBef>
                <a:spcPts val="0"/>
              </a:spcBef>
              <a:spcAft>
                <a:spcPts val="0"/>
              </a:spcAft>
              <a:buClr>
                <a:srgbClr val="000000"/>
              </a:buClr>
              <a:buSzPts val="6250"/>
              <a:buFont typeface="Arial"/>
              <a:buNone/>
            </a:pPr>
            <a:r>
              <a:rPr lang="en-US" sz="6250">
                <a:solidFill>
                  <a:srgbClr val="616709"/>
                </a:solidFill>
                <a:latin typeface="Inclusive Sans"/>
                <a:ea typeface="Inclusive Sans"/>
                <a:cs typeface="Inclusive Sans"/>
                <a:sym typeface="Inclusive Sans"/>
              </a:rPr>
              <a:t>New Resources! </a:t>
            </a:r>
            <a:endParaRPr b="0" i="0" sz="1400" u="none" cap="none" strike="noStrike">
              <a:solidFill>
                <a:srgbClr val="000000"/>
              </a:solidFill>
              <a:latin typeface="Arial"/>
              <a:ea typeface="Arial"/>
              <a:cs typeface="Arial"/>
              <a:sym typeface="Arial"/>
            </a:endParaRPr>
          </a:p>
        </p:txBody>
      </p:sp>
      <p:sp>
        <p:nvSpPr>
          <p:cNvPr id="1045" name="Google Shape;1045;p120"/>
          <p:cNvSpPr txBox="1"/>
          <p:nvPr/>
        </p:nvSpPr>
        <p:spPr>
          <a:xfrm>
            <a:off x="2335691" y="4116708"/>
            <a:ext cx="7590600" cy="2860800"/>
          </a:xfrm>
          <a:prstGeom prst="rect">
            <a:avLst/>
          </a:prstGeom>
          <a:noFill/>
          <a:ln>
            <a:noFill/>
          </a:ln>
        </p:spPr>
        <p:txBody>
          <a:bodyPr anchorCtr="0" anchor="t" bIns="0" lIns="0" spcFirstLastPara="1" rIns="0" wrap="square" tIns="0">
            <a:spAutoFit/>
          </a:bodyPr>
          <a:lstStyle/>
          <a:p>
            <a:pPr indent="-400050" lvl="0" marL="457200" rtl="0" algn="l">
              <a:spcBef>
                <a:spcPts val="1200"/>
              </a:spcBef>
              <a:spcAft>
                <a:spcPts val="0"/>
              </a:spcAft>
              <a:buSzPts val="2700"/>
              <a:buChar char="●"/>
            </a:pPr>
            <a:r>
              <a:rPr lang="en-US" sz="2100">
                <a:solidFill>
                  <a:schemeClr val="dk1"/>
                </a:solidFill>
                <a:latin typeface="Inclusive Sans"/>
                <a:ea typeface="Inclusive Sans"/>
                <a:cs typeface="Inclusive Sans"/>
                <a:sym typeface="Inclusive Sans"/>
              </a:rPr>
              <a:t>You can download plain language versions of the case studies from the links in the chat, or by visiting </a:t>
            </a:r>
            <a:r>
              <a:rPr lang="en-US" sz="2100" u="sng">
                <a:solidFill>
                  <a:srgbClr val="1155CC"/>
                </a:solidFill>
                <a:latin typeface="Inclusive Sans"/>
                <a:ea typeface="Inclusive Sans"/>
                <a:cs typeface="Inclusive Sans"/>
                <a:sym typeface="Inclusive Sans"/>
                <a:hlinkClick r:id="rId6">
                  <a:extLst>
                    <a:ext uri="{A12FA001-AC4F-418D-AE19-62706E023703}">
                      <ahyp:hlinkClr val="tx"/>
                    </a:ext>
                  </a:extLst>
                </a:hlinkClick>
              </a:rPr>
              <a:t>APHA.org/Disability</a:t>
            </a:r>
            <a:r>
              <a:rPr lang="en-US" sz="2100">
                <a:solidFill>
                  <a:schemeClr val="dk1"/>
                </a:solidFill>
                <a:latin typeface="Inclusive Sans"/>
                <a:ea typeface="Inclusive Sans"/>
                <a:cs typeface="Inclusive Sans"/>
                <a:sym typeface="Inclusive Sans"/>
              </a:rPr>
              <a:t> </a:t>
            </a:r>
            <a:endParaRPr sz="2100">
              <a:solidFill>
                <a:schemeClr val="dk1"/>
              </a:solidFill>
              <a:latin typeface="Inclusive Sans"/>
              <a:ea typeface="Inclusive Sans"/>
              <a:cs typeface="Inclusive Sans"/>
              <a:sym typeface="Inclusive Sans"/>
            </a:endParaRPr>
          </a:p>
          <a:p>
            <a:pPr indent="-400050" lvl="0" marL="457200" rtl="0" algn="l">
              <a:spcBef>
                <a:spcPts val="1200"/>
              </a:spcBef>
              <a:spcAft>
                <a:spcPts val="0"/>
              </a:spcAft>
              <a:buSzPts val="2700"/>
              <a:buChar char="●"/>
            </a:pPr>
            <a:r>
              <a:rPr lang="en-US" sz="2100">
                <a:solidFill>
                  <a:schemeClr val="dk1"/>
                </a:solidFill>
                <a:latin typeface="Inclusive Sans"/>
                <a:ea typeface="Inclusive Sans"/>
                <a:cs typeface="Inclusive Sans"/>
                <a:sym typeface="Inclusive Sans"/>
              </a:rPr>
              <a:t>By the end of August the non plain language, longer versions and guide will be published online, we can send via email to everyone registered </a:t>
            </a:r>
            <a:endParaRPr sz="2100">
              <a:solidFill>
                <a:schemeClr val="dk1"/>
              </a:solidFill>
              <a:latin typeface="Inclusive Sans"/>
              <a:ea typeface="Inclusive Sans"/>
              <a:cs typeface="Inclusive Sans"/>
              <a:sym typeface="Inclusive Sans"/>
            </a:endParaRPr>
          </a:p>
          <a:p>
            <a:pPr indent="0" lvl="0" marL="457200" marR="0" rtl="0" algn="l">
              <a:lnSpc>
                <a:spcPct val="140000"/>
              </a:lnSpc>
              <a:spcBef>
                <a:spcPts val="1200"/>
              </a:spcBef>
              <a:spcAft>
                <a:spcPts val="0"/>
              </a:spcAft>
              <a:buNone/>
            </a:pPr>
            <a:r>
              <a:t/>
            </a:r>
            <a:endParaRPr sz="2785">
              <a:latin typeface="Inclusive Sans"/>
              <a:ea typeface="Inclusive Sans"/>
              <a:cs typeface="Inclusive Sans"/>
              <a:sym typeface="Inclusive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9" name="Shape 1049"/>
        <p:cNvGrpSpPr/>
        <p:nvPr/>
      </p:nvGrpSpPr>
      <p:grpSpPr>
        <a:xfrm>
          <a:off x="0" y="0"/>
          <a:ext cx="0" cy="0"/>
          <a:chOff x="0" y="0"/>
          <a:chExt cx="0" cy="0"/>
        </a:xfrm>
      </p:grpSpPr>
      <p:sp>
        <p:nvSpPr>
          <p:cNvPr id="1050" name="Google Shape;1050;p121"/>
          <p:cNvSpPr/>
          <p:nvPr/>
        </p:nvSpPr>
        <p:spPr>
          <a:xfrm>
            <a:off x="9133713" y="0"/>
            <a:ext cx="1829435" cy="10274300"/>
          </a:xfrm>
          <a:custGeom>
            <a:rect b="b" l="l" r="r" t="t"/>
            <a:pathLst>
              <a:path extrusionOk="0" h="10274300" w="1829434">
                <a:moveTo>
                  <a:pt x="216411" y="10274299"/>
                </a:moveTo>
                <a:lnTo>
                  <a:pt x="198594" y="10274299"/>
                </a:lnTo>
                <a:lnTo>
                  <a:pt x="228150" y="10236199"/>
                </a:lnTo>
                <a:lnTo>
                  <a:pt x="257456" y="10198099"/>
                </a:lnTo>
                <a:lnTo>
                  <a:pt x="286511" y="10147299"/>
                </a:lnTo>
                <a:lnTo>
                  <a:pt x="315314" y="10109199"/>
                </a:lnTo>
                <a:lnTo>
                  <a:pt x="343867" y="10071099"/>
                </a:lnTo>
                <a:lnTo>
                  <a:pt x="372167" y="10032999"/>
                </a:lnTo>
                <a:lnTo>
                  <a:pt x="400214" y="9982199"/>
                </a:lnTo>
                <a:lnTo>
                  <a:pt x="428009" y="9944099"/>
                </a:lnTo>
                <a:lnTo>
                  <a:pt x="455551" y="9905999"/>
                </a:lnTo>
                <a:lnTo>
                  <a:pt x="482839" y="9855199"/>
                </a:lnTo>
                <a:lnTo>
                  <a:pt x="509873" y="9817099"/>
                </a:lnTo>
                <a:lnTo>
                  <a:pt x="536653" y="9766299"/>
                </a:lnTo>
                <a:lnTo>
                  <a:pt x="563178" y="9728199"/>
                </a:lnTo>
                <a:lnTo>
                  <a:pt x="589448" y="9690099"/>
                </a:lnTo>
                <a:lnTo>
                  <a:pt x="615462" y="9639299"/>
                </a:lnTo>
                <a:lnTo>
                  <a:pt x="641220" y="9601199"/>
                </a:lnTo>
                <a:lnTo>
                  <a:pt x="666723" y="9550399"/>
                </a:lnTo>
                <a:lnTo>
                  <a:pt x="691968" y="9512299"/>
                </a:lnTo>
                <a:lnTo>
                  <a:pt x="716956" y="9461499"/>
                </a:lnTo>
                <a:lnTo>
                  <a:pt x="741687" y="9423399"/>
                </a:lnTo>
                <a:lnTo>
                  <a:pt x="766160" y="9372599"/>
                </a:lnTo>
                <a:lnTo>
                  <a:pt x="790375" y="9334499"/>
                </a:lnTo>
                <a:lnTo>
                  <a:pt x="814331" y="9283699"/>
                </a:lnTo>
                <a:lnTo>
                  <a:pt x="838028" y="9245599"/>
                </a:lnTo>
                <a:lnTo>
                  <a:pt x="861466" y="9194799"/>
                </a:lnTo>
                <a:lnTo>
                  <a:pt x="884644" y="9156699"/>
                </a:lnTo>
                <a:lnTo>
                  <a:pt x="907561" y="9105899"/>
                </a:lnTo>
                <a:lnTo>
                  <a:pt x="930218" y="9067799"/>
                </a:lnTo>
                <a:lnTo>
                  <a:pt x="952615" y="9016999"/>
                </a:lnTo>
                <a:lnTo>
                  <a:pt x="974749" y="8966199"/>
                </a:lnTo>
                <a:lnTo>
                  <a:pt x="996622" y="8928099"/>
                </a:lnTo>
                <a:lnTo>
                  <a:pt x="1018233" y="8877299"/>
                </a:lnTo>
                <a:lnTo>
                  <a:pt x="1039581" y="8839199"/>
                </a:lnTo>
                <a:lnTo>
                  <a:pt x="1060666" y="8788399"/>
                </a:lnTo>
                <a:lnTo>
                  <a:pt x="1081488" y="8737599"/>
                </a:lnTo>
                <a:lnTo>
                  <a:pt x="1102046" y="8699499"/>
                </a:lnTo>
                <a:lnTo>
                  <a:pt x="1122340" y="8648699"/>
                </a:lnTo>
                <a:lnTo>
                  <a:pt x="1142370" y="8597899"/>
                </a:lnTo>
                <a:lnTo>
                  <a:pt x="1161929" y="8547099"/>
                </a:lnTo>
                <a:lnTo>
                  <a:pt x="1181201" y="8508999"/>
                </a:lnTo>
                <a:lnTo>
                  <a:pt x="1200188" y="8458199"/>
                </a:lnTo>
                <a:lnTo>
                  <a:pt x="1218889" y="8407399"/>
                </a:lnTo>
                <a:lnTo>
                  <a:pt x="1237303" y="8369299"/>
                </a:lnTo>
                <a:lnTo>
                  <a:pt x="1255432" y="8318499"/>
                </a:lnTo>
                <a:lnTo>
                  <a:pt x="1273274" y="8267699"/>
                </a:lnTo>
                <a:lnTo>
                  <a:pt x="1290829" y="8229599"/>
                </a:lnTo>
                <a:lnTo>
                  <a:pt x="1308098" y="8178799"/>
                </a:lnTo>
                <a:lnTo>
                  <a:pt x="1325081" y="8127999"/>
                </a:lnTo>
                <a:lnTo>
                  <a:pt x="1341776" y="8077199"/>
                </a:lnTo>
                <a:lnTo>
                  <a:pt x="1358185" y="8039099"/>
                </a:lnTo>
                <a:lnTo>
                  <a:pt x="1374307" y="7988299"/>
                </a:lnTo>
                <a:lnTo>
                  <a:pt x="1390141" y="7937499"/>
                </a:lnTo>
                <a:lnTo>
                  <a:pt x="1405689" y="7886699"/>
                </a:lnTo>
                <a:lnTo>
                  <a:pt x="1420949" y="7848599"/>
                </a:lnTo>
                <a:lnTo>
                  <a:pt x="1435922" y="7797799"/>
                </a:lnTo>
                <a:lnTo>
                  <a:pt x="1450607" y="7746999"/>
                </a:lnTo>
                <a:lnTo>
                  <a:pt x="1465005" y="7696199"/>
                </a:lnTo>
                <a:lnTo>
                  <a:pt x="1479115" y="7658099"/>
                </a:lnTo>
                <a:lnTo>
                  <a:pt x="1492937" y="7607299"/>
                </a:lnTo>
                <a:lnTo>
                  <a:pt x="1506471" y="7556499"/>
                </a:lnTo>
                <a:lnTo>
                  <a:pt x="1519718" y="7505699"/>
                </a:lnTo>
                <a:lnTo>
                  <a:pt x="1532676" y="7454899"/>
                </a:lnTo>
                <a:lnTo>
                  <a:pt x="1545346" y="7416799"/>
                </a:lnTo>
                <a:lnTo>
                  <a:pt x="1557727" y="7365999"/>
                </a:lnTo>
                <a:lnTo>
                  <a:pt x="1569820" y="7315199"/>
                </a:lnTo>
                <a:lnTo>
                  <a:pt x="1581625" y="7264399"/>
                </a:lnTo>
                <a:lnTo>
                  <a:pt x="1593141" y="7213599"/>
                </a:lnTo>
                <a:lnTo>
                  <a:pt x="1604368" y="7162799"/>
                </a:lnTo>
                <a:lnTo>
                  <a:pt x="1615306" y="7124699"/>
                </a:lnTo>
                <a:lnTo>
                  <a:pt x="1625956" y="7073899"/>
                </a:lnTo>
                <a:lnTo>
                  <a:pt x="1636316" y="7023099"/>
                </a:lnTo>
                <a:lnTo>
                  <a:pt x="1646387" y="6972299"/>
                </a:lnTo>
                <a:lnTo>
                  <a:pt x="1656169" y="6921499"/>
                </a:lnTo>
                <a:lnTo>
                  <a:pt x="1665661" y="6870699"/>
                </a:lnTo>
                <a:lnTo>
                  <a:pt x="1674864" y="6819899"/>
                </a:lnTo>
                <a:lnTo>
                  <a:pt x="1683778" y="6769099"/>
                </a:lnTo>
                <a:lnTo>
                  <a:pt x="1692401" y="6730999"/>
                </a:lnTo>
                <a:lnTo>
                  <a:pt x="1700735" y="6680199"/>
                </a:lnTo>
                <a:lnTo>
                  <a:pt x="1708779" y="6629399"/>
                </a:lnTo>
                <a:lnTo>
                  <a:pt x="1716533" y="6578599"/>
                </a:lnTo>
                <a:lnTo>
                  <a:pt x="1723997" y="6527799"/>
                </a:lnTo>
                <a:lnTo>
                  <a:pt x="1731170" y="6476999"/>
                </a:lnTo>
                <a:lnTo>
                  <a:pt x="1738053" y="6426199"/>
                </a:lnTo>
                <a:lnTo>
                  <a:pt x="1744646" y="6375399"/>
                </a:lnTo>
                <a:lnTo>
                  <a:pt x="1750948" y="6324599"/>
                </a:lnTo>
                <a:lnTo>
                  <a:pt x="1756960" y="6273799"/>
                </a:lnTo>
                <a:lnTo>
                  <a:pt x="1762681" y="6222999"/>
                </a:lnTo>
                <a:lnTo>
                  <a:pt x="1768111" y="6172199"/>
                </a:lnTo>
                <a:lnTo>
                  <a:pt x="1773250" y="6121399"/>
                </a:lnTo>
                <a:lnTo>
                  <a:pt x="1778098" y="6083299"/>
                </a:lnTo>
                <a:lnTo>
                  <a:pt x="1782655" y="6032499"/>
                </a:lnTo>
                <a:lnTo>
                  <a:pt x="1786920" y="5981699"/>
                </a:lnTo>
                <a:lnTo>
                  <a:pt x="1790895" y="5930899"/>
                </a:lnTo>
                <a:lnTo>
                  <a:pt x="1794577" y="5880099"/>
                </a:lnTo>
                <a:lnTo>
                  <a:pt x="1797968" y="5829299"/>
                </a:lnTo>
                <a:lnTo>
                  <a:pt x="1801068" y="5778499"/>
                </a:lnTo>
                <a:lnTo>
                  <a:pt x="1803875" y="5727699"/>
                </a:lnTo>
                <a:lnTo>
                  <a:pt x="1806391" y="5676899"/>
                </a:lnTo>
                <a:lnTo>
                  <a:pt x="1808615" y="5626099"/>
                </a:lnTo>
                <a:lnTo>
                  <a:pt x="1810546" y="5575299"/>
                </a:lnTo>
                <a:lnTo>
                  <a:pt x="1812186" y="5524499"/>
                </a:lnTo>
                <a:lnTo>
                  <a:pt x="1813533" y="5473699"/>
                </a:lnTo>
                <a:lnTo>
                  <a:pt x="1814587" y="5422899"/>
                </a:lnTo>
                <a:lnTo>
                  <a:pt x="1815349" y="5372099"/>
                </a:lnTo>
                <a:lnTo>
                  <a:pt x="1815819" y="5321299"/>
                </a:lnTo>
                <a:lnTo>
                  <a:pt x="1815995" y="5270499"/>
                </a:lnTo>
                <a:lnTo>
                  <a:pt x="1815849" y="5219699"/>
                </a:lnTo>
                <a:lnTo>
                  <a:pt x="1815408" y="5168899"/>
                </a:lnTo>
                <a:lnTo>
                  <a:pt x="1814674" y="5118099"/>
                </a:lnTo>
                <a:lnTo>
                  <a:pt x="1813647" y="5067299"/>
                </a:lnTo>
                <a:lnTo>
                  <a:pt x="1812326" y="5016499"/>
                </a:lnTo>
                <a:lnTo>
                  <a:pt x="1810712" y="4965699"/>
                </a:lnTo>
                <a:lnTo>
                  <a:pt x="1808806" y="4914899"/>
                </a:lnTo>
                <a:lnTo>
                  <a:pt x="1806606" y="4864099"/>
                </a:lnTo>
                <a:lnTo>
                  <a:pt x="1804113" y="4813299"/>
                </a:lnTo>
                <a:lnTo>
                  <a:pt x="1801328" y="4762499"/>
                </a:lnTo>
                <a:lnTo>
                  <a:pt x="1798251" y="4711699"/>
                </a:lnTo>
                <a:lnTo>
                  <a:pt x="1794880" y="4660899"/>
                </a:lnTo>
                <a:lnTo>
                  <a:pt x="1791218" y="4610099"/>
                </a:lnTo>
                <a:lnTo>
                  <a:pt x="1787263" y="4559299"/>
                </a:lnTo>
                <a:lnTo>
                  <a:pt x="1783016" y="4508499"/>
                </a:lnTo>
                <a:lnTo>
                  <a:pt x="1778478" y="4457699"/>
                </a:lnTo>
                <a:lnTo>
                  <a:pt x="1773647" y="4406899"/>
                </a:lnTo>
                <a:lnTo>
                  <a:pt x="1768525" y="4356099"/>
                </a:lnTo>
                <a:lnTo>
                  <a:pt x="1763111" y="4305299"/>
                </a:lnTo>
                <a:lnTo>
                  <a:pt x="1757405" y="4254499"/>
                </a:lnTo>
                <a:lnTo>
                  <a:pt x="1751408" y="4203699"/>
                </a:lnTo>
                <a:lnTo>
                  <a:pt x="1745120" y="4152899"/>
                </a:lnTo>
                <a:lnTo>
                  <a:pt x="1738541" y="4102099"/>
                </a:lnTo>
                <a:lnTo>
                  <a:pt x="1731671" y="4063999"/>
                </a:lnTo>
                <a:lnTo>
                  <a:pt x="1724510" y="4013199"/>
                </a:lnTo>
                <a:lnTo>
                  <a:pt x="1717058" y="3962399"/>
                </a:lnTo>
                <a:lnTo>
                  <a:pt x="1709315" y="3911599"/>
                </a:lnTo>
                <a:lnTo>
                  <a:pt x="1701282" y="3860799"/>
                </a:lnTo>
                <a:lnTo>
                  <a:pt x="1692958" y="3809999"/>
                </a:lnTo>
                <a:lnTo>
                  <a:pt x="1684344" y="3759199"/>
                </a:lnTo>
                <a:lnTo>
                  <a:pt x="1675440" y="3708399"/>
                </a:lnTo>
                <a:lnTo>
                  <a:pt x="1666246" y="3657599"/>
                </a:lnTo>
                <a:lnTo>
                  <a:pt x="1656762" y="3606799"/>
                </a:lnTo>
                <a:lnTo>
                  <a:pt x="1646988" y="3568699"/>
                </a:lnTo>
                <a:lnTo>
                  <a:pt x="1636924" y="3517899"/>
                </a:lnTo>
                <a:lnTo>
                  <a:pt x="1626571" y="3467099"/>
                </a:lnTo>
                <a:lnTo>
                  <a:pt x="1615928" y="3416299"/>
                </a:lnTo>
                <a:lnTo>
                  <a:pt x="1604996" y="3365499"/>
                </a:lnTo>
                <a:lnTo>
                  <a:pt x="1593774" y="3314699"/>
                </a:lnTo>
                <a:lnTo>
                  <a:pt x="1582264" y="3263899"/>
                </a:lnTo>
                <a:lnTo>
                  <a:pt x="1570464" y="3225799"/>
                </a:lnTo>
                <a:lnTo>
                  <a:pt x="1558376" y="3174999"/>
                </a:lnTo>
                <a:lnTo>
                  <a:pt x="1545998" y="3124199"/>
                </a:lnTo>
                <a:lnTo>
                  <a:pt x="1533332" y="3073399"/>
                </a:lnTo>
                <a:lnTo>
                  <a:pt x="1520378" y="3022599"/>
                </a:lnTo>
                <a:lnTo>
                  <a:pt x="1507135" y="2984499"/>
                </a:lnTo>
                <a:lnTo>
                  <a:pt x="1493604" y="2933699"/>
                </a:lnTo>
                <a:lnTo>
                  <a:pt x="1479784" y="2882899"/>
                </a:lnTo>
                <a:lnTo>
                  <a:pt x="1465677" y="2832099"/>
                </a:lnTo>
                <a:lnTo>
                  <a:pt x="1451281" y="2781299"/>
                </a:lnTo>
                <a:lnTo>
                  <a:pt x="1436598" y="2743199"/>
                </a:lnTo>
                <a:lnTo>
                  <a:pt x="1421627" y="2692399"/>
                </a:lnTo>
                <a:lnTo>
                  <a:pt x="1406368" y="2641599"/>
                </a:lnTo>
                <a:lnTo>
                  <a:pt x="1390822" y="2590799"/>
                </a:lnTo>
                <a:lnTo>
                  <a:pt x="1374989" y="2552699"/>
                </a:lnTo>
                <a:lnTo>
                  <a:pt x="1358868" y="2501899"/>
                </a:lnTo>
                <a:lnTo>
                  <a:pt x="1342460" y="2451099"/>
                </a:lnTo>
                <a:lnTo>
                  <a:pt x="1325765" y="2400299"/>
                </a:lnTo>
                <a:lnTo>
                  <a:pt x="1308783" y="2362199"/>
                </a:lnTo>
                <a:lnTo>
                  <a:pt x="1291515" y="2311399"/>
                </a:lnTo>
                <a:lnTo>
                  <a:pt x="1273960" y="2260599"/>
                </a:lnTo>
                <a:lnTo>
                  <a:pt x="1256118" y="2209799"/>
                </a:lnTo>
                <a:lnTo>
                  <a:pt x="1237990" y="2171699"/>
                </a:lnTo>
                <a:lnTo>
                  <a:pt x="1219575" y="2120899"/>
                </a:lnTo>
                <a:lnTo>
                  <a:pt x="1200875" y="2070099"/>
                </a:lnTo>
                <a:lnTo>
                  <a:pt x="1181888" y="2031999"/>
                </a:lnTo>
                <a:lnTo>
                  <a:pt x="1162615" y="1981199"/>
                </a:lnTo>
                <a:lnTo>
                  <a:pt x="1143057" y="1930399"/>
                </a:lnTo>
                <a:lnTo>
                  <a:pt x="1123012" y="1892299"/>
                </a:lnTo>
                <a:lnTo>
                  <a:pt x="1102703" y="1841499"/>
                </a:lnTo>
                <a:lnTo>
                  <a:pt x="1082132" y="1790699"/>
                </a:lnTo>
                <a:lnTo>
                  <a:pt x="1061297" y="1752599"/>
                </a:lnTo>
                <a:lnTo>
                  <a:pt x="1040200" y="1701799"/>
                </a:lnTo>
                <a:lnTo>
                  <a:pt x="1018841" y="1650999"/>
                </a:lnTo>
                <a:lnTo>
                  <a:pt x="997220" y="1612899"/>
                </a:lnTo>
                <a:lnTo>
                  <a:pt x="975338" y="1562099"/>
                </a:lnTo>
                <a:lnTo>
                  <a:pt x="953195" y="1511299"/>
                </a:lnTo>
                <a:lnTo>
                  <a:pt x="930792" y="1473199"/>
                </a:lnTo>
                <a:lnTo>
                  <a:pt x="908128" y="1422399"/>
                </a:lnTo>
                <a:lnTo>
                  <a:pt x="885204" y="1384299"/>
                </a:lnTo>
                <a:lnTo>
                  <a:pt x="862021" y="1333499"/>
                </a:lnTo>
                <a:lnTo>
                  <a:pt x="838578" y="1295399"/>
                </a:lnTo>
                <a:lnTo>
                  <a:pt x="814877" y="1244599"/>
                </a:lnTo>
                <a:lnTo>
                  <a:pt x="790918" y="1206499"/>
                </a:lnTo>
                <a:lnTo>
                  <a:pt x="766700" y="1155699"/>
                </a:lnTo>
                <a:lnTo>
                  <a:pt x="742225" y="1117599"/>
                </a:lnTo>
                <a:lnTo>
                  <a:pt x="717492" y="1066799"/>
                </a:lnTo>
                <a:lnTo>
                  <a:pt x="692503" y="1028699"/>
                </a:lnTo>
                <a:lnTo>
                  <a:pt x="667257" y="977899"/>
                </a:lnTo>
                <a:lnTo>
                  <a:pt x="641755" y="939799"/>
                </a:lnTo>
                <a:lnTo>
                  <a:pt x="615997" y="888999"/>
                </a:lnTo>
                <a:lnTo>
                  <a:pt x="589983" y="850899"/>
                </a:lnTo>
                <a:lnTo>
                  <a:pt x="563714" y="800099"/>
                </a:lnTo>
                <a:lnTo>
                  <a:pt x="537191" y="761999"/>
                </a:lnTo>
                <a:lnTo>
                  <a:pt x="510413" y="723899"/>
                </a:lnTo>
                <a:lnTo>
                  <a:pt x="483382" y="673099"/>
                </a:lnTo>
                <a:lnTo>
                  <a:pt x="456097" y="634999"/>
                </a:lnTo>
                <a:lnTo>
                  <a:pt x="428558" y="596899"/>
                </a:lnTo>
                <a:lnTo>
                  <a:pt x="400767" y="546099"/>
                </a:lnTo>
                <a:lnTo>
                  <a:pt x="372723" y="507999"/>
                </a:lnTo>
                <a:lnTo>
                  <a:pt x="344427" y="469899"/>
                </a:lnTo>
                <a:lnTo>
                  <a:pt x="315879" y="419099"/>
                </a:lnTo>
                <a:lnTo>
                  <a:pt x="287080" y="380999"/>
                </a:lnTo>
                <a:lnTo>
                  <a:pt x="258029" y="342899"/>
                </a:lnTo>
                <a:lnTo>
                  <a:pt x="228728" y="304799"/>
                </a:lnTo>
                <a:lnTo>
                  <a:pt x="199177" y="253999"/>
                </a:lnTo>
                <a:lnTo>
                  <a:pt x="169376" y="215899"/>
                </a:lnTo>
                <a:lnTo>
                  <a:pt x="139325" y="177799"/>
                </a:lnTo>
                <a:lnTo>
                  <a:pt x="109025" y="139699"/>
                </a:lnTo>
                <a:lnTo>
                  <a:pt x="78476" y="101599"/>
                </a:lnTo>
                <a:lnTo>
                  <a:pt x="47679" y="50799"/>
                </a:lnTo>
                <a:lnTo>
                  <a:pt x="16634" y="12699"/>
                </a:lnTo>
                <a:lnTo>
                  <a:pt x="0" y="0"/>
                </a:lnTo>
                <a:lnTo>
                  <a:pt x="21650" y="0"/>
                </a:lnTo>
                <a:lnTo>
                  <a:pt x="50730" y="25399"/>
                </a:lnTo>
                <a:lnTo>
                  <a:pt x="81202" y="76199"/>
                </a:lnTo>
                <a:lnTo>
                  <a:pt x="111434" y="114299"/>
                </a:lnTo>
                <a:lnTo>
                  <a:pt x="141424" y="152399"/>
                </a:lnTo>
                <a:lnTo>
                  <a:pt x="171172" y="190499"/>
                </a:lnTo>
                <a:lnTo>
                  <a:pt x="200678" y="228599"/>
                </a:lnTo>
                <a:lnTo>
                  <a:pt x="229941" y="266699"/>
                </a:lnTo>
                <a:lnTo>
                  <a:pt x="258962" y="317499"/>
                </a:lnTo>
                <a:lnTo>
                  <a:pt x="287738" y="355599"/>
                </a:lnTo>
                <a:lnTo>
                  <a:pt x="316271" y="393699"/>
                </a:lnTo>
                <a:lnTo>
                  <a:pt x="344560" y="431799"/>
                </a:lnTo>
                <a:lnTo>
                  <a:pt x="372605" y="482599"/>
                </a:lnTo>
                <a:lnTo>
                  <a:pt x="400404" y="520699"/>
                </a:lnTo>
                <a:lnTo>
                  <a:pt x="427958" y="558799"/>
                </a:lnTo>
                <a:lnTo>
                  <a:pt x="455267" y="596899"/>
                </a:lnTo>
                <a:lnTo>
                  <a:pt x="482330" y="647699"/>
                </a:lnTo>
                <a:lnTo>
                  <a:pt x="509146" y="685799"/>
                </a:lnTo>
                <a:lnTo>
                  <a:pt x="535716" y="723899"/>
                </a:lnTo>
                <a:lnTo>
                  <a:pt x="562039" y="774699"/>
                </a:lnTo>
                <a:lnTo>
                  <a:pt x="588114" y="812799"/>
                </a:lnTo>
                <a:lnTo>
                  <a:pt x="613941" y="850899"/>
                </a:lnTo>
                <a:lnTo>
                  <a:pt x="639521" y="901699"/>
                </a:lnTo>
                <a:lnTo>
                  <a:pt x="664852" y="939799"/>
                </a:lnTo>
                <a:lnTo>
                  <a:pt x="689934" y="990599"/>
                </a:lnTo>
                <a:lnTo>
                  <a:pt x="714766" y="1028699"/>
                </a:lnTo>
                <a:lnTo>
                  <a:pt x="739349" y="1066799"/>
                </a:lnTo>
                <a:lnTo>
                  <a:pt x="763682" y="1117599"/>
                </a:lnTo>
                <a:lnTo>
                  <a:pt x="787765" y="1155699"/>
                </a:lnTo>
                <a:lnTo>
                  <a:pt x="811597" y="1206499"/>
                </a:lnTo>
                <a:lnTo>
                  <a:pt x="835178" y="1244599"/>
                </a:lnTo>
                <a:lnTo>
                  <a:pt x="858508" y="1295399"/>
                </a:lnTo>
                <a:lnTo>
                  <a:pt x="881586" y="1333499"/>
                </a:lnTo>
                <a:lnTo>
                  <a:pt x="904411" y="1384299"/>
                </a:lnTo>
                <a:lnTo>
                  <a:pt x="926984" y="1422399"/>
                </a:lnTo>
                <a:lnTo>
                  <a:pt x="949304" y="1473199"/>
                </a:lnTo>
                <a:lnTo>
                  <a:pt x="971371" y="1511299"/>
                </a:lnTo>
                <a:lnTo>
                  <a:pt x="993184" y="1562099"/>
                </a:lnTo>
                <a:lnTo>
                  <a:pt x="1014744" y="1600199"/>
                </a:lnTo>
                <a:lnTo>
                  <a:pt x="1036048" y="1650999"/>
                </a:lnTo>
                <a:lnTo>
                  <a:pt x="1057099" y="1701799"/>
                </a:lnTo>
                <a:lnTo>
                  <a:pt x="1077894" y="1739899"/>
                </a:lnTo>
                <a:lnTo>
                  <a:pt x="1098433" y="1790699"/>
                </a:lnTo>
                <a:lnTo>
                  <a:pt x="1118717" y="1841499"/>
                </a:lnTo>
                <a:lnTo>
                  <a:pt x="1138744" y="1879599"/>
                </a:lnTo>
                <a:lnTo>
                  <a:pt x="1158515" y="1930399"/>
                </a:lnTo>
                <a:lnTo>
                  <a:pt x="1178104" y="1968499"/>
                </a:lnTo>
                <a:lnTo>
                  <a:pt x="1197406" y="2019299"/>
                </a:lnTo>
                <a:lnTo>
                  <a:pt x="1216422" y="2070099"/>
                </a:lnTo>
                <a:lnTo>
                  <a:pt x="1235152" y="2120899"/>
                </a:lnTo>
                <a:lnTo>
                  <a:pt x="1253594" y="2158999"/>
                </a:lnTo>
                <a:lnTo>
                  <a:pt x="1271750" y="2209799"/>
                </a:lnTo>
                <a:lnTo>
                  <a:pt x="1289619" y="2260599"/>
                </a:lnTo>
                <a:lnTo>
                  <a:pt x="1307201" y="2298699"/>
                </a:lnTo>
                <a:lnTo>
                  <a:pt x="1324496" y="2349499"/>
                </a:lnTo>
                <a:lnTo>
                  <a:pt x="1341504" y="2400299"/>
                </a:lnTo>
                <a:lnTo>
                  <a:pt x="1358224" y="2451099"/>
                </a:lnTo>
                <a:lnTo>
                  <a:pt x="1374656" y="2489199"/>
                </a:lnTo>
                <a:lnTo>
                  <a:pt x="1390801" y="2539999"/>
                </a:lnTo>
                <a:lnTo>
                  <a:pt x="1406659" y="2590799"/>
                </a:lnTo>
                <a:lnTo>
                  <a:pt x="1422228" y="2641599"/>
                </a:lnTo>
                <a:lnTo>
                  <a:pt x="1437509" y="2679699"/>
                </a:lnTo>
                <a:lnTo>
                  <a:pt x="1452502" y="2730499"/>
                </a:lnTo>
                <a:lnTo>
                  <a:pt x="1467207" y="2781299"/>
                </a:lnTo>
                <a:lnTo>
                  <a:pt x="1481623" y="2832099"/>
                </a:lnTo>
                <a:lnTo>
                  <a:pt x="1495751" y="2882899"/>
                </a:lnTo>
                <a:lnTo>
                  <a:pt x="1509591" y="2920999"/>
                </a:lnTo>
                <a:lnTo>
                  <a:pt x="1523141" y="2971799"/>
                </a:lnTo>
                <a:lnTo>
                  <a:pt x="1536403" y="3022599"/>
                </a:lnTo>
                <a:lnTo>
                  <a:pt x="1549375" y="3073399"/>
                </a:lnTo>
                <a:lnTo>
                  <a:pt x="1562058" y="3124199"/>
                </a:lnTo>
                <a:lnTo>
                  <a:pt x="1574453" y="3162299"/>
                </a:lnTo>
                <a:lnTo>
                  <a:pt x="1586557" y="3213099"/>
                </a:lnTo>
                <a:lnTo>
                  <a:pt x="1598372" y="3263899"/>
                </a:lnTo>
                <a:lnTo>
                  <a:pt x="1609898" y="3314699"/>
                </a:lnTo>
                <a:lnTo>
                  <a:pt x="1621134" y="3365499"/>
                </a:lnTo>
                <a:lnTo>
                  <a:pt x="1632080" y="3416299"/>
                </a:lnTo>
                <a:lnTo>
                  <a:pt x="1642735" y="3467099"/>
                </a:lnTo>
                <a:lnTo>
                  <a:pt x="1653101" y="3505199"/>
                </a:lnTo>
                <a:lnTo>
                  <a:pt x="1663176" y="3555999"/>
                </a:lnTo>
                <a:lnTo>
                  <a:pt x="1672962" y="3606799"/>
                </a:lnTo>
                <a:lnTo>
                  <a:pt x="1682456" y="3657599"/>
                </a:lnTo>
                <a:lnTo>
                  <a:pt x="1691660" y="3708399"/>
                </a:lnTo>
                <a:lnTo>
                  <a:pt x="1700573" y="3759199"/>
                </a:lnTo>
                <a:lnTo>
                  <a:pt x="1709195" y="3809999"/>
                </a:lnTo>
                <a:lnTo>
                  <a:pt x="1717526" y="3860799"/>
                </a:lnTo>
                <a:lnTo>
                  <a:pt x="1725566" y="3911599"/>
                </a:lnTo>
                <a:lnTo>
                  <a:pt x="1733315" y="3949699"/>
                </a:lnTo>
                <a:lnTo>
                  <a:pt x="1740773" y="4000499"/>
                </a:lnTo>
                <a:lnTo>
                  <a:pt x="1747938" y="4051299"/>
                </a:lnTo>
                <a:lnTo>
                  <a:pt x="1754813" y="4102099"/>
                </a:lnTo>
                <a:lnTo>
                  <a:pt x="1761395" y="4152899"/>
                </a:lnTo>
                <a:lnTo>
                  <a:pt x="1767686" y="4203699"/>
                </a:lnTo>
                <a:lnTo>
                  <a:pt x="1773684" y="4254499"/>
                </a:lnTo>
                <a:lnTo>
                  <a:pt x="1779391" y="4305299"/>
                </a:lnTo>
                <a:lnTo>
                  <a:pt x="1784805" y="4356099"/>
                </a:lnTo>
                <a:lnTo>
                  <a:pt x="1789927" y="4406899"/>
                </a:lnTo>
                <a:lnTo>
                  <a:pt x="1794756" y="4457699"/>
                </a:lnTo>
                <a:lnTo>
                  <a:pt x="1799292" y="4508499"/>
                </a:lnTo>
                <a:lnTo>
                  <a:pt x="1803536" y="4559299"/>
                </a:lnTo>
                <a:lnTo>
                  <a:pt x="1807487" y="4610099"/>
                </a:lnTo>
                <a:lnTo>
                  <a:pt x="1811145" y="4660899"/>
                </a:lnTo>
                <a:lnTo>
                  <a:pt x="1814510" y="4711699"/>
                </a:lnTo>
                <a:lnTo>
                  <a:pt x="1817582" y="4762499"/>
                </a:lnTo>
                <a:lnTo>
                  <a:pt x="1820360" y="4813299"/>
                </a:lnTo>
                <a:lnTo>
                  <a:pt x="1822844" y="4864099"/>
                </a:lnTo>
                <a:lnTo>
                  <a:pt x="1825035" y="4914899"/>
                </a:lnTo>
                <a:lnTo>
                  <a:pt x="1826933" y="4965699"/>
                </a:lnTo>
                <a:lnTo>
                  <a:pt x="1828536" y="5016499"/>
                </a:lnTo>
                <a:lnTo>
                  <a:pt x="1828960" y="5029199"/>
                </a:lnTo>
                <a:lnTo>
                  <a:pt x="1828960" y="5499099"/>
                </a:lnTo>
                <a:lnTo>
                  <a:pt x="1828460" y="5524499"/>
                </a:lnTo>
                <a:lnTo>
                  <a:pt x="1826842" y="5575299"/>
                </a:lnTo>
                <a:lnTo>
                  <a:pt x="1824930" y="5626099"/>
                </a:lnTo>
                <a:lnTo>
                  <a:pt x="1822724" y="5676899"/>
                </a:lnTo>
                <a:lnTo>
                  <a:pt x="1820224" y="5727699"/>
                </a:lnTo>
                <a:lnTo>
                  <a:pt x="1817431" y="5778499"/>
                </a:lnTo>
                <a:lnTo>
                  <a:pt x="1814344" y="5829299"/>
                </a:lnTo>
                <a:lnTo>
                  <a:pt x="1810965" y="5880099"/>
                </a:lnTo>
                <a:lnTo>
                  <a:pt x="1807292" y="5930899"/>
                </a:lnTo>
                <a:lnTo>
                  <a:pt x="1803327" y="5981699"/>
                </a:lnTo>
                <a:lnTo>
                  <a:pt x="1799068" y="6032499"/>
                </a:lnTo>
                <a:lnTo>
                  <a:pt x="1794517" y="6083299"/>
                </a:lnTo>
                <a:lnTo>
                  <a:pt x="1789674" y="6134099"/>
                </a:lnTo>
                <a:lnTo>
                  <a:pt x="1784538" y="6184899"/>
                </a:lnTo>
                <a:lnTo>
                  <a:pt x="1779110" y="6235699"/>
                </a:lnTo>
                <a:lnTo>
                  <a:pt x="1773389" y="6273799"/>
                </a:lnTo>
                <a:lnTo>
                  <a:pt x="1767377" y="6324599"/>
                </a:lnTo>
                <a:lnTo>
                  <a:pt x="1761073" y="6375399"/>
                </a:lnTo>
                <a:lnTo>
                  <a:pt x="1754477" y="6426199"/>
                </a:lnTo>
                <a:lnTo>
                  <a:pt x="1747589" y="6476999"/>
                </a:lnTo>
                <a:lnTo>
                  <a:pt x="1740410" y="6527799"/>
                </a:lnTo>
                <a:lnTo>
                  <a:pt x="1732940" y="6578599"/>
                </a:lnTo>
                <a:lnTo>
                  <a:pt x="1725178" y="6629399"/>
                </a:lnTo>
                <a:lnTo>
                  <a:pt x="1717125" y="6680199"/>
                </a:lnTo>
                <a:lnTo>
                  <a:pt x="1708782" y="6730999"/>
                </a:lnTo>
                <a:lnTo>
                  <a:pt x="1700147" y="6781799"/>
                </a:lnTo>
                <a:lnTo>
                  <a:pt x="1691222" y="6832599"/>
                </a:lnTo>
                <a:lnTo>
                  <a:pt x="1682006" y="6870699"/>
                </a:lnTo>
                <a:lnTo>
                  <a:pt x="1672500" y="6921499"/>
                </a:lnTo>
                <a:lnTo>
                  <a:pt x="1662703" y="6972299"/>
                </a:lnTo>
                <a:lnTo>
                  <a:pt x="1652617" y="7023099"/>
                </a:lnTo>
                <a:lnTo>
                  <a:pt x="1642240" y="7073899"/>
                </a:lnTo>
                <a:lnTo>
                  <a:pt x="1631573" y="7124699"/>
                </a:lnTo>
                <a:lnTo>
                  <a:pt x="1620617" y="7175499"/>
                </a:lnTo>
                <a:lnTo>
                  <a:pt x="1609371" y="7226299"/>
                </a:lnTo>
                <a:lnTo>
                  <a:pt x="1597835" y="7264399"/>
                </a:lnTo>
                <a:lnTo>
                  <a:pt x="1586010" y="7315199"/>
                </a:lnTo>
                <a:lnTo>
                  <a:pt x="1573896" y="7365999"/>
                </a:lnTo>
                <a:lnTo>
                  <a:pt x="1561493" y="7416799"/>
                </a:lnTo>
                <a:lnTo>
                  <a:pt x="1548800" y="7467599"/>
                </a:lnTo>
                <a:lnTo>
                  <a:pt x="1535819" y="7518399"/>
                </a:lnTo>
                <a:lnTo>
                  <a:pt x="1522549" y="7556499"/>
                </a:lnTo>
                <a:lnTo>
                  <a:pt x="1508991" y="7607299"/>
                </a:lnTo>
                <a:lnTo>
                  <a:pt x="1495144" y="7658099"/>
                </a:lnTo>
                <a:lnTo>
                  <a:pt x="1481008" y="7708899"/>
                </a:lnTo>
                <a:lnTo>
                  <a:pt x="1466585" y="7759699"/>
                </a:lnTo>
                <a:lnTo>
                  <a:pt x="1451873" y="7797799"/>
                </a:lnTo>
                <a:lnTo>
                  <a:pt x="1436874" y="7848599"/>
                </a:lnTo>
                <a:lnTo>
                  <a:pt x="1421586" y="7899399"/>
                </a:lnTo>
                <a:lnTo>
                  <a:pt x="1406011" y="7950199"/>
                </a:lnTo>
                <a:lnTo>
                  <a:pt x="1390149" y="7988299"/>
                </a:lnTo>
                <a:lnTo>
                  <a:pt x="1373999" y="8039099"/>
                </a:lnTo>
                <a:lnTo>
                  <a:pt x="1357561" y="8089899"/>
                </a:lnTo>
                <a:lnTo>
                  <a:pt x="1340837" y="8140699"/>
                </a:lnTo>
                <a:lnTo>
                  <a:pt x="1323825" y="8178799"/>
                </a:lnTo>
                <a:lnTo>
                  <a:pt x="1306527" y="8229599"/>
                </a:lnTo>
                <a:lnTo>
                  <a:pt x="1288942" y="8280399"/>
                </a:lnTo>
                <a:lnTo>
                  <a:pt x="1271070" y="8331199"/>
                </a:lnTo>
                <a:lnTo>
                  <a:pt x="1252912" y="8369299"/>
                </a:lnTo>
                <a:lnTo>
                  <a:pt x="1234467" y="8420099"/>
                </a:lnTo>
                <a:lnTo>
                  <a:pt x="1215736" y="8470899"/>
                </a:lnTo>
                <a:lnTo>
                  <a:pt x="1196719" y="8508999"/>
                </a:lnTo>
                <a:lnTo>
                  <a:pt x="1177417" y="8559799"/>
                </a:lnTo>
                <a:lnTo>
                  <a:pt x="1157828" y="8610599"/>
                </a:lnTo>
                <a:lnTo>
                  <a:pt x="1138057" y="8648699"/>
                </a:lnTo>
                <a:lnTo>
                  <a:pt x="1118030" y="8699499"/>
                </a:lnTo>
                <a:lnTo>
                  <a:pt x="1097747" y="8750299"/>
                </a:lnTo>
                <a:lnTo>
                  <a:pt x="1077209" y="8788399"/>
                </a:lnTo>
                <a:lnTo>
                  <a:pt x="1056416" y="8839199"/>
                </a:lnTo>
                <a:lnTo>
                  <a:pt x="1035368" y="8877299"/>
                </a:lnTo>
                <a:lnTo>
                  <a:pt x="1014066" y="8928099"/>
                </a:lnTo>
                <a:lnTo>
                  <a:pt x="992510" y="8978899"/>
                </a:lnTo>
                <a:lnTo>
                  <a:pt x="970700" y="9016999"/>
                </a:lnTo>
                <a:lnTo>
                  <a:pt x="948637" y="9067799"/>
                </a:lnTo>
                <a:lnTo>
                  <a:pt x="926320" y="9105899"/>
                </a:lnTo>
                <a:lnTo>
                  <a:pt x="903751" y="9156699"/>
                </a:lnTo>
                <a:lnTo>
                  <a:pt x="880930" y="9194799"/>
                </a:lnTo>
                <a:lnTo>
                  <a:pt x="857857" y="9245599"/>
                </a:lnTo>
                <a:lnTo>
                  <a:pt x="834532" y="9283699"/>
                </a:lnTo>
                <a:lnTo>
                  <a:pt x="810955" y="9334499"/>
                </a:lnTo>
                <a:lnTo>
                  <a:pt x="787128" y="9372599"/>
                </a:lnTo>
                <a:lnTo>
                  <a:pt x="763051" y="9423399"/>
                </a:lnTo>
                <a:lnTo>
                  <a:pt x="738722" y="9461499"/>
                </a:lnTo>
                <a:lnTo>
                  <a:pt x="714145" y="9499599"/>
                </a:lnTo>
                <a:lnTo>
                  <a:pt x="689317" y="9550399"/>
                </a:lnTo>
                <a:lnTo>
                  <a:pt x="664240" y="9588499"/>
                </a:lnTo>
                <a:lnTo>
                  <a:pt x="638915" y="9639299"/>
                </a:lnTo>
                <a:lnTo>
                  <a:pt x="613341" y="9677399"/>
                </a:lnTo>
                <a:lnTo>
                  <a:pt x="587518" y="9715499"/>
                </a:lnTo>
                <a:lnTo>
                  <a:pt x="561448" y="9766299"/>
                </a:lnTo>
                <a:lnTo>
                  <a:pt x="535130" y="9804399"/>
                </a:lnTo>
                <a:lnTo>
                  <a:pt x="508565" y="9842499"/>
                </a:lnTo>
                <a:lnTo>
                  <a:pt x="481754" y="9893299"/>
                </a:lnTo>
                <a:lnTo>
                  <a:pt x="454696" y="9931399"/>
                </a:lnTo>
                <a:lnTo>
                  <a:pt x="427391" y="9969499"/>
                </a:lnTo>
                <a:lnTo>
                  <a:pt x="399841" y="10020299"/>
                </a:lnTo>
                <a:lnTo>
                  <a:pt x="372046" y="10058399"/>
                </a:lnTo>
                <a:lnTo>
                  <a:pt x="344005" y="10096499"/>
                </a:lnTo>
                <a:lnTo>
                  <a:pt x="315720" y="10134599"/>
                </a:lnTo>
                <a:lnTo>
                  <a:pt x="287190" y="10185399"/>
                </a:lnTo>
                <a:lnTo>
                  <a:pt x="258416" y="10223499"/>
                </a:lnTo>
                <a:lnTo>
                  <a:pt x="229399" y="10261599"/>
                </a:lnTo>
                <a:lnTo>
                  <a:pt x="216411" y="10274299"/>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051" name="Google Shape;1051;p121"/>
          <p:cNvSpPr/>
          <p:nvPr/>
        </p:nvSpPr>
        <p:spPr>
          <a:xfrm>
            <a:off x="11749120" y="2198923"/>
            <a:ext cx="6169660" cy="6159500"/>
          </a:xfrm>
          <a:custGeom>
            <a:rect b="b" l="l" r="r" t="t"/>
            <a:pathLst>
              <a:path extrusionOk="0" h="6159500" w="6169659">
                <a:moveTo>
                  <a:pt x="3370513" y="12699"/>
                </a:moveTo>
                <a:lnTo>
                  <a:pt x="2798537" y="12699"/>
                </a:lnTo>
                <a:lnTo>
                  <a:pt x="2845723" y="0"/>
                </a:lnTo>
                <a:lnTo>
                  <a:pt x="3323327" y="0"/>
                </a:lnTo>
                <a:lnTo>
                  <a:pt x="3370513" y="12699"/>
                </a:lnTo>
                <a:close/>
              </a:path>
              <a:path extrusionOk="0" h="6159500" w="6169659">
                <a:moveTo>
                  <a:pt x="3464265" y="25399"/>
                </a:moveTo>
                <a:lnTo>
                  <a:pt x="2704785" y="25399"/>
                </a:lnTo>
                <a:lnTo>
                  <a:pt x="2751557" y="12699"/>
                </a:lnTo>
                <a:lnTo>
                  <a:pt x="3417493" y="12699"/>
                </a:lnTo>
                <a:lnTo>
                  <a:pt x="3464265" y="25399"/>
                </a:lnTo>
                <a:close/>
              </a:path>
              <a:path extrusionOk="0" h="6159500" w="6169659">
                <a:moveTo>
                  <a:pt x="3557157" y="38099"/>
                </a:moveTo>
                <a:lnTo>
                  <a:pt x="2611893" y="38099"/>
                </a:lnTo>
                <a:lnTo>
                  <a:pt x="2658229" y="25399"/>
                </a:lnTo>
                <a:lnTo>
                  <a:pt x="3510821" y="25399"/>
                </a:lnTo>
                <a:lnTo>
                  <a:pt x="3557157" y="38099"/>
                </a:lnTo>
                <a:close/>
              </a:path>
              <a:path extrusionOk="0" h="6159500" w="6169659">
                <a:moveTo>
                  <a:pt x="3694791" y="63499"/>
                </a:moveTo>
                <a:lnTo>
                  <a:pt x="2474259" y="63499"/>
                </a:lnTo>
                <a:lnTo>
                  <a:pt x="2565782" y="38099"/>
                </a:lnTo>
                <a:lnTo>
                  <a:pt x="3603268" y="38099"/>
                </a:lnTo>
                <a:lnTo>
                  <a:pt x="3694791" y="63499"/>
                </a:lnTo>
                <a:close/>
              </a:path>
              <a:path extrusionOk="0" h="6159500" w="6169659">
                <a:moveTo>
                  <a:pt x="3919279" y="6057899"/>
                </a:moveTo>
                <a:lnTo>
                  <a:pt x="2249771" y="6057899"/>
                </a:lnTo>
                <a:lnTo>
                  <a:pt x="2205657" y="6032499"/>
                </a:lnTo>
                <a:lnTo>
                  <a:pt x="1989296" y="5968999"/>
                </a:lnTo>
                <a:lnTo>
                  <a:pt x="1946903" y="5943599"/>
                </a:lnTo>
                <a:lnTo>
                  <a:pt x="1863040" y="5918199"/>
                </a:lnTo>
                <a:lnTo>
                  <a:pt x="1821579" y="5892799"/>
                </a:lnTo>
                <a:lnTo>
                  <a:pt x="1780441" y="5880099"/>
                </a:lnTo>
                <a:lnTo>
                  <a:pt x="1739629" y="5854699"/>
                </a:lnTo>
                <a:lnTo>
                  <a:pt x="1699149" y="5841999"/>
                </a:lnTo>
                <a:lnTo>
                  <a:pt x="1619208" y="5791199"/>
                </a:lnTo>
                <a:lnTo>
                  <a:pt x="1579757" y="5778499"/>
                </a:lnTo>
                <a:lnTo>
                  <a:pt x="1463546" y="5702299"/>
                </a:lnTo>
                <a:lnTo>
                  <a:pt x="1387911" y="5651499"/>
                </a:lnTo>
                <a:lnTo>
                  <a:pt x="1350661" y="5638799"/>
                </a:lnTo>
                <a:lnTo>
                  <a:pt x="1313797" y="5613399"/>
                </a:lnTo>
                <a:lnTo>
                  <a:pt x="1277323" y="5575299"/>
                </a:lnTo>
                <a:lnTo>
                  <a:pt x="1205570" y="5524499"/>
                </a:lnTo>
                <a:lnTo>
                  <a:pt x="1135444" y="5473699"/>
                </a:lnTo>
                <a:lnTo>
                  <a:pt x="1101005" y="5448299"/>
                </a:lnTo>
                <a:lnTo>
                  <a:pt x="1066989" y="5410199"/>
                </a:lnTo>
                <a:lnTo>
                  <a:pt x="1000246" y="5359399"/>
                </a:lnTo>
                <a:lnTo>
                  <a:pt x="967530" y="5321299"/>
                </a:lnTo>
                <a:lnTo>
                  <a:pt x="935258" y="5295899"/>
                </a:lnTo>
                <a:lnTo>
                  <a:pt x="903436" y="5257799"/>
                </a:lnTo>
                <a:lnTo>
                  <a:pt x="872069" y="5232399"/>
                </a:lnTo>
                <a:lnTo>
                  <a:pt x="841162" y="5194299"/>
                </a:lnTo>
                <a:lnTo>
                  <a:pt x="810720" y="5168899"/>
                </a:lnTo>
                <a:lnTo>
                  <a:pt x="780749" y="5130799"/>
                </a:lnTo>
                <a:lnTo>
                  <a:pt x="751255" y="5092699"/>
                </a:lnTo>
                <a:lnTo>
                  <a:pt x="722242" y="5067299"/>
                </a:lnTo>
                <a:lnTo>
                  <a:pt x="693715" y="5029199"/>
                </a:lnTo>
                <a:lnTo>
                  <a:pt x="665681" y="4991099"/>
                </a:lnTo>
                <a:lnTo>
                  <a:pt x="638145" y="4965699"/>
                </a:lnTo>
                <a:lnTo>
                  <a:pt x="611111" y="4927599"/>
                </a:lnTo>
                <a:lnTo>
                  <a:pt x="584585" y="4889499"/>
                </a:lnTo>
                <a:lnTo>
                  <a:pt x="558573" y="4851399"/>
                </a:lnTo>
                <a:lnTo>
                  <a:pt x="533080" y="4813299"/>
                </a:lnTo>
                <a:lnTo>
                  <a:pt x="508111" y="4775199"/>
                </a:lnTo>
                <a:lnTo>
                  <a:pt x="483671" y="4737099"/>
                </a:lnTo>
                <a:lnTo>
                  <a:pt x="459766" y="4698999"/>
                </a:lnTo>
                <a:lnTo>
                  <a:pt x="436401" y="4660899"/>
                </a:lnTo>
                <a:lnTo>
                  <a:pt x="413582" y="4622799"/>
                </a:lnTo>
                <a:lnTo>
                  <a:pt x="391314" y="4584699"/>
                </a:lnTo>
                <a:lnTo>
                  <a:pt x="369602" y="4546599"/>
                </a:lnTo>
                <a:lnTo>
                  <a:pt x="348451" y="4508499"/>
                </a:lnTo>
                <a:lnTo>
                  <a:pt x="327867" y="4470399"/>
                </a:lnTo>
                <a:lnTo>
                  <a:pt x="307855" y="4432299"/>
                </a:lnTo>
                <a:lnTo>
                  <a:pt x="288421" y="4381499"/>
                </a:lnTo>
                <a:lnTo>
                  <a:pt x="269570" y="4343399"/>
                </a:lnTo>
                <a:lnTo>
                  <a:pt x="251306" y="4305299"/>
                </a:lnTo>
                <a:lnTo>
                  <a:pt x="233636" y="4267199"/>
                </a:lnTo>
                <a:lnTo>
                  <a:pt x="216565" y="4216399"/>
                </a:lnTo>
                <a:lnTo>
                  <a:pt x="200099" y="4178299"/>
                </a:lnTo>
                <a:lnTo>
                  <a:pt x="184241" y="4140199"/>
                </a:lnTo>
                <a:lnTo>
                  <a:pt x="168999" y="4089399"/>
                </a:lnTo>
                <a:lnTo>
                  <a:pt x="154376" y="4051299"/>
                </a:lnTo>
                <a:lnTo>
                  <a:pt x="140379" y="4000499"/>
                </a:lnTo>
                <a:lnTo>
                  <a:pt x="127013" y="3962399"/>
                </a:lnTo>
                <a:lnTo>
                  <a:pt x="114283" y="3911599"/>
                </a:lnTo>
                <a:lnTo>
                  <a:pt x="102194" y="3873499"/>
                </a:lnTo>
                <a:lnTo>
                  <a:pt x="90752" y="3822699"/>
                </a:lnTo>
                <a:lnTo>
                  <a:pt x="79963" y="3784599"/>
                </a:lnTo>
                <a:lnTo>
                  <a:pt x="69831" y="3733799"/>
                </a:lnTo>
                <a:lnTo>
                  <a:pt x="60361" y="3695699"/>
                </a:lnTo>
                <a:lnTo>
                  <a:pt x="51560" y="3644899"/>
                </a:lnTo>
                <a:lnTo>
                  <a:pt x="43432" y="3594099"/>
                </a:lnTo>
                <a:lnTo>
                  <a:pt x="35983" y="3555999"/>
                </a:lnTo>
                <a:lnTo>
                  <a:pt x="29218" y="3505199"/>
                </a:lnTo>
                <a:lnTo>
                  <a:pt x="23143" y="3467099"/>
                </a:lnTo>
                <a:lnTo>
                  <a:pt x="17762" y="3416299"/>
                </a:lnTo>
                <a:lnTo>
                  <a:pt x="13082" y="3365499"/>
                </a:lnTo>
                <a:lnTo>
                  <a:pt x="9106" y="3314699"/>
                </a:lnTo>
                <a:lnTo>
                  <a:pt x="5842" y="3276599"/>
                </a:lnTo>
                <a:lnTo>
                  <a:pt x="3294" y="3225799"/>
                </a:lnTo>
                <a:lnTo>
                  <a:pt x="1467" y="3174999"/>
                </a:lnTo>
                <a:lnTo>
                  <a:pt x="367" y="3124199"/>
                </a:lnTo>
                <a:lnTo>
                  <a:pt x="0" y="3086099"/>
                </a:lnTo>
                <a:lnTo>
                  <a:pt x="367" y="3035299"/>
                </a:lnTo>
                <a:lnTo>
                  <a:pt x="1467" y="2984499"/>
                </a:lnTo>
                <a:lnTo>
                  <a:pt x="3294" y="2933699"/>
                </a:lnTo>
                <a:lnTo>
                  <a:pt x="5842" y="2895599"/>
                </a:lnTo>
                <a:lnTo>
                  <a:pt x="9106" y="2844799"/>
                </a:lnTo>
                <a:lnTo>
                  <a:pt x="13082" y="2793999"/>
                </a:lnTo>
                <a:lnTo>
                  <a:pt x="17762" y="2743199"/>
                </a:lnTo>
                <a:lnTo>
                  <a:pt x="23143" y="2705099"/>
                </a:lnTo>
                <a:lnTo>
                  <a:pt x="29218" y="2654299"/>
                </a:lnTo>
                <a:lnTo>
                  <a:pt x="35983" y="2603499"/>
                </a:lnTo>
                <a:lnTo>
                  <a:pt x="43432" y="2565399"/>
                </a:lnTo>
                <a:lnTo>
                  <a:pt x="51560" y="2514599"/>
                </a:lnTo>
                <a:lnTo>
                  <a:pt x="60361" y="2476499"/>
                </a:lnTo>
                <a:lnTo>
                  <a:pt x="69831" y="2425699"/>
                </a:lnTo>
                <a:lnTo>
                  <a:pt x="79963" y="2374899"/>
                </a:lnTo>
                <a:lnTo>
                  <a:pt x="90752" y="2336799"/>
                </a:lnTo>
                <a:lnTo>
                  <a:pt x="102194" y="2285999"/>
                </a:lnTo>
                <a:lnTo>
                  <a:pt x="114283" y="2247899"/>
                </a:lnTo>
                <a:lnTo>
                  <a:pt x="127013" y="2197099"/>
                </a:lnTo>
                <a:lnTo>
                  <a:pt x="140379" y="2158999"/>
                </a:lnTo>
                <a:lnTo>
                  <a:pt x="154376" y="2120899"/>
                </a:lnTo>
                <a:lnTo>
                  <a:pt x="168999" y="2070099"/>
                </a:lnTo>
                <a:lnTo>
                  <a:pt x="184241" y="2031999"/>
                </a:lnTo>
                <a:lnTo>
                  <a:pt x="200099" y="1981199"/>
                </a:lnTo>
                <a:lnTo>
                  <a:pt x="216565" y="1943099"/>
                </a:lnTo>
                <a:lnTo>
                  <a:pt x="233636" y="1904999"/>
                </a:lnTo>
                <a:lnTo>
                  <a:pt x="251306" y="1854199"/>
                </a:lnTo>
                <a:lnTo>
                  <a:pt x="269570" y="1816099"/>
                </a:lnTo>
                <a:lnTo>
                  <a:pt x="288421" y="1777999"/>
                </a:lnTo>
                <a:lnTo>
                  <a:pt x="307855" y="1739899"/>
                </a:lnTo>
                <a:lnTo>
                  <a:pt x="327867" y="1701799"/>
                </a:lnTo>
                <a:lnTo>
                  <a:pt x="348451" y="1650999"/>
                </a:lnTo>
                <a:lnTo>
                  <a:pt x="369602" y="1612899"/>
                </a:lnTo>
                <a:lnTo>
                  <a:pt x="391314" y="1574799"/>
                </a:lnTo>
                <a:lnTo>
                  <a:pt x="413582" y="1536699"/>
                </a:lnTo>
                <a:lnTo>
                  <a:pt x="436401" y="1498599"/>
                </a:lnTo>
                <a:lnTo>
                  <a:pt x="459766" y="1460499"/>
                </a:lnTo>
                <a:lnTo>
                  <a:pt x="483671" y="1422399"/>
                </a:lnTo>
                <a:lnTo>
                  <a:pt x="508111" y="1384299"/>
                </a:lnTo>
                <a:lnTo>
                  <a:pt x="533080" y="1346199"/>
                </a:lnTo>
                <a:lnTo>
                  <a:pt x="558573" y="1308099"/>
                </a:lnTo>
                <a:lnTo>
                  <a:pt x="584585" y="1269999"/>
                </a:lnTo>
                <a:lnTo>
                  <a:pt x="611111" y="1231899"/>
                </a:lnTo>
                <a:lnTo>
                  <a:pt x="638145" y="1206499"/>
                </a:lnTo>
                <a:lnTo>
                  <a:pt x="665681" y="1168399"/>
                </a:lnTo>
                <a:lnTo>
                  <a:pt x="693715" y="1130299"/>
                </a:lnTo>
                <a:lnTo>
                  <a:pt x="722242" y="1092199"/>
                </a:lnTo>
                <a:lnTo>
                  <a:pt x="751255" y="1066799"/>
                </a:lnTo>
                <a:lnTo>
                  <a:pt x="780749" y="1028699"/>
                </a:lnTo>
                <a:lnTo>
                  <a:pt x="810720" y="1003299"/>
                </a:lnTo>
                <a:lnTo>
                  <a:pt x="841162" y="965199"/>
                </a:lnTo>
                <a:lnTo>
                  <a:pt x="872069" y="927099"/>
                </a:lnTo>
                <a:lnTo>
                  <a:pt x="903436" y="901699"/>
                </a:lnTo>
                <a:lnTo>
                  <a:pt x="935258" y="863599"/>
                </a:lnTo>
                <a:lnTo>
                  <a:pt x="967530" y="838199"/>
                </a:lnTo>
                <a:lnTo>
                  <a:pt x="1000246" y="812799"/>
                </a:lnTo>
                <a:lnTo>
                  <a:pt x="1033401" y="774699"/>
                </a:lnTo>
                <a:lnTo>
                  <a:pt x="1101005" y="723899"/>
                </a:lnTo>
                <a:lnTo>
                  <a:pt x="1135444" y="685799"/>
                </a:lnTo>
                <a:lnTo>
                  <a:pt x="1205570" y="634999"/>
                </a:lnTo>
                <a:lnTo>
                  <a:pt x="1277323" y="584199"/>
                </a:lnTo>
                <a:lnTo>
                  <a:pt x="1350661" y="533399"/>
                </a:lnTo>
                <a:lnTo>
                  <a:pt x="1425541" y="482599"/>
                </a:lnTo>
                <a:lnTo>
                  <a:pt x="1540659" y="406399"/>
                </a:lnTo>
                <a:lnTo>
                  <a:pt x="1579757" y="393699"/>
                </a:lnTo>
                <a:lnTo>
                  <a:pt x="1659007" y="342899"/>
                </a:lnTo>
                <a:lnTo>
                  <a:pt x="1699149" y="330199"/>
                </a:lnTo>
                <a:lnTo>
                  <a:pt x="1780441" y="279399"/>
                </a:lnTo>
                <a:lnTo>
                  <a:pt x="1863040" y="253999"/>
                </a:lnTo>
                <a:lnTo>
                  <a:pt x="1904816" y="228599"/>
                </a:lnTo>
                <a:lnTo>
                  <a:pt x="1989296" y="203199"/>
                </a:lnTo>
                <a:lnTo>
                  <a:pt x="2031989" y="177799"/>
                </a:lnTo>
                <a:lnTo>
                  <a:pt x="2428857" y="63499"/>
                </a:lnTo>
                <a:lnTo>
                  <a:pt x="3740193" y="63499"/>
                </a:lnTo>
                <a:lnTo>
                  <a:pt x="4137061" y="177799"/>
                </a:lnTo>
                <a:lnTo>
                  <a:pt x="4179754" y="203199"/>
                </a:lnTo>
                <a:lnTo>
                  <a:pt x="4264235" y="228599"/>
                </a:lnTo>
                <a:lnTo>
                  <a:pt x="4306011" y="253999"/>
                </a:lnTo>
                <a:lnTo>
                  <a:pt x="4388610" y="279399"/>
                </a:lnTo>
                <a:lnTo>
                  <a:pt x="4469902" y="330199"/>
                </a:lnTo>
                <a:lnTo>
                  <a:pt x="4510044" y="342899"/>
                </a:lnTo>
                <a:lnTo>
                  <a:pt x="4589294" y="393699"/>
                </a:lnTo>
                <a:lnTo>
                  <a:pt x="4628392" y="406399"/>
                </a:lnTo>
                <a:lnTo>
                  <a:pt x="4743510" y="482599"/>
                </a:lnTo>
                <a:lnTo>
                  <a:pt x="4818390" y="533399"/>
                </a:lnTo>
                <a:lnTo>
                  <a:pt x="4891728" y="584199"/>
                </a:lnTo>
                <a:lnTo>
                  <a:pt x="4963481" y="634999"/>
                </a:lnTo>
                <a:lnTo>
                  <a:pt x="5033607" y="685799"/>
                </a:lnTo>
                <a:lnTo>
                  <a:pt x="5068046" y="723899"/>
                </a:lnTo>
                <a:lnTo>
                  <a:pt x="5135650" y="774699"/>
                </a:lnTo>
                <a:lnTo>
                  <a:pt x="5168805" y="812799"/>
                </a:lnTo>
                <a:lnTo>
                  <a:pt x="5201521" y="838199"/>
                </a:lnTo>
                <a:lnTo>
                  <a:pt x="5233793" y="863599"/>
                </a:lnTo>
                <a:lnTo>
                  <a:pt x="5265615" y="901699"/>
                </a:lnTo>
                <a:lnTo>
                  <a:pt x="5296982" y="927099"/>
                </a:lnTo>
                <a:lnTo>
                  <a:pt x="5327889" y="965199"/>
                </a:lnTo>
                <a:lnTo>
                  <a:pt x="5358331" y="1003299"/>
                </a:lnTo>
                <a:lnTo>
                  <a:pt x="5388302" y="1028699"/>
                </a:lnTo>
                <a:lnTo>
                  <a:pt x="5417796" y="1066799"/>
                </a:lnTo>
                <a:lnTo>
                  <a:pt x="5446810" y="1092199"/>
                </a:lnTo>
                <a:lnTo>
                  <a:pt x="5475336" y="1130299"/>
                </a:lnTo>
                <a:lnTo>
                  <a:pt x="5503370" y="1168399"/>
                </a:lnTo>
                <a:lnTo>
                  <a:pt x="5530907" y="1206499"/>
                </a:lnTo>
                <a:lnTo>
                  <a:pt x="5557940" y="1231899"/>
                </a:lnTo>
                <a:lnTo>
                  <a:pt x="5584466" y="1269999"/>
                </a:lnTo>
                <a:lnTo>
                  <a:pt x="5610478" y="1308099"/>
                </a:lnTo>
                <a:lnTo>
                  <a:pt x="5635971" y="1346199"/>
                </a:lnTo>
                <a:lnTo>
                  <a:pt x="5660941" y="1384299"/>
                </a:lnTo>
                <a:lnTo>
                  <a:pt x="5685380" y="1422399"/>
                </a:lnTo>
                <a:lnTo>
                  <a:pt x="5709285" y="1460499"/>
                </a:lnTo>
                <a:lnTo>
                  <a:pt x="5732650" y="1498599"/>
                </a:lnTo>
                <a:lnTo>
                  <a:pt x="5755469" y="1536699"/>
                </a:lnTo>
                <a:lnTo>
                  <a:pt x="5777737" y="1574799"/>
                </a:lnTo>
                <a:lnTo>
                  <a:pt x="5799449" y="1612899"/>
                </a:lnTo>
                <a:lnTo>
                  <a:pt x="5820600" y="1650999"/>
                </a:lnTo>
                <a:lnTo>
                  <a:pt x="5841184" y="1701799"/>
                </a:lnTo>
                <a:lnTo>
                  <a:pt x="5861196" y="1739899"/>
                </a:lnTo>
                <a:lnTo>
                  <a:pt x="5880630" y="1777999"/>
                </a:lnTo>
                <a:lnTo>
                  <a:pt x="5899482" y="1816099"/>
                </a:lnTo>
                <a:lnTo>
                  <a:pt x="5917745" y="1854199"/>
                </a:lnTo>
                <a:lnTo>
                  <a:pt x="5935415" y="1904999"/>
                </a:lnTo>
                <a:lnTo>
                  <a:pt x="5952486" y="1943099"/>
                </a:lnTo>
                <a:lnTo>
                  <a:pt x="5968953" y="1981199"/>
                </a:lnTo>
                <a:lnTo>
                  <a:pt x="5984810" y="2031999"/>
                </a:lnTo>
                <a:lnTo>
                  <a:pt x="6000053" y="2070099"/>
                </a:lnTo>
                <a:lnTo>
                  <a:pt x="6014675" y="2120899"/>
                </a:lnTo>
                <a:lnTo>
                  <a:pt x="6028672" y="2158999"/>
                </a:lnTo>
                <a:lnTo>
                  <a:pt x="6042038" y="2197099"/>
                </a:lnTo>
                <a:lnTo>
                  <a:pt x="6054768" y="2247899"/>
                </a:lnTo>
                <a:lnTo>
                  <a:pt x="6066857" y="2285999"/>
                </a:lnTo>
                <a:lnTo>
                  <a:pt x="6078299" y="2336799"/>
                </a:lnTo>
                <a:lnTo>
                  <a:pt x="6089088" y="2374899"/>
                </a:lnTo>
                <a:lnTo>
                  <a:pt x="6099221" y="2425699"/>
                </a:lnTo>
                <a:lnTo>
                  <a:pt x="6108690" y="2476499"/>
                </a:lnTo>
                <a:lnTo>
                  <a:pt x="6117491" y="2514599"/>
                </a:lnTo>
                <a:lnTo>
                  <a:pt x="6125619" y="2565399"/>
                </a:lnTo>
                <a:lnTo>
                  <a:pt x="6133068" y="2603499"/>
                </a:lnTo>
                <a:lnTo>
                  <a:pt x="6139833" y="2654299"/>
                </a:lnTo>
                <a:lnTo>
                  <a:pt x="6145908" y="2705099"/>
                </a:lnTo>
                <a:lnTo>
                  <a:pt x="6151289" y="2743199"/>
                </a:lnTo>
                <a:lnTo>
                  <a:pt x="6155970" y="2793999"/>
                </a:lnTo>
                <a:lnTo>
                  <a:pt x="6159945" y="2844799"/>
                </a:lnTo>
                <a:lnTo>
                  <a:pt x="6163209" y="2895599"/>
                </a:lnTo>
                <a:lnTo>
                  <a:pt x="6165757" y="2933699"/>
                </a:lnTo>
                <a:lnTo>
                  <a:pt x="6167584" y="2984499"/>
                </a:lnTo>
                <a:lnTo>
                  <a:pt x="6168684" y="3035299"/>
                </a:lnTo>
                <a:lnTo>
                  <a:pt x="6169052" y="3086099"/>
                </a:lnTo>
                <a:lnTo>
                  <a:pt x="6168684" y="3124199"/>
                </a:lnTo>
                <a:lnTo>
                  <a:pt x="6167584" y="3174999"/>
                </a:lnTo>
                <a:lnTo>
                  <a:pt x="6165757" y="3225799"/>
                </a:lnTo>
                <a:lnTo>
                  <a:pt x="6163209" y="3276599"/>
                </a:lnTo>
                <a:lnTo>
                  <a:pt x="6159945" y="3314699"/>
                </a:lnTo>
                <a:lnTo>
                  <a:pt x="6155970" y="3365499"/>
                </a:lnTo>
                <a:lnTo>
                  <a:pt x="6151289" y="3416299"/>
                </a:lnTo>
                <a:lnTo>
                  <a:pt x="6145908" y="3467099"/>
                </a:lnTo>
                <a:lnTo>
                  <a:pt x="6139833" y="3505199"/>
                </a:lnTo>
                <a:lnTo>
                  <a:pt x="6133068" y="3555999"/>
                </a:lnTo>
                <a:lnTo>
                  <a:pt x="6125619" y="3594099"/>
                </a:lnTo>
                <a:lnTo>
                  <a:pt x="6117491" y="3644899"/>
                </a:lnTo>
                <a:lnTo>
                  <a:pt x="6108690" y="3695699"/>
                </a:lnTo>
                <a:lnTo>
                  <a:pt x="6099221" y="3733799"/>
                </a:lnTo>
                <a:lnTo>
                  <a:pt x="6089088" y="3784599"/>
                </a:lnTo>
                <a:lnTo>
                  <a:pt x="6078299" y="3822699"/>
                </a:lnTo>
                <a:lnTo>
                  <a:pt x="6066857" y="3873499"/>
                </a:lnTo>
                <a:lnTo>
                  <a:pt x="6054768" y="3911599"/>
                </a:lnTo>
                <a:lnTo>
                  <a:pt x="6042038" y="3962399"/>
                </a:lnTo>
                <a:lnTo>
                  <a:pt x="6028672" y="4000499"/>
                </a:lnTo>
                <a:lnTo>
                  <a:pt x="6014675" y="4051299"/>
                </a:lnTo>
                <a:lnTo>
                  <a:pt x="6000053" y="4089399"/>
                </a:lnTo>
                <a:lnTo>
                  <a:pt x="5984810" y="4140199"/>
                </a:lnTo>
                <a:lnTo>
                  <a:pt x="5968953" y="4178299"/>
                </a:lnTo>
                <a:lnTo>
                  <a:pt x="5952486" y="4216399"/>
                </a:lnTo>
                <a:lnTo>
                  <a:pt x="5935415" y="4267199"/>
                </a:lnTo>
                <a:lnTo>
                  <a:pt x="5917745" y="4305299"/>
                </a:lnTo>
                <a:lnTo>
                  <a:pt x="5899482" y="4343399"/>
                </a:lnTo>
                <a:lnTo>
                  <a:pt x="5880630" y="4381499"/>
                </a:lnTo>
                <a:lnTo>
                  <a:pt x="5861196" y="4432299"/>
                </a:lnTo>
                <a:lnTo>
                  <a:pt x="5841184" y="4470399"/>
                </a:lnTo>
                <a:lnTo>
                  <a:pt x="5820600" y="4508499"/>
                </a:lnTo>
                <a:lnTo>
                  <a:pt x="5799449" y="4546599"/>
                </a:lnTo>
                <a:lnTo>
                  <a:pt x="5777737" y="4584699"/>
                </a:lnTo>
                <a:lnTo>
                  <a:pt x="5755469" y="4622799"/>
                </a:lnTo>
                <a:lnTo>
                  <a:pt x="5732650" y="4660899"/>
                </a:lnTo>
                <a:lnTo>
                  <a:pt x="5709285" y="4698999"/>
                </a:lnTo>
                <a:lnTo>
                  <a:pt x="5685380" y="4737099"/>
                </a:lnTo>
                <a:lnTo>
                  <a:pt x="5660941" y="4775199"/>
                </a:lnTo>
                <a:lnTo>
                  <a:pt x="5635971" y="4813299"/>
                </a:lnTo>
                <a:lnTo>
                  <a:pt x="5610478" y="4851399"/>
                </a:lnTo>
                <a:lnTo>
                  <a:pt x="5584466" y="4889499"/>
                </a:lnTo>
                <a:lnTo>
                  <a:pt x="5557940" y="4927599"/>
                </a:lnTo>
                <a:lnTo>
                  <a:pt x="5530907" y="4965699"/>
                </a:lnTo>
                <a:lnTo>
                  <a:pt x="5503370" y="4991099"/>
                </a:lnTo>
                <a:lnTo>
                  <a:pt x="5475336" y="5029199"/>
                </a:lnTo>
                <a:lnTo>
                  <a:pt x="5446810" y="5067299"/>
                </a:lnTo>
                <a:lnTo>
                  <a:pt x="5417796" y="5092699"/>
                </a:lnTo>
                <a:lnTo>
                  <a:pt x="5388302" y="5130799"/>
                </a:lnTo>
                <a:lnTo>
                  <a:pt x="5358331" y="5168899"/>
                </a:lnTo>
                <a:lnTo>
                  <a:pt x="5327889" y="5194299"/>
                </a:lnTo>
                <a:lnTo>
                  <a:pt x="5296982" y="5232399"/>
                </a:lnTo>
                <a:lnTo>
                  <a:pt x="5265615" y="5257799"/>
                </a:lnTo>
                <a:lnTo>
                  <a:pt x="5233793" y="5295899"/>
                </a:lnTo>
                <a:lnTo>
                  <a:pt x="5201521" y="5321299"/>
                </a:lnTo>
                <a:lnTo>
                  <a:pt x="5168805" y="5359399"/>
                </a:lnTo>
                <a:lnTo>
                  <a:pt x="5102062" y="5410199"/>
                </a:lnTo>
                <a:lnTo>
                  <a:pt x="5068046" y="5448299"/>
                </a:lnTo>
                <a:lnTo>
                  <a:pt x="5033607" y="5473699"/>
                </a:lnTo>
                <a:lnTo>
                  <a:pt x="4963481" y="5524499"/>
                </a:lnTo>
                <a:lnTo>
                  <a:pt x="4891728" y="5575299"/>
                </a:lnTo>
                <a:lnTo>
                  <a:pt x="4855254" y="5613399"/>
                </a:lnTo>
                <a:lnTo>
                  <a:pt x="4818390" y="5638799"/>
                </a:lnTo>
                <a:lnTo>
                  <a:pt x="4781140" y="5651499"/>
                </a:lnTo>
                <a:lnTo>
                  <a:pt x="4705505" y="5702299"/>
                </a:lnTo>
                <a:lnTo>
                  <a:pt x="4589294" y="5778499"/>
                </a:lnTo>
                <a:lnTo>
                  <a:pt x="4549843" y="5791199"/>
                </a:lnTo>
                <a:lnTo>
                  <a:pt x="4469902" y="5841999"/>
                </a:lnTo>
                <a:lnTo>
                  <a:pt x="4429422" y="5854699"/>
                </a:lnTo>
                <a:lnTo>
                  <a:pt x="4388610" y="5880099"/>
                </a:lnTo>
                <a:lnTo>
                  <a:pt x="4347471" y="5892799"/>
                </a:lnTo>
                <a:lnTo>
                  <a:pt x="4306011" y="5918199"/>
                </a:lnTo>
                <a:lnTo>
                  <a:pt x="4222147" y="5943599"/>
                </a:lnTo>
                <a:lnTo>
                  <a:pt x="4179754" y="5968999"/>
                </a:lnTo>
                <a:lnTo>
                  <a:pt x="3963393" y="6032499"/>
                </a:lnTo>
                <a:lnTo>
                  <a:pt x="3919279" y="6057899"/>
                </a:lnTo>
                <a:close/>
              </a:path>
              <a:path extrusionOk="0" h="6159500" w="6169659">
                <a:moveTo>
                  <a:pt x="3694791" y="6108699"/>
                </a:moveTo>
                <a:lnTo>
                  <a:pt x="2474259" y="6108699"/>
                </a:lnTo>
                <a:lnTo>
                  <a:pt x="2294154" y="6057899"/>
                </a:lnTo>
                <a:lnTo>
                  <a:pt x="3874897" y="6057899"/>
                </a:lnTo>
                <a:lnTo>
                  <a:pt x="3694791" y="6108699"/>
                </a:lnTo>
                <a:close/>
              </a:path>
              <a:path extrusionOk="0" h="6159500" w="6169659">
                <a:moveTo>
                  <a:pt x="3557157" y="6134099"/>
                </a:moveTo>
                <a:lnTo>
                  <a:pt x="2611893" y="6134099"/>
                </a:lnTo>
                <a:lnTo>
                  <a:pt x="2519902" y="6108699"/>
                </a:lnTo>
                <a:lnTo>
                  <a:pt x="3649148" y="6108699"/>
                </a:lnTo>
                <a:lnTo>
                  <a:pt x="3557157" y="6134099"/>
                </a:lnTo>
                <a:close/>
              </a:path>
              <a:path extrusionOk="0" h="6159500" w="6169659">
                <a:moveTo>
                  <a:pt x="3464265" y="6146799"/>
                </a:moveTo>
                <a:lnTo>
                  <a:pt x="2704785" y="6146799"/>
                </a:lnTo>
                <a:lnTo>
                  <a:pt x="2658229" y="6134099"/>
                </a:lnTo>
                <a:lnTo>
                  <a:pt x="3510821" y="6134099"/>
                </a:lnTo>
                <a:lnTo>
                  <a:pt x="3464265" y="6146799"/>
                </a:lnTo>
                <a:close/>
              </a:path>
              <a:path extrusionOk="0" h="6159500" w="6169659">
                <a:moveTo>
                  <a:pt x="3323327" y="6159499"/>
                </a:moveTo>
                <a:lnTo>
                  <a:pt x="2845723" y="6159499"/>
                </a:lnTo>
                <a:lnTo>
                  <a:pt x="2798537" y="6146799"/>
                </a:lnTo>
                <a:lnTo>
                  <a:pt x="3370513" y="6146799"/>
                </a:lnTo>
                <a:lnTo>
                  <a:pt x="3323327" y="6159499"/>
                </a:lnTo>
                <a:close/>
              </a:path>
            </a:pathLst>
          </a:custGeom>
          <a:solidFill>
            <a:srgbClr val="2B444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052" name="Google Shape;1052;p121"/>
          <p:cNvSpPr txBox="1"/>
          <p:nvPr/>
        </p:nvSpPr>
        <p:spPr>
          <a:xfrm>
            <a:off x="594289" y="3041014"/>
            <a:ext cx="9413240" cy="4063365"/>
          </a:xfrm>
          <a:prstGeom prst="rect">
            <a:avLst/>
          </a:prstGeom>
          <a:noFill/>
          <a:ln>
            <a:noFill/>
          </a:ln>
        </p:spPr>
        <p:txBody>
          <a:bodyPr anchorCtr="0" anchor="t" bIns="0" lIns="0" spcFirstLastPara="1" rIns="0" wrap="square" tIns="149850">
            <a:spAutoFit/>
          </a:bodyPr>
          <a:lstStyle/>
          <a:p>
            <a:pPr indent="0" lvl="0" marL="12700" marR="5080" rtl="0" algn="l">
              <a:lnSpc>
                <a:spcPct val="109839"/>
              </a:lnSpc>
              <a:spcBef>
                <a:spcPts val="0"/>
              </a:spcBef>
              <a:spcAft>
                <a:spcPts val="0"/>
              </a:spcAft>
              <a:buNone/>
            </a:pPr>
            <a:r>
              <a:rPr b="1" lang="en-US" sz="9350">
                <a:solidFill>
                  <a:srgbClr val="2B444A"/>
                </a:solidFill>
                <a:latin typeface="Arial"/>
                <a:ea typeface="Arial"/>
                <a:cs typeface="Arial"/>
                <a:sym typeface="Arial"/>
              </a:rPr>
              <a:t>Disability justice and health departments</a:t>
            </a:r>
            <a:endParaRPr sz="9350">
              <a:latin typeface="Arial"/>
              <a:ea typeface="Arial"/>
              <a:cs typeface="Arial"/>
              <a:sym typeface="Arial"/>
            </a:endParaRPr>
          </a:p>
        </p:txBody>
      </p:sp>
      <p:sp>
        <p:nvSpPr>
          <p:cNvPr id="1053" name="Google Shape;1053;p121"/>
          <p:cNvSpPr txBox="1"/>
          <p:nvPr/>
        </p:nvSpPr>
        <p:spPr>
          <a:xfrm>
            <a:off x="12324119" y="4752924"/>
            <a:ext cx="5019040" cy="958850"/>
          </a:xfrm>
          <a:prstGeom prst="rect">
            <a:avLst/>
          </a:prstGeom>
          <a:noFill/>
          <a:ln>
            <a:noFill/>
          </a:ln>
        </p:spPr>
        <p:txBody>
          <a:bodyPr anchorCtr="0" anchor="t" bIns="0" lIns="0" spcFirstLastPara="1" rIns="0" wrap="square" tIns="12050">
            <a:spAutoFit/>
          </a:bodyPr>
          <a:lstStyle/>
          <a:p>
            <a:pPr indent="-1001394" lvl="0" marL="1013460" marR="5080" rtl="0" algn="l">
              <a:lnSpc>
                <a:spcPct val="107500"/>
              </a:lnSpc>
              <a:spcBef>
                <a:spcPts val="0"/>
              </a:spcBef>
              <a:spcAft>
                <a:spcPts val="0"/>
              </a:spcAft>
              <a:buNone/>
            </a:pPr>
            <a:r>
              <a:rPr lang="en-US" sz="2850">
                <a:solidFill>
                  <a:srgbClr val="FFFFFF"/>
                </a:solidFill>
                <a:latin typeface="Arial"/>
                <a:ea typeface="Arial"/>
                <a:cs typeface="Arial"/>
                <a:sym typeface="Arial"/>
              </a:rPr>
              <a:t>Mary Kathryn Curcio Stoddard, MPH, CPH, CHES</a:t>
            </a:r>
            <a:endParaRPr sz="2850">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sp>
        <p:nvSpPr>
          <p:cNvPr descr="$PPTXTitle" id="1058" name="Google Shape;1058;p122"/>
          <p:cNvSpPr txBox="1"/>
          <p:nvPr>
            <p:ph type="ctrTitle"/>
          </p:nvPr>
        </p:nvSpPr>
        <p:spPr>
          <a:xfrm>
            <a:off x="1016000" y="3074677"/>
            <a:ext cx="10536555" cy="11379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0" lang="en-US" sz="7300">
                <a:latin typeface="Arial"/>
                <a:ea typeface="Arial"/>
                <a:cs typeface="Arial"/>
                <a:sym typeface="Arial"/>
              </a:rPr>
              <a:t>Policy	impacts	</a:t>
            </a:r>
            <a:r>
              <a:rPr lang="en-US" sz="7300"/>
              <a:t>everyone</a:t>
            </a:r>
            <a:r>
              <a:rPr b="0" lang="en-US" sz="7300">
                <a:latin typeface="Arial"/>
                <a:ea typeface="Arial"/>
                <a:cs typeface="Arial"/>
                <a:sym typeface="Arial"/>
              </a:rPr>
              <a:t>.</a:t>
            </a:r>
            <a:endParaRPr sz="7300">
              <a:latin typeface="Arial"/>
              <a:ea typeface="Arial"/>
              <a:cs typeface="Arial"/>
              <a:sym typeface="Arial"/>
            </a:endParaRPr>
          </a:p>
        </p:txBody>
      </p:sp>
      <p:sp>
        <p:nvSpPr>
          <p:cNvPr id="1059" name="Google Shape;1059;p122"/>
          <p:cNvSpPr txBox="1"/>
          <p:nvPr>
            <p:ph idx="1" type="subTitle"/>
          </p:nvPr>
        </p:nvSpPr>
        <p:spPr>
          <a:xfrm>
            <a:off x="1016000" y="5904830"/>
            <a:ext cx="12145010" cy="1711325"/>
          </a:xfrm>
          <a:prstGeom prst="rect">
            <a:avLst/>
          </a:prstGeom>
          <a:noFill/>
          <a:ln>
            <a:noFill/>
          </a:ln>
        </p:spPr>
        <p:txBody>
          <a:bodyPr anchorCtr="0" anchor="t" bIns="0" lIns="0" spcFirstLastPara="1" rIns="0" wrap="square" tIns="12700">
            <a:spAutoFit/>
          </a:bodyPr>
          <a:lstStyle/>
          <a:p>
            <a:pPr indent="0" lvl="0" marL="12700" marR="5080" rtl="0" algn="just">
              <a:lnSpc>
                <a:spcPct val="115199"/>
              </a:lnSpc>
              <a:spcBef>
                <a:spcPts val="0"/>
              </a:spcBef>
              <a:spcAft>
                <a:spcPts val="0"/>
              </a:spcAft>
              <a:buNone/>
            </a:pPr>
            <a:r>
              <a:rPr lang="en-US" sz="3200">
                <a:solidFill>
                  <a:srgbClr val="A73720"/>
                </a:solidFill>
                <a:latin typeface="Arial"/>
                <a:ea typeface="Arial"/>
                <a:cs typeface="Arial"/>
                <a:sym typeface="Arial"/>
              </a:rPr>
              <a:t>Federal, state, and local policies have changed the way we interact with each other, how we perform our jobs, and how we engage with public health.</a:t>
            </a:r>
            <a:endParaRPr sz="3200">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3" name="Shape 1063"/>
        <p:cNvGrpSpPr/>
        <p:nvPr/>
      </p:nvGrpSpPr>
      <p:grpSpPr>
        <a:xfrm>
          <a:off x="0" y="0"/>
          <a:ext cx="0" cy="0"/>
          <a:chOff x="0" y="0"/>
          <a:chExt cx="0" cy="0"/>
        </a:xfrm>
      </p:grpSpPr>
      <p:sp>
        <p:nvSpPr>
          <p:cNvPr id="1064" name="Google Shape;1064;p123"/>
          <p:cNvSpPr/>
          <p:nvPr/>
        </p:nvSpPr>
        <p:spPr>
          <a:xfrm>
            <a:off x="1730741" y="0"/>
            <a:ext cx="14825980" cy="10274300"/>
          </a:xfrm>
          <a:custGeom>
            <a:rect b="b" l="l" r="r" t="t"/>
            <a:pathLst>
              <a:path extrusionOk="0" h="10274300" w="14825980">
                <a:moveTo>
                  <a:pt x="2094848" y="10274300"/>
                </a:moveTo>
                <a:lnTo>
                  <a:pt x="2065024" y="10274300"/>
                </a:lnTo>
                <a:lnTo>
                  <a:pt x="1995545" y="10198100"/>
                </a:lnTo>
                <a:lnTo>
                  <a:pt x="1927155" y="10121900"/>
                </a:lnTo>
                <a:lnTo>
                  <a:pt x="1859857" y="10045700"/>
                </a:lnTo>
                <a:lnTo>
                  <a:pt x="1793656" y="9969500"/>
                </a:lnTo>
                <a:lnTo>
                  <a:pt x="1728555" y="9893300"/>
                </a:lnTo>
                <a:lnTo>
                  <a:pt x="1696419" y="9855200"/>
                </a:lnTo>
                <a:lnTo>
                  <a:pt x="1664559" y="9817100"/>
                </a:lnTo>
                <a:lnTo>
                  <a:pt x="1632976" y="9779000"/>
                </a:lnTo>
                <a:lnTo>
                  <a:pt x="1601671" y="9740900"/>
                </a:lnTo>
                <a:lnTo>
                  <a:pt x="1570643" y="9702800"/>
                </a:lnTo>
                <a:lnTo>
                  <a:pt x="1539894" y="9664700"/>
                </a:lnTo>
                <a:lnTo>
                  <a:pt x="1509424" y="9626600"/>
                </a:lnTo>
                <a:lnTo>
                  <a:pt x="1479234" y="9575800"/>
                </a:lnTo>
                <a:lnTo>
                  <a:pt x="1449324" y="9537700"/>
                </a:lnTo>
                <a:lnTo>
                  <a:pt x="1419694" y="9499600"/>
                </a:lnTo>
                <a:lnTo>
                  <a:pt x="1390345" y="9461500"/>
                </a:lnTo>
                <a:lnTo>
                  <a:pt x="1361278" y="9423400"/>
                </a:lnTo>
                <a:lnTo>
                  <a:pt x="1332492" y="9385300"/>
                </a:lnTo>
                <a:lnTo>
                  <a:pt x="1303989" y="9334500"/>
                </a:lnTo>
                <a:lnTo>
                  <a:pt x="1275769" y="9296400"/>
                </a:lnTo>
                <a:lnTo>
                  <a:pt x="1247832" y="9258300"/>
                </a:lnTo>
                <a:lnTo>
                  <a:pt x="1220180" y="9220200"/>
                </a:lnTo>
                <a:lnTo>
                  <a:pt x="1192811" y="9169400"/>
                </a:lnTo>
                <a:lnTo>
                  <a:pt x="1165728" y="9131300"/>
                </a:lnTo>
                <a:lnTo>
                  <a:pt x="1138930" y="9093200"/>
                </a:lnTo>
                <a:lnTo>
                  <a:pt x="1112417" y="9042400"/>
                </a:lnTo>
                <a:lnTo>
                  <a:pt x="1086192" y="9004300"/>
                </a:lnTo>
                <a:lnTo>
                  <a:pt x="1060253" y="8966200"/>
                </a:lnTo>
                <a:lnTo>
                  <a:pt x="1034601" y="8915400"/>
                </a:lnTo>
                <a:lnTo>
                  <a:pt x="1009237" y="8877300"/>
                </a:lnTo>
                <a:lnTo>
                  <a:pt x="984162" y="8826500"/>
                </a:lnTo>
                <a:lnTo>
                  <a:pt x="959375" y="8788400"/>
                </a:lnTo>
                <a:lnTo>
                  <a:pt x="934878" y="8750300"/>
                </a:lnTo>
                <a:lnTo>
                  <a:pt x="910670" y="8699500"/>
                </a:lnTo>
                <a:lnTo>
                  <a:pt x="886753" y="8661400"/>
                </a:lnTo>
                <a:lnTo>
                  <a:pt x="863127" y="8610600"/>
                </a:lnTo>
                <a:lnTo>
                  <a:pt x="839791" y="8572500"/>
                </a:lnTo>
                <a:lnTo>
                  <a:pt x="816748" y="8521700"/>
                </a:lnTo>
                <a:lnTo>
                  <a:pt x="793997" y="8483600"/>
                </a:lnTo>
                <a:lnTo>
                  <a:pt x="771538" y="8432800"/>
                </a:lnTo>
                <a:lnTo>
                  <a:pt x="749373" y="8394700"/>
                </a:lnTo>
                <a:lnTo>
                  <a:pt x="727502" y="8343900"/>
                </a:lnTo>
                <a:lnTo>
                  <a:pt x="705924" y="8293100"/>
                </a:lnTo>
                <a:lnTo>
                  <a:pt x="684642" y="8255000"/>
                </a:lnTo>
                <a:lnTo>
                  <a:pt x="663654" y="8204200"/>
                </a:lnTo>
                <a:lnTo>
                  <a:pt x="642963" y="8166100"/>
                </a:lnTo>
                <a:lnTo>
                  <a:pt x="622567" y="8115300"/>
                </a:lnTo>
                <a:lnTo>
                  <a:pt x="602468" y="8064500"/>
                </a:lnTo>
                <a:lnTo>
                  <a:pt x="582667" y="8026400"/>
                </a:lnTo>
                <a:lnTo>
                  <a:pt x="563165" y="7975600"/>
                </a:lnTo>
                <a:lnTo>
                  <a:pt x="543993" y="7924800"/>
                </a:lnTo>
                <a:lnTo>
                  <a:pt x="525150" y="7886700"/>
                </a:lnTo>
                <a:lnTo>
                  <a:pt x="506637" y="7835900"/>
                </a:lnTo>
                <a:lnTo>
                  <a:pt x="488452" y="7785100"/>
                </a:lnTo>
                <a:lnTo>
                  <a:pt x="470598" y="7747000"/>
                </a:lnTo>
                <a:lnTo>
                  <a:pt x="453074" y="7696200"/>
                </a:lnTo>
                <a:lnTo>
                  <a:pt x="435879" y="7645400"/>
                </a:lnTo>
                <a:lnTo>
                  <a:pt x="419015" y="7594600"/>
                </a:lnTo>
                <a:lnTo>
                  <a:pt x="402481" y="7556500"/>
                </a:lnTo>
                <a:lnTo>
                  <a:pt x="386277" y="7505700"/>
                </a:lnTo>
                <a:lnTo>
                  <a:pt x="370404" y="7454900"/>
                </a:lnTo>
                <a:lnTo>
                  <a:pt x="354862" y="7404100"/>
                </a:lnTo>
                <a:lnTo>
                  <a:pt x="339651" y="7366000"/>
                </a:lnTo>
                <a:lnTo>
                  <a:pt x="324770" y="7315200"/>
                </a:lnTo>
                <a:lnTo>
                  <a:pt x="310221" y="7264400"/>
                </a:lnTo>
                <a:lnTo>
                  <a:pt x="296003" y="7213600"/>
                </a:lnTo>
                <a:lnTo>
                  <a:pt x="282117" y="7175500"/>
                </a:lnTo>
                <a:lnTo>
                  <a:pt x="268562" y="7124700"/>
                </a:lnTo>
                <a:lnTo>
                  <a:pt x="255340" y="7073900"/>
                </a:lnTo>
                <a:lnTo>
                  <a:pt x="242449" y="7023100"/>
                </a:lnTo>
                <a:lnTo>
                  <a:pt x="229890" y="6972300"/>
                </a:lnTo>
                <a:lnTo>
                  <a:pt x="217663" y="6934200"/>
                </a:lnTo>
                <a:lnTo>
                  <a:pt x="205768" y="6883400"/>
                </a:lnTo>
                <a:lnTo>
                  <a:pt x="194207" y="6832600"/>
                </a:lnTo>
                <a:lnTo>
                  <a:pt x="182977" y="6781800"/>
                </a:lnTo>
                <a:lnTo>
                  <a:pt x="172081" y="6731000"/>
                </a:lnTo>
                <a:lnTo>
                  <a:pt x="161518" y="6680200"/>
                </a:lnTo>
                <a:lnTo>
                  <a:pt x="151287" y="6642100"/>
                </a:lnTo>
                <a:lnTo>
                  <a:pt x="141390" y="6591300"/>
                </a:lnTo>
                <a:lnTo>
                  <a:pt x="131826" y="6540500"/>
                </a:lnTo>
                <a:lnTo>
                  <a:pt x="122596" y="6489700"/>
                </a:lnTo>
                <a:lnTo>
                  <a:pt x="113700" y="6438900"/>
                </a:lnTo>
                <a:lnTo>
                  <a:pt x="105137" y="6388100"/>
                </a:lnTo>
                <a:lnTo>
                  <a:pt x="96909" y="6337300"/>
                </a:lnTo>
                <a:lnTo>
                  <a:pt x="89014" y="6286500"/>
                </a:lnTo>
                <a:lnTo>
                  <a:pt x="81454" y="6248400"/>
                </a:lnTo>
                <a:lnTo>
                  <a:pt x="74228" y="6197600"/>
                </a:lnTo>
                <a:lnTo>
                  <a:pt x="67337" y="6146800"/>
                </a:lnTo>
                <a:lnTo>
                  <a:pt x="60780" y="6096000"/>
                </a:lnTo>
                <a:lnTo>
                  <a:pt x="54559" y="6045200"/>
                </a:lnTo>
                <a:lnTo>
                  <a:pt x="48672" y="5994400"/>
                </a:lnTo>
                <a:lnTo>
                  <a:pt x="43120" y="5943600"/>
                </a:lnTo>
                <a:lnTo>
                  <a:pt x="37904" y="5892800"/>
                </a:lnTo>
                <a:lnTo>
                  <a:pt x="33024" y="5842000"/>
                </a:lnTo>
                <a:lnTo>
                  <a:pt x="28479" y="5791200"/>
                </a:lnTo>
                <a:lnTo>
                  <a:pt x="24269" y="5740400"/>
                </a:lnTo>
                <a:lnTo>
                  <a:pt x="20396" y="5689600"/>
                </a:lnTo>
                <a:lnTo>
                  <a:pt x="16858" y="5638800"/>
                </a:lnTo>
                <a:lnTo>
                  <a:pt x="13657" y="5588000"/>
                </a:lnTo>
                <a:lnTo>
                  <a:pt x="10792" y="5537200"/>
                </a:lnTo>
                <a:lnTo>
                  <a:pt x="8264" y="5486400"/>
                </a:lnTo>
                <a:lnTo>
                  <a:pt x="6072" y="5435600"/>
                </a:lnTo>
                <a:lnTo>
                  <a:pt x="4217" y="5384800"/>
                </a:lnTo>
                <a:lnTo>
                  <a:pt x="2699" y="5334000"/>
                </a:lnTo>
                <a:lnTo>
                  <a:pt x="1518" y="5283200"/>
                </a:lnTo>
                <a:lnTo>
                  <a:pt x="675" y="5245100"/>
                </a:lnTo>
                <a:lnTo>
                  <a:pt x="168" y="5194300"/>
                </a:lnTo>
                <a:lnTo>
                  <a:pt x="0" y="5130800"/>
                </a:lnTo>
                <a:lnTo>
                  <a:pt x="168" y="5080000"/>
                </a:lnTo>
                <a:lnTo>
                  <a:pt x="548" y="5041900"/>
                </a:lnTo>
                <a:lnTo>
                  <a:pt x="675" y="5029200"/>
                </a:lnTo>
                <a:lnTo>
                  <a:pt x="1518" y="4978400"/>
                </a:lnTo>
                <a:lnTo>
                  <a:pt x="2699" y="4927600"/>
                </a:lnTo>
                <a:lnTo>
                  <a:pt x="4217" y="4889500"/>
                </a:lnTo>
                <a:lnTo>
                  <a:pt x="6073" y="4838700"/>
                </a:lnTo>
                <a:lnTo>
                  <a:pt x="8264" y="4787900"/>
                </a:lnTo>
                <a:lnTo>
                  <a:pt x="10793" y="4737100"/>
                </a:lnTo>
                <a:lnTo>
                  <a:pt x="13658" y="4686300"/>
                </a:lnTo>
                <a:lnTo>
                  <a:pt x="16860" y="4635500"/>
                </a:lnTo>
                <a:lnTo>
                  <a:pt x="20398" y="4584700"/>
                </a:lnTo>
                <a:lnTo>
                  <a:pt x="24272" y="4533900"/>
                </a:lnTo>
                <a:lnTo>
                  <a:pt x="28482" y="4483100"/>
                </a:lnTo>
                <a:lnTo>
                  <a:pt x="33028" y="4432300"/>
                </a:lnTo>
                <a:lnTo>
                  <a:pt x="37909" y="4381500"/>
                </a:lnTo>
                <a:lnTo>
                  <a:pt x="43126" y="4330700"/>
                </a:lnTo>
                <a:lnTo>
                  <a:pt x="48679" y="4279900"/>
                </a:lnTo>
                <a:lnTo>
                  <a:pt x="54567" y="4229100"/>
                </a:lnTo>
                <a:lnTo>
                  <a:pt x="60790" y="4178300"/>
                </a:lnTo>
                <a:lnTo>
                  <a:pt x="67348" y="4127500"/>
                </a:lnTo>
                <a:lnTo>
                  <a:pt x="74241" y="4076700"/>
                </a:lnTo>
                <a:lnTo>
                  <a:pt x="81469" y="4025900"/>
                </a:lnTo>
                <a:lnTo>
                  <a:pt x="89032" y="3987800"/>
                </a:lnTo>
                <a:lnTo>
                  <a:pt x="96929" y="3937000"/>
                </a:lnTo>
                <a:lnTo>
                  <a:pt x="105160" y="3886200"/>
                </a:lnTo>
                <a:lnTo>
                  <a:pt x="113725" y="3835400"/>
                </a:lnTo>
                <a:lnTo>
                  <a:pt x="122625" y="3784600"/>
                </a:lnTo>
                <a:lnTo>
                  <a:pt x="131858" y="3733800"/>
                </a:lnTo>
                <a:lnTo>
                  <a:pt x="141425" y="3683000"/>
                </a:lnTo>
                <a:lnTo>
                  <a:pt x="151326" y="3632200"/>
                </a:lnTo>
                <a:lnTo>
                  <a:pt x="161561" y="3594100"/>
                </a:lnTo>
                <a:lnTo>
                  <a:pt x="172128" y="3543300"/>
                </a:lnTo>
                <a:lnTo>
                  <a:pt x="183029" y="3492500"/>
                </a:lnTo>
                <a:lnTo>
                  <a:pt x="194264" y="3441700"/>
                </a:lnTo>
                <a:lnTo>
                  <a:pt x="205831" y="3390900"/>
                </a:lnTo>
                <a:lnTo>
                  <a:pt x="217730" y="3340100"/>
                </a:lnTo>
                <a:lnTo>
                  <a:pt x="229963" y="3302000"/>
                </a:lnTo>
                <a:lnTo>
                  <a:pt x="242528" y="3251200"/>
                </a:lnTo>
                <a:lnTo>
                  <a:pt x="255425" y="3200400"/>
                </a:lnTo>
                <a:lnTo>
                  <a:pt x="268655" y="3149600"/>
                </a:lnTo>
                <a:lnTo>
                  <a:pt x="282217" y="3098800"/>
                </a:lnTo>
                <a:lnTo>
                  <a:pt x="296111" y="3060700"/>
                </a:lnTo>
                <a:lnTo>
                  <a:pt x="310336" y="3009900"/>
                </a:lnTo>
                <a:lnTo>
                  <a:pt x="324894" y="2959100"/>
                </a:lnTo>
                <a:lnTo>
                  <a:pt x="339783" y="2908300"/>
                </a:lnTo>
                <a:lnTo>
                  <a:pt x="355003" y="2857500"/>
                </a:lnTo>
                <a:lnTo>
                  <a:pt x="370555" y="2819400"/>
                </a:lnTo>
                <a:lnTo>
                  <a:pt x="386437" y="2768600"/>
                </a:lnTo>
                <a:lnTo>
                  <a:pt x="402651" y="2717800"/>
                </a:lnTo>
                <a:lnTo>
                  <a:pt x="419196" y="2679700"/>
                </a:lnTo>
                <a:lnTo>
                  <a:pt x="436071" y="2628900"/>
                </a:lnTo>
                <a:lnTo>
                  <a:pt x="453277" y="2578100"/>
                </a:lnTo>
                <a:lnTo>
                  <a:pt x="470814" y="2527300"/>
                </a:lnTo>
                <a:lnTo>
                  <a:pt x="488680" y="2489200"/>
                </a:lnTo>
                <a:lnTo>
                  <a:pt x="506877" y="2438400"/>
                </a:lnTo>
                <a:lnTo>
                  <a:pt x="525404" y="2387600"/>
                </a:lnTo>
                <a:lnTo>
                  <a:pt x="544261" y="2349500"/>
                </a:lnTo>
                <a:lnTo>
                  <a:pt x="563448" y="2298700"/>
                </a:lnTo>
                <a:lnTo>
                  <a:pt x="582964" y="2247900"/>
                </a:lnTo>
                <a:lnTo>
                  <a:pt x="602766" y="2209800"/>
                </a:lnTo>
                <a:lnTo>
                  <a:pt x="622864" y="2159000"/>
                </a:lnTo>
                <a:lnTo>
                  <a:pt x="643260" y="2108200"/>
                </a:lnTo>
                <a:lnTo>
                  <a:pt x="663952" y="2070100"/>
                </a:lnTo>
                <a:lnTo>
                  <a:pt x="684939" y="2019300"/>
                </a:lnTo>
                <a:lnTo>
                  <a:pt x="706222" y="1981200"/>
                </a:lnTo>
                <a:lnTo>
                  <a:pt x="727799" y="1930400"/>
                </a:lnTo>
                <a:lnTo>
                  <a:pt x="749670" y="1879600"/>
                </a:lnTo>
                <a:lnTo>
                  <a:pt x="771836" y="1841500"/>
                </a:lnTo>
                <a:lnTo>
                  <a:pt x="794294" y="1790700"/>
                </a:lnTo>
                <a:lnTo>
                  <a:pt x="817045" y="1752600"/>
                </a:lnTo>
                <a:lnTo>
                  <a:pt x="840089" y="1701800"/>
                </a:lnTo>
                <a:lnTo>
                  <a:pt x="863424" y="1663700"/>
                </a:lnTo>
                <a:lnTo>
                  <a:pt x="887050" y="1612900"/>
                </a:lnTo>
                <a:lnTo>
                  <a:pt x="910967" y="1574800"/>
                </a:lnTo>
                <a:lnTo>
                  <a:pt x="935175" y="1524000"/>
                </a:lnTo>
                <a:lnTo>
                  <a:pt x="959672" y="1485900"/>
                </a:lnTo>
                <a:lnTo>
                  <a:pt x="984459" y="1447800"/>
                </a:lnTo>
                <a:lnTo>
                  <a:pt x="1009534" y="1397000"/>
                </a:lnTo>
                <a:lnTo>
                  <a:pt x="1034898" y="1358900"/>
                </a:lnTo>
                <a:lnTo>
                  <a:pt x="1060550" y="1308100"/>
                </a:lnTo>
                <a:lnTo>
                  <a:pt x="1086489" y="1270000"/>
                </a:lnTo>
                <a:lnTo>
                  <a:pt x="1112715" y="1231900"/>
                </a:lnTo>
                <a:lnTo>
                  <a:pt x="1139227" y="1181100"/>
                </a:lnTo>
                <a:lnTo>
                  <a:pt x="1166025" y="1143000"/>
                </a:lnTo>
                <a:lnTo>
                  <a:pt x="1193108" y="1104900"/>
                </a:lnTo>
                <a:lnTo>
                  <a:pt x="1220477" y="1054100"/>
                </a:lnTo>
                <a:lnTo>
                  <a:pt x="1248129" y="1016000"/>
                </a:lnTo>
                <a:lnTo>
                  <a:pt x="1276066" y="977900"/>
                </a:lnTo>
                <a:lnTo>
                  <a:pt x="1304286" y="939800"/>
                </a:lnTo>
                <a:lnTo>
                  <a:pt x="1332789" y="889000"/>
                </a:lnTo>
                <a:lnTo>
                  <a:pt x="1361575" y="850900"/>
                </a:lnTo>
                <a:lnTo>
                  <a:pt x="1390642" y="812800"/>
                </a:lnTo>
                <a:lnTo>
                  <a:pt x="1419991" y="774700"/>
                </a:lnTo>
                <a:lnTo>
                  <a:pt x="1449621" y="736600"/>
                </a:lnTo>
                <a:lnTo>
                  <a:pt x="1479531" y="685800"/>
                </a:lnTo>
                <a:lnTo>
                  <a:pt x="1509722" y="647700"/>
                </a:lnTo>
                <a:lnTo>
                  <a:pt x="1540191" y="609600"/>
                </a:lnTo>
                <a:lnTo>
                  <a:pt x="1570940" y="571500"/>
                </a:lnTo>
                <a:lnTo>
                  <a:pt x="1601968" y="533400"/>
                </a:lnTo>
                <a:lnTo>
                  <a:pt x="1633273" y="495300"/>
                </a:lnTo>
                <a:lnTo>
                  <a:pt x="1664856" y="457200"/>
                </a:lnTo>
                <a:lnTo>
                  <a:pt x="1696716" y="419100"/>
                </a:lnTo>
                <a:lnTo>
                  <a:pt x="1728852" y="381000"/>
                </a:lnTo>
                <a:lnTo>
                  <a:pt x="1793953" y="304800"/>
                </a:lnTo>
                <a:lnTo>
                  <a:pt x="1860154" y="228600"/>
                </a:lnTo>
                <a:lnTo>
                  <a:pt x="1927452" y="152400"/>
                </a:lnTo>
                <a:lnTo>
                  <a:pt x="1995842" y="76200"/>
                </a:lnTo>
                <a:lnTo>
                  <a:pt x="2065321" y="0"/>
                </a:lnTo>
                <a:lnTo>
                  <a:pt x="2095051" y="0"/>
                </a:lnTo>
                <a:lnTo>
                  <a:pt x="2075600" y="12700"/>
                </a:lnTo>
                <a:lnTo>
                  <a:pt x="2006245" y="88900"/>
                </a:lnTo>
                <a:lnTo>
                  <a:pt x="1937979" y="165100"/>
                </a:lnTo>
                <a:lnTo>
                  <a:pt x="1870804" y="241300"/>
                </a:lnTo>
                <a:lnTo>
                  <a:pt x="1804724" y="317500"/>
                </a:lnTo>
                <a:lnTo>
                  <a:pt x="1739742" y="393700"/>
                </a:lnTo>
                <a:lnTo>
                  <a:pt x="1707665" y="431800"/>
                </a:lnTo>
                <a:lnTo>
                  <a:pt x="1675863" y="469900"/>
                </a:lnTo>
                <a:lnTo>
                  <a:pt x="1644338" y="508000"/>
                </a:lnTo>
                <a:lnTo>
                  <a:pt x="1613090" y="546100"/>
                </a:lnTo>
                <a:lnTo>
                  <a:pt x="1582119" y="584200"/>
                </a:lnTo>
                <a:lnTo>
                  <a:pt x="1551426" y="622300"/>
                </a:lnTo>
                <a:lnTo>
                  <a:pt x="1521012" y="660400"/>
                </a:lnTo>
                <a:lnTo>
                  <a:pt x="1490876" y="698500"/>
                </a:lnTo>
                <a:lnTo>
                  <a:pt x="1461019" y="736600"/>
                </a:lnTo>
                <a:lnTo>
                  <a:pt x="1431442" y="787400"/>
                </a:lnTo>
                <a:lnTo>
                  <a:pt x="1402145" y="825500"/>
                </a:lnTo>
                <a:lnTo>
                  <a:pt x="1373129" y="863600"/>
                </a:lnTo>
                <a:lnTo>
                  <a:pt x="1344393" y="901700"/>
                </a:lnTo>
                <a:lnTo>
                  <a:pt x="1315939" y="939800"/>
                </a:lnTo>
                <a:lnTo>
                  <a:pt x="1287767" y="990600"/>
                </a:lnTo>
                <a:lnTo>
                  <a:pt x="1259877" y="1028700"/>
                </a:lnTo>
                <a:lnTo>
                  <a:pt x="1232270" y="1066800"/>
                </a:lnTo>
                <a:lnTo>
                  <a:pt x="1204946" y="1104900"/>
                </a:lnTo>
                <a:lnTo>
                  <a:pt x="1177906" y="1155700"/>
                </a:lnTo>
                <a:lnTo>
                  <a:pt x="1151150" y="1193800"/>
                </a:lnTo>
                <a:lnTo>
                  <a:pt x="1124679" y="1231900"/>
                </a:lnTo>
                <a:lnTo>
                  <a:pt x="1098493" y="1282700"/>
                </a:lnTo>
                <a:lnTo>
                  <a:pt x="1072592" y="1320800"/>
                </a:lnTo>
                <a:lnTo>
                  <a:pt x="1046977" y="1358900"/>
                </a:lnTo>
                <a:lnTo>
                  <a:pt x="1021649" y="1409700"/>
                </a:lnTo>
                <a:lnTo>
                  <a:pt x="996607" y="1447800"/>
                </a:lnTo>
                <a:lnTo>
                  <a:pt x="971853" y="1498600"/>
                </a:lnTo>
                <a:lnTo>
                  <a:pt x="947387" y="1536700"/>
                </a:lnTo>
                <a:lnTo>
                  <a:pt x="923209" y="1574800"/>
                </a:lnTo>
                <a:lnTo>
                  <a:pt x="899319" y="1625600"/>
                </a:lnTo>
                <a:lnTo>
                  <a:pt x="875719" y="1663700"/>
                </a:lnTo>
                <a:lnTo>
                  <a:pt x="852408" y="1714500"/>
                </a:lnTo>
                <a:lnTo>
                  <a:pt x="829387" y="1752600"/>
                </a:lnTo>
                <a:lnTo>
                  <a:pt x="806657" y="1803400"/>
                </a:lnTo>
                <a:lnTo>
                  <a:pt x="784218" y="1841500"/>
                </a:lnTo>
                <a:lnTo>
                  <a:pt x="762070" y="1892300"/>
                </a:lnTo>
                <a:lnTo>
                  <a:pt x="740213" y="1930400"/>
                </a:lnTo>
                <a:lnTo>
                  <a:pt x="718650" y="1981200"/>
                </a:lnTo>
                <a:lnTo>
                  <a:pt x="697379" y="2032000"/>
                </a:lnTo>
                <a:lnTo>
                  <a:pt x="676401" y="2070100"/>
                </a:lnTo>
                <a:lnTo>
                  <a:pt x="655716" y="2120900"/>
                </a:lnTo>
                <a:lnTo>
                  <a:pt x="635326" y="2159000"/>
                </a:lnTo>
                <a:lnTo>
                  <a:pt x="615231" y="2209800"/>
                </a:lnTo>
                <a:lnTo>
                  <a:pt x="595430" y="2260600"/>
                </a:lnTo>
                <a:lnTo>
                  <a:pt x="575973" y="2298700"/>
                </a:lnTo>
                <a:lnTo>
                  <a:pt x="556845" y="2349500"/>
                </a:lnTo>
                <a:lnTo>
                  <a:pt x="538045" y="2400300"/>
                </a:lnTo>
                <a:lnTo>
                  <a:pt x="519573" y="2438400"/>
                </a:lnTo>
                <a:lnTo>
                  <a:pt x="501429" y="2489200"/>
                </a:lnTo>
                <a:lnTo>
                  <a:pt x="483615" y="2540000"/>
                </a:lnTo>
                <a:lnTo>
                  <a:pt x="466129" y="2578100"/>
                </a:lnTo>
                <a:lnTo>
                  <a:pt x="448973" y="2628900"/>
                </a:lnTo>
                <a:lnTo>
                  <a:pt x="432145" y="2679700"/>
                </a:lnTo>
                <a:lnTo>
                  <a:pt x="415647" y="2730500"/>
                </a:lnTo>
                <a:lnTo>
                  <a:pt x="399479" y="2768600"/>
                </a:lnTo>
                <a:lnTo>
                  <a:pt x="383640" y="2819400"/>
                </a:lnTo>
                <a:lnTo>
                  <a:pt x="368131" y="2870200"/>
                </a:lnTo>
                <a:lnTo>
                  <a:pt x="352951" y="2921000"/>
                </a:lnTo>
                <a:lnTo>
                  <a:pt x="338103" y="2959100"/>
                </a:lnTo>
                <a:lnTo>
                  <a:pt x="323584" y="3009900"/>
                </a:lnTo>
                <a:lnTo>
                  <a:pt x="309396" y="3060700"/>
                </a:lnTo>
                <a:lnTo>
                  <a:pt x="295538" y="3111500"/>
                </a:lnTo>
                <a:lnTo>
                  <a:pt x="282011" y="3149600"/>
                </a:lnTo>
                <a:lnTo>
                  <a:pt x="268815" y="3200400"/>
                </a:lnTo>
                <a:lnTo>
                  <a:pt x="255950" y="3251200"/>
                </a:lnTo>
                <a:lnTo>
                  <a:pt x="243417" y="3302000"/>
                </a:lnTo>
                <a:lnTo>
                  <a:pt x="231214" y="3352800"/>
                </a:lnTo>
                <a:lnTo>
                  <a:pt x="219344" y="3390900"/>
                </a:lnTo>
                <a:lnTo>
                  <a:pt x="207805" y="3441700"/>
                </a:lnTo>
                <a:lnTo>
                  <a:pt x="196597" y="3492500"/>
                </a:lnTo>
                <a:lnTo>
                  <a:pt x="185722" y="3543300"/>
                </a:lnTo>
                <a:lnTo>
                  <a:pt x="175179" y="3594100"/>
                </a:lnTo>
                <a:lnTo>
                  <a:pt x="164968" y="3644900"/>
                </a:lnTo>
                <a:lnTo>
                  <a:pt x="155090" y="3683000"/>
                </a:lnTo>
                <a:lnTo>
                  <a:pt x="145545" y="3733800"/>
                </a:lnTo>
                <a:lnTo>
                  <a:pt x="136332" y="3784600"/>
                </a:lnTo>
                <a:lnTo>
                  <a:pt x="127452" y="3835400"/>
                </a:lnTo>
                <a:lnTo>
                  <a:pt x="118905" y="3886200"/>
                </a:lnTo>
                <a:lnTo>
                  <a:pt x="110692" y="3937000"/>
                </a:lnTo>
                <a:lnTo>
                  <a:pt x="102812" y="3987800"/>
                </a:lnTo>
                <a:lnTo>
                  <a:pt x="95265" y="4038600"/>
                </a:lnTo>
                <a:lnTo>
                  <a:pt x="88052" y="4076700"/>
                </a:lnTo>
                <a:lnTo>
                  <a:pt x="81173" y="4127500"/>
                </a:lnTo>
                <a:lnTo>
                  <a:pt x="74628" y="4178300"/>
                </a:lnTo>
                <a:lnTo>
                  <a:pt x="68418" y="4229100"/>
                </a:lnTo>
                <a:lnTo>
                  <a:pt x="62541" y="4279900"/>
                </a:lnTo>
                <a:lnTo>
                  <a:pt x="57000" y="4330700"/>
                </a:lnTo>
                <a:lnTo>
                  <a:pt x="51792" y="4381500"/>
                </a:lnTo>
                <a:lnTo>
                  <a:pt x="46920" y="4432300"/>
                </a:lnTo>
                <a:lnTo>
                  <a:pt x="42383" y="4483100"/>
                </a:lnTo>
                <a:lnTo>
                  <a:pt x="38180" y="4533900"/>
                </a:lnTo>
                <a:lnTo>
                  <a:pt x="34313" y="4584700"/>
                </a:lnTo>
                <a:lnTo>
                  <a:pt x="30782" y="4635500"/>
                </a:lnTo>
                <a:lnTo>
                  <a:pt x="27586" y="4686300"/>
                </a:lnTo>
                <a:lnTo>
                  <a:pt x="24726" y="4737100"/>
                </a:lnTo>
                <a:lnTo>
                  <a:pt x="22201" y="4787900"/>
                </a:lnTo>
                <a:lnTo>
                  <a:pt x="20013" y="4838700"/>
                </a:lnTo>
                <a:lnTo>
                  <a:pt x="18161" y="4889500"/>
                </a:lnTo>
                <a:lnTo>
                  <a:pt x="16646" y="4940300"/>
                </a:lnTo>
                <a:lnTo>
                  <a:pt x="15466" y="4978400"/>
                </a:lnTo>
                <a:lnTo>
                  <a:pt x="14624" y="5029200"/>
                </a:lnTo>
                <a:lnTo>
                  <a:pt x="14118" y="5080000"/>
                </a:lnTo>
                <a:lnTo>
                  <a:pt x="13950" y="5130800"/>
                </a:lnTo>
                <a:lnTo>
                  <a:pt x="14118" y="5181600"/>
                </a:lnTo>
                <a:lnTo>
                  <a:pt x="14624" y="5232400"/>
                </a:lnTo>
                <a:lnTo>
                  <a:pt x="15466" y="5283200"/>
                </a:lnTo>
                <a:lnTo>
                  <a:pt x="16646" y="5334000"/>
                </a:lnTo>
                <a:lnTo>
                  <a:pt x="18161" y="5384800"/>
                </a:lnTo>
                <a:lnTo>
                  <a:pt x="20013" y="5435600"/>
                </a:lnTo>
                <a:lnTo>
                  <a:pt x="22201" y="5486400"/>
                </a:lnTo>
                <a:lnTo>
                  <a:pt x="24726" y="5537200"/>
                </a:lnTo>
                <a:lnTo>
                  <a:pt x="27586" y="5588000"/>
                </a:lnTo>
                <a:lnTo>
                  <a:pt x="30782" y="5638800"/>
                </a:lnTo>
                <a:lnTo>
                  <a:pt x="34313" y="5689600"/>
                </a:lnTo>
                <a:lnTo>
                  <a:pt x="38180" y="5740400"/>
                </a:lnTo>
                <a:lnTo>
                  <a:pt x="42383" y="5791200"/>
                </a:lnTo>
                <a:lnTo>
                  <a:pt x="46920" y="5842000"/>
                </a:lnTo>
                <a:lnTo>
                  <a:pt x="51792" y="5892800"/>
                </a:lnTo>
                <a:lnTo>
                  <a:pt x="57000" y="5943600"/>
                </a:lnTo>
                <a:lnTo>
                  <a:pt x="62541" y="5994400"/>
                </a:lnTo>
                <a:lnTo>
                  <a:pt x="68418" y="6045200"/>
                </a:lnTo>
                <a:lnTo>
                  <a:pt x="74628" y="6096000"/>
                </a:lnTo>
                <a:lnTo>
                  <a:pt x="81173" y="6146800"/>
                </a:lnTo>
                <a:lnTo>
                  <a:pt x="88052" y="6184900"/>
                </a:lnTo>
                <a:lnTo>
                  <a:pt x="95265" y="6235700"/>
                </a:lnTo>
                <a:lnTo>
                  <a:pt x="102812" y="6286500"/>
                </a:lnTo>
                <a:lnTo>
                  <a:pt x="110692" y="6337300"/>
                </a:lnTo>
                <a:lnTo>
                  <a:pt x="118905" y="6388100"/>
                </a:lnTo>
                <a:lnTo>
                  <a:pt x="127452" y="6438900"/>
                </a:lnTo>
                <a:lnTo>
                  <a:pt x="136332" y="6489700"/>
                </a:lnTo>
                <a:lnTo>
                  <a:pt x="145545" y="6540500"/>
                </a:lnTo>
                <a:lnTo>
                  <a:pt x="155090" y="6578600"/>
                </a:lnTo>
                <a:lnTo>
                  <a:pt x="164968" y="6629400"/>
                </a:lnTo>
                <a:lnTo>
                  <a:pt x="175179" y="6680200"/>
                </a:lnTo>
                <a:lnTo>
                  <a:pt x="185722" y="6731000"/>
                </a:lnTo>
                <a:lnTo>
                  <a:pt x="196597" y="6781800"/>
                </a:lnTo>
                <a:lnTo>
                  <a:pt x="207805" y="6832600"/>
                </a:lnTo>
                <a:lnTo>
                  <a:pt x="219344" y="6883400"/>
                </a:lnTo>
                <a:lnTo>
                  <a:pt x="231214" y="6921500"/>
                </a:lnTo>
                <a:lnTo>
                  <a:pt x="243417" y="6972300"/>
                </a:lnTo>
                <a:lnTo>
                  <a:pt x="255950" y="7023100"/>
                </a:lnTo>
                <a:lnTo>
                  <a:pt x="268815" y="7073900"/>
                </a:lnTo>
                <a:lnTo>
                  <a:pt x="282011" y="7124700"/>
                </a:lnTo>
                <a:lnTo>
                  <a:pt x="295538" y="7162800"/>
                </a:lnTo>
                <a:lnTo>
                  <a:pt x="309396" y="7213600"/>
                </a:lnTo>
                <a:lnTo>
                  <a:pt x="323584" y="7264400"/>
                </a:lnTo>
                <a:lnTo>
                  <a:pt x="338103" y="7315200"/>
                </a:lnTo>
                <a:lnTo>
                  <a:pt x="352951" y="7353300"/>
                </a:lnTo>
                <a:lnTo>
                  <a:pt x="368131" y="7404100"/>
                </a:lnTo>
                <a:lnTo>
                  <a:pt x="383640" y="7454900"/>
                </a:lnTo>
                <a:lnTo>
                  <a:pt x="399479" y="7505700"/>
                </a:lnTo>
                <a:lnTo>
                  <a:pt x="415647" y="7543800"/>
                </a:lnTo>
                <a:lnTo>
                  <a:pt x="432145" y="7594600"/>
                </a:lnTo>
                <a:lnTo>
                  <a:pt x="448973" y="7645400"/>
                </a:lnTo>
                <a:lnTo>
                  <a:pt x="466129" y="7683500"/>
                </a:lnTo>
                <a:lnTo>
                  <a:pt x="483615" y="7734300"/>
                </a:lnTo>
                <a:lnTo>
                  <a:pt x="501429" y="7785100"/>
                </a:lnTo>
                <a:lnTo>
                  <a:pt x="519573" y="7835900"/>
                </a:lnTo>
                <a:lnTo>
                  <a:pt x="538045" y="7874000"/>
                </a:lnTo>
                <a:lnTo>
                  <a:pt x="556845" y="7924800"/>
                </a:lnTo>
                <a:lnTo>
                  <a:pt x="575973" y="7975600"/>
                </a:lnTo>
                <a:lnTo>
                  <a:pt x="595430" y="8013700"/>
                </a:lnTo>
                <a:lnTo>
                  <a:pt x="615200" y="8064500"/>
                </a:lnTo>
                <a:lnTo>
                  <a:pt x="635266" y="8115300"/>
                </a:lnTo>
                <a:lnTo>
                  <a:pt x="655627" y="8153400"/>
                </a:lnTo>
                <a:lnTo>
                  <a:pt x="676284" y="8204200"/>
                </a:lnTo>
                <a:lnTo>
                  <a:pt x="697236" y="8242300"/>
                </a:lnTo>
                <a:lnTo>
                  <a:pt x="718481" y="8293100"/>
                </a:lnTo>
                <a:lnTo>
                  <a:pt x="740020" y="8331200"/>
                </a:lnTo>
                <a:lnTo>
                  <a:pt x="761853" y="8382000"/>
                </a:lnTo>
                <a:lnTo>
                  <a:pt x="783978" y="8432800"/>
                </a:lnTo>
                <a:lnTo>
                  <a:pt x="806396" y="8470900"/>
                </a:lnTo>
                <a:lnTo>
                  <a:pt x="829105" y="8521700"/>
                </a:lnTo>
                <a:lnTo>
                  <a:pt x="852106" y="8559800"/>
                </a:lnTo>
                <a:lnTo>
                  <a:pt x="875398" y="8610600"/>
                </a:lnTo>
                <a:lnTo>
                  <a:pt x="898980" y="8648700"/>
                </a:lnTo>
                <a:lnTo>
                  <a:pt x="922852" y="8699500"/>
                </a:lnTo>
                <a:lnTo>
                  <a:pt x="947014" y="8737600"/>
                </a:lnTo>
                <a:lnTo>
                  <a:pt x="971464" y="8775700"/>
                </a:lnTo>
                <a:lnTo>
                  <a:pt x="996204" y="8826500"/>
                </a:lnTo>
                <a:lnTo>
                  <a:pt x="1021231" y="8864600"/>
                </a:lnTo>
                <a:lnTo>
                  <a:pt x="1046546" y="8915400"/>
                </a:lnTo>
                <a:lnTo>
                  <a:pt x="1072148" y="8953500"/>
                </a:lnTo>
                <a:lnTo>
                  <a:pt x="1098036" y="8991600"/>
                </a:lnTo>
                <a:lnTo>
                  <a:pt x="1124211" y="9042400"/>
                </a:lnTo>
                <a:lnTo>
                  <a:pt x="1150671" y="9080500"/>
                </a:lnTo>
                <a:lnTo>
                  <a:pt x="1177417" y="9118600"/>
                </a:lnTo>
                <a:lnTo>
                  <a:pt x="1204448" y="9169400"/>
                </a:lnTo>
                <a:lnTo>
                  <a:pt x="1231763" y="9207500"/>
                </a:lnTo>
                <a:lnTo>
                  <a:pt x="1259361" y="9245600"/>
                </a:lnTo>
                <a:lnTo>
                  <a:pt x="1287243" y="9283700"/>
                </a:lnTo>
                <a:lnTo>
                  <a:pt x="1315408" y="9334500"/>
                </a:lnTo>
                <a:lnTo>
                  <a:pt x="1343855" y="9372600"/>
                </a:lnTo>
                <a:lnTo>
                  <a:pt x="1372585" y="9410700"/>
                </a:lnTo>
                <a:lnTo>
                  <a:pt x="1401595" y="9448800"/>
                </a:lnTo>
                <a:lnTo>
                  <a:pt x="1430887" y="9486900"/>
                </a:lnTo>
                <a:lnTo>
                  <a:pt x="1460459" y="9537700"/>
                </a:lnTo>
                <a:lnTo>
                  <a:pt x="1490312" y="9575800"/>
                </a:lnTo>
                <a:lnTo>
                  <a:pt x="1520443" y="9613900"/>
                </a:lnTo>
                <a:lnTo>
                  <a:pt x="1550854" y="9652000"/>
                </a:lnTo>
                <a:lnTo>
                  <a:pt x="1581544" y="9690100"/>
                </a:lnTo>
                <a:lnTo>
                  <a:pt x="1612512" y="9728200"/>
                </a:lnTo>
                <a:lnTo>
                  <a:pt x="1643757" y="9766300"/>
                </a:lnTo>
                <a:lnTo>
                  <a:pt x="1675280" y="9804400"/>
                </a:lnTo>
                <a:lnTo>
                  <a:pt x="1707080" y="9842500"/>
                </a:lnTo>
                <a:lnTo>
                  <a:pt x="1739156" y="9880600"/>
                </a:lnTo>
                <a:lnTo>
                  <a:pt x="1804134" y="9956800"/>
                </a:lnTo>
                <a:lnTo>
                  <a:pt x="1870212" y="10033000"/>
                </a:lnTo>
                <a:lnTo>
                  <a:pt x="1937386" y="10109200"/>
                </a:lnTo>
                <a:lnTo>
                  <a:pt x="2005652" y="10185400"/>
                </a:lnTo>
                <a:lnTo>
                  <a:pt x="2075006" y="10261600"/>
                </a:lnTo>
                <a:lnTo>
                  <a:pt x="2094848" y="10274300"/>
                </a:lnTo>
                <a:close/>
              </a:path>
              <a:path extrusionOk="0" h="10274300" w="14825980">
                <a:moveTo>
                  <a:pt x="12760829" y="10274300"/>
                </a:moveTo>
                <a:lnTo>
                  <a:pt x="12730368" y="10274300"/>
                </a:lnTo>
                <a:lnTo>
                  <a:pt x="12750213" y="10261600"/>
                </a:lnTo>
                <a:lnTo>
                  <a:pt x="12819571" y="10185400"/>
                </a:lnTo>
                <a:lnTo>
                  <a:pt x="12887842" y="10109200"/>
                </a:lnTo>
                <a:lnTo>
                  <a:pt x="12955023" y="10033000"/>
                </a:lnTo>
                <a:lnTo>
                  <a:pt x="13021109" y="9956800"/>
                </a:lnTo>
                <a:lnTo>
                  <a:pt x="13086097" y="9880600"/>
                </a:lnTo>
                <a:lnTo>
                  <a:pt x="13118178" y="9842500"/>
                </a:lnTo>
                <a:lnTo>
                  <a:pt x="13149982" y="9804400"/>
                </a:lnTo>
                <a:lnTo>
                  <a:pt x="13181510" y="9766300"/>
                </a:lnTo>
                <a:lnTo>
                  <a:pt x="13212761" y="9728200"/>
                </a:lnTo>
                <a:lnTo>
                  <a:pt x="13243734" y="9690100"/>
                </a:lnTo>
                <a:lnTo>
                  <a:pt x="13274428" y="9652000"/>
                </a:lnTo>
                <a:lnTo>
                  <a:pt x="13304845" y="9613900"/>
                </a:lnTo>
                <a:lnTo>
                  <a:pt x="13334982" y="9575800"/>
                </a:lnTo>
                <a:lnTo>
                  <a:pt x="13364839" y="9537700"/>
                </a:lnTo>
                <a:lnTo>
                  <a:pt x="13394416" y="9486900"/>
                </a:lnTo>
                <a:lnTo>
                  <a:pt x="13423713" y="9448800"/>
                </a:lnTo>
                <a:lnTo>
                  <a:pt x="13452729" y="9410700"/>
                </a:lnTo>
                <a:lnTo>
                  <a:pt x="13481462" y="9372600"/>
                </a:lnTo>
                <a:lnTo>
                  <a:pt x="13509914" y="9334500"/>
                </a:lnTo>
                <a:lnTo>
                  <a:pt x="13538083" y="9283700"/>
                </a:lnTo>
                <a:lnTo>
                  <a:pt x="13565969" y="9245600"/>
                </a:lnTo>
                <a:lnTo>
                  <a:pt x="13593571" y="9207500"/>
                </a:lnTo>
                <a:lnTo>
                  <a:pt x="13620889" y="9169400"/>
                </a:lnTo>
                <a:lnTo>
                  <a:pt x="13647923" y="9118600"/>
                </a:lnTo>
                <a:lnTo>
                  <a:pt x="13674671" y="9080500"/>
                </a:lnTo>
                <a:lnTo>
                  <a:pt x="13701134" y="9042400"/>
                </a:lnTo>
                <a:lnTo>
                  <a:pt x="13727310" y="8991600"/>
                </a:lnTo>
                <a:lnTo>
                  <a:pt x="13753200" y="8953500"/>
                </a:lnTo>
                <a:lnTo>
                  <a:pt x="13778803" y="8915400"/>
                </a:lnTo>
                <a:lnTo>
                  <a:pt x="13804118" y="8864600"/>
                </a:lnTo>
                <a:lnTo>
                  <a:pt x="13829145" y="8826500"/>
                </a:lnTo>
                <a:lnTo>
                  <a:pt x="13853883" y="8775700"/>
                </a:lnTo>
                <a:lnTo>
                  <a:pt x="13878333" y="8737600"/>
                </a:lnTo>
                <a:lnTo>
                  <a:pt x="13902492" y="8686800"/>
                </a:lnTo>
                <a:lnTo>
                  <a:pt x="13926361" y="8648700"/>
                </a:lnTo>
                <a:lnTo>
                  <a:pt x="13949940" y="8610600"/>
                </a:lnTo>
                <a:lnTo>
                  <a:pt x="13973228" y="8559800"/>
                </a:lnTo>
                <a:lnTo>
                  <a:pt x="13996224" y="8521700"/>
                </a:lnTo>
                <a:lnTo>
                  <a:pt x="14018927" y="8470900"/>
                </a:lnTo>
                <a:lnTo>
                  <a:pt x="14041338" y="8432800"/>
                </a:lnTo>
                <a:lnTo>
                  <a:pt x="14063456" y="8382000"/>
                </a:lnTo>
                <a:lnTo>
                  <a:pt x="14085281" y="8331200"/>
                </a:lnTo>
                <a:lnTo>
                  <a:pt x="14106811" y="8293100"/>
                </a:lnTo>
                <a:lnTo>
                  <a:pt x="14128046" y="8242300"/>
                </a:lnTo>
                <a:lnTo>
                  <a:pt x="14148987" y="8204200"/>
                </a:lnTo>
                <a:lnTo>
                  <a:pt x="14169632" y="8153400"/>
                </a:lnTo>
                <a:lnTo>
                  <a:pt x="14189980" y="8115300"/>
                </a:lnTo>
                <a:lnTo>
                  <a:pt x="14210032" y="8064500"/>
                </a:lnTo>
                <a:lnTo>
                  <a:pt x="14229787" y="8013700"/>
                </a:lnTo>
                <a:lnTo>
                  <a:pt x="14249243" y="7975600"/>
                </a:lnTo>
                <a:lnTo>
                  <a:pt x="14268372" y="7924800"/>
                </a:lnTo>
                <a:lnTo>
                  <a:pt x="14287172" y="7874000"/>
                </a:lnTo>
                <a:lnTo>
                  <a:pt x="14305644" y="7835900"/>
                </a:lnTo>
                <a:lnTo>
                  <a:pt x="14323788" y="7785100"/>
                </a:lnTo>
                <a:lnTo>
                  <a:pt x="14341603" y="7734300"/>
                </a:lnTo>
                <a:lnTo>
                  <a:pt x="14359089" y="7683500"/>
                </a:lnTo>
                <a:lnTo>
                  <a:pt x="14376246" y="7645400"/>
                </a:lnTo>
                <a:lnTo>
                  <a:pt x="14393074" y="7594600"/>
                </a:lnTo>
                <a:lnTo>
                  <a:pt x="14409573" y="7543800"/>
                </a:lnTo>
                <a:lnTo>
                  <a:pt x="14425742" y="7505700"/>
                </a:lnTo>
                <a:lnTo>
                  <a:pt x="14441582" y="7454900"/>
                </a:lnTo>
                <a:lnTo>
                  <a:pt x="14457093" y="7404100"/>
                </a:lnTo>
                <a:lnTo>
                  <a:pt x="14472273" y="7353300"/>
                </a:lnTo>
                <a:lnTo>
                  <a:pt x="14487124" y="7315200"/>
                </a:lnTo>
                <a:lnTo>
                  <a:pt x="14501645" y="7264400"/>
                </a:lnTo>
                <a:lnTo>
                  <a:pt x="14515835" y="7213600"/>
                </a:lnTo>
                <a:lnTo>
                  <a:pt x="14529696" y="7162800"/>
                </a:lnTo>
                <a:lnTo>
                  <a:pt x="14543226" y="7124700"/>
                </a:lnTo>
                <a:lnTo>
                  <a:pt x="14556425" y="7073900"/>
                </a:lnTo>
                <a:lnTo>
                  <a:pt x="14569293" y="7023100"/>
                </a:lnTo>
                <a:lnTo>
                  <a:pt x="14581831" y="6972300"/>
                </a:lnTo>
                <a:lnTo>
                  <a:pt x="14594038" y="6921500"/>
                </a:lnTo>
                <a:lnTo>
                  <a:pt x="14605913" y="6883400"/>
                </a:lnTo>
                <a:lnTo>
                  <a:pt x="14617457" y="6832600"/>
                </a:lnTo>
                <a:lnTo>
                  <a:pt x="14628670" y="6781800"/>
                </a:lnTo>
                <a:lnTo>
                  <a:pt x="14639551" y="6731000"/>
                </a:lnTo>
                <a:lnTo>
                  <a:pt x="14650101" y="6680200"/>
                </a:lnTo>
                <a:lnTo>
                  <a:pt x="14660319" y="6629400"/>
                </a:lnTo>
                <a:lnTo>
                  <a:pt x="14670205" y="6578600"/>
                </a:lnTo>
                <a:lnTo>
                  <a:pt x="14679758" y="6540500"/>
                </a:lnTo>
                <a:lnTo>
                  <a:pt x="14688980" y="6489700"/>
                </a:lnTo>
                <a:lnTo>
                  <a:pt x="14697869" y="6438900"/>
                </a:lnTo>
                <a:lnTo>
                  <a:pt x="14706425" y="6388100"/>
                </a:lnTo>
                <a:lnTo>
                  <a:pt x="14714649" y="6337300"/>
                </a:lnTo>
                <a:lnTo>
                  <a:pt x="14722540" y="6286500"/>
                </a:lnTo>
                <a:lnTo>
                  <a:pt x="14730098" y="6235700"/>
                </a:lnTo>
                <a:lnTo>
                  <a:pt x="14737323" y="6184900"/>
                </a:lnTo>
                <a:lnTo>
                  <a:pt x="14744215" y="6146800"/>
                </a:lnTo>
                <a:lnTo>
                  <a:pt x="14750773" y="6096000"/>
                </a:lnTo>
                <a:lnTo>
                  <a:pt x="14756998" y="6045200"/>
                </a:lnTo>
                <a:lnTo>
                  <a:pt x="14762889" y="5994400"/>
                </a:lnTo>
                <a:lnTo>
                  <a:pt x="14768447" y="5943600"/>
                </a:lnTo>
                <a:lnTo>
                  <a:pt x="14773671" y="5892800"/>
                </a:lnTo>
                <a:lnTo>
                  <a:pt x="14778560" y="5842000"/>
                </a:lnTo>
                <a:lnTo>
                  <a:pt x="14783115" y="5791200"/>
                </a:lnTo>
                <a:lnTo>
                  <a:pt x="14787336" y="5740400"/>
                </a:lnTo>
                <a:lnTo>
                  <a:pt x="14791223" y="5689600"/>
                </a:lnTo>
                <a:lnTo>
                  <a:pt x="14794775" y="5638800"/>
                </a:lnTo>
                <a:lnTo>
                  <a:pt x="14797992" y="5588000"/>
                </a:lnTo>
                <a:lnTo>
                  <a:pt x="14800874" y="5537200"/>
                </a:lnTo>
                <a:lnTo>
                  <a:pt x="14803422" y="5486400"/>
                </a:lnTo>
                <a:lnTo>
                  <a:pt x="14805634" y="5435600"/>
                </a:lnTo>
                <a:lnTo>
                  <a:pt x="14807511" y="5384800"/>
                </a:lnTo>
                <a:lnTo>
                  <a:pt x="14809052" y="5334000"/>
                </a:lnTo>
                <a:lnTo>
                  <a:pt x="14810258" y="5283200"/>
                </a:lnTo>
                <a:lnTo>
                  <a:pt x="14811128" y="5232400"/>
                </a:lnTo>
                <a:lnTo>
                  <a:pt x="14811662" y="5181600"/>
                </a:lnTo>
                <a:lnTo>
                  <a:pt x="14811860" y="5130800"/>
                </a:lnTo>
                <a:lnTo>
                  <a:pt x="14811692" y="5080000"/>
                </a:lnTo>
                <a:lnTo>
                  <a:pt x="14811186" y="5041900"/>
                </a:lnTo>
                <a:lnTo>
                  <a:pt x="14810344" y="4991100"/>
                </a:lnTo>
                <a:lnTo>
                  <a:pt x="14809165" y="4940300"/>
                </a:lnTo>
                <a:lnTo>
                  <a:pt x="14807649" y="4889500"/>
                </a:lnTo>
                <a:lnTo>
                  <a:pt x="14805797" y="4838700"/>
                </a:lnTo>
                <a:lnTo>
                  <a:pt x="14803609" y="4787900"/>
                </a:lnTo>
                <a:lnTo>
                  <a:pt x="14801085" y="4737100"/>
                </a:lnTo>
                <a:lnTo>
                  <a:pt x="14798224" y="4686300"/>
                </a:lnTo>
                <a:lnTo>
                  <a:pt x="14795028" y="4635500"/>
                </a:lnTo>
                <a:lnTo>
                  <a:pt x="14791497" y="4584700"/>
                </a:lnTo>
                <a:lnTo>
                  <a:pt x="14787630" y="4533900"/>
                </a:lnTo>
                <a:lnTo>
                  <a:pt x="14783428" y="4483100"/>
                </a:lnTo>
                <a:lnTo>
                  <a:pt x="14778890" y="4432300"/>
                </a:lnTo>
                <a:lnTo>
                  <a:pt x="14774018" y="4381500"/>
                </a:lnTo>
                <a:lnTo>
                  <a:pt x="14768811" y="4330700"/>
                </a:lnTo>
                <a:lnTo>
                  <a:pt x="14763269" y="4279900"/>
                </a:lnTo>
                <a:lnTo>
                  <a:pt x="14757392" y="4229100"/>
                </a:lnTo>
                <a:lnTo>
                  <a:pt x="14751182" y="4178300"/>
                </a:lnTo>
                <a:lnTo>
                  <a:pt x="14744637" y="4127500"/>
                </a:lnTo>
                <a:lnTo>
                  <a:pt x="14737758" y="4089400"/>
                </a:lnTo>
                <a:lnTo>
                  <a:pt x="14730545" y="4038600"/>
                </a:lnTo>
                <a:lnTo>
                  <a:pt x="14722999" y="3987800"/>
                </a:lnTo>
                <a:lnTo>
                  <a:pt x="14715118" y="3937000"/>
                </a:lnTo>
                <a:lnTo>
                  <a:pt x="14706905" y="3886200"/>
                </a:lnTo>
                <a:lnTo>
                  <a:pt x="14698358" y="3835400"/>
                </a:lnTo>
                <a:lnTo>
                  <a:pt x="14689478" y="3784600"/>
                </a:lnTo>
                <a:lnTo>
                  <a:pt x="14680266" y="3733800"/>
                </a:lnTo>
                <a:lnTo>
                  <a:pt x="14670720" y="3683000"/>
                </a:lnTo>
                <a:lnTo>
                  <a:pt x="14660842" y="3644900"/>
                </a:lnTo>
                <a:lnTo>
                  <a:pt x="14650631" y="3594100"/>
                </a:lnTo>
                <a:lnTo>
                  <a:pt x="14640088" y="3543300"/>
                </a:lnTo>
                <a:lnTo>
                  <a:pt x="14629213" y="3492500"/>
                </a:lnTo>
                <a:lnTo>
                  <a:pt x="14618006" y="3441700"/>
                </a:lnTo>
                <a:lnTo>
                  <a:pt x="14606467" y="3390900"/>
                </a:lnTo>
                <a:lnTo>
                  <a:pt x="14594596" y="3352800"/>
                </a:lnTo>
                <a:lnTo>
                  <a:pt x="14582394" y="3302000"/>
                </a:lnTo>
                <a:lnTo>
                  <a:pt x="14569860" y="3251200"/>
                </a:lnTo>
                <a:lnTo>
                  <a:pt x="14556995" y="3200400"/>
                </a:lnTo>
                <a:lnTo>
                  <a:pt x="14543799" y="3149600"/>
                </a:lnTo>
                <a:lnTo>
                  <a:pt x="14530272" y="3111500"/>
                </a:lnTo>
                <a:lnTo>
                  <a:pt x="14516415" y="3060700"/>
                </a:lnTo>
                <a:lnTo>
                  <a:pt x="14502226" y="3009900"/>
                </a:lnTo>
                <a:lnTo>
                  <a:pt x="14487708" y="2959100"/>
                </a:lnTo>
                <a:lnTo>
                  <a:pt x="14472859" y="2921000"/>
                </a:lnTo>
                <a:lnTo>
                  <a:pt x="14457680" y="2870200"/>
                </a:lnTo>
                <a:lnTo>
                  <a:pt x="14442171" y="2819400"/>
                </a:lnTo>
                <a:lnTo>
                  <a:pt x="14426332" y="2768600"/>
                </a:lnTo>
                <a:lnTo>
                  <a:pt x="14410163" y="2730500"/>
                </a:lnTo>
                <a:lnTo>
                  <a:pt x="14393665" y="2679700"/>
                </a:lnTo>
                <a:lnTo>
                  <a:pt x="14376838" y="2628900"/>
                </a:lnTo>
                <a:lnTo>
                  <a:pt x="14359681" y="2578100"/>
                </a:lnTo>
                <a:lnTo>
                  <a:pt x="14342195" y="2540000"/>
                </a:lnTo>
                <a:lnTo>
                  <a:pt x="14324381" y="2489200"/>
                </a:lnTo>
                <a:lnTo>
                  <a:pt x="14306237" y="2438400"/>
                </a:lnTo>
                <a:lnTo>
                  <a:pt x="14287766" y="2400300"/>
                </a:lnTo>
                <a:lnTo>
                  <a:pt x="14268965" y="2349500"/>
                </a:lnTo>
                <a:lnTo>
                  <a:pt x="14249837" y="2298700"/>
                </a:lnTo>
                <a:lnTo>
                  <a:pt x="14230380" y="2260600"/>
                </a:lnTo>
                <a:lnTo>
                  <a:pt x="14210610" y="2209800"/>
                </a:lnTo>
                <a:lnTo>
                  <a:pt x="14190544" y="2159000"/>
                </a:lnTo>
                <a:lnTo>
                  <a:pt x="14170183" y="2120900"/>
                </a:lnTo>
                <a:lnTo>
                  <a:pt x="14149526" y="2070100"/>
                </a:lnTo>
                <a:lnTo>
                  <a:pt x="14128575" y="2032000"/>
                </a:lnTo>
                <a:lnTo>
                  <a:pt x="14107329" y="1981200"/>
                </a:lnTo>
                <a:lnTo>
                  <a:pt x="14085790" y="1943100"/>
                </a:lnTo>
                <a:lnTo>
                  <a:pt x="14063957" y="1892300"/>
                </a:lnTo>
                <a:lnTo>
                  <a:pt x="14041832" y="1841500"/>
                </a:lnTo>
                <a:lnTo>
                  <a:pt x="14019414" y="1803400"/>
                </a:lnTo>
                <a:lnTo>
                  <a:pt x="13996705" y="1752600"/>
                </a:lnTo>
                <a:lnTo>
                  <a:pt x="13973704" y="1714500"/>
                </a:lnTo>
                <a:lnTo>
                  <a:pt x="13950412" y="1663700"/>
                </a:lnTo>
                <a:lnTo>
                  <a:pt x="13926830" y="1625600"/>
                </a:lnTo>
                <a:lnTo>
                  <a:pt x="13902958" y="1574800"/>
                </a:lnTo>
                <a:lnTo>
                  <a:pt x="13878797" y="1536700"/>
                </a:lnTo>
                <a:lnTo>
                  <a:pt x="13854346" y="1498600"/>
                </a:lnTo>
                <a:lnTo>
                  <a:pt x="13829607" y="1447800"/>
                </a:lnTo>
                <a:lnTo>
                  <a:pt x="13804580" y="1409700"/>
                </a:lnTo>
                <a:lnTo>
                  <a:pt x="13779265" y="1358900"/>
                </a:lnTo>
                <a:lnTo>
                  <a:pt x="13753663" y="1320800"/>
                </a:lnTo>
                <a:lnTo>
                  <a:pt x="13727774" y="1282700"/>
                </a:lnTo>
                <a:lnTo>
                  <a:pt x="13701600" y="1231900"/>
                </a:lnTo>
                <a:lnTo>
                  <a:pt x="13675139" y="1193800"/>
                </a:lnTo>
                <a:lnTo>
                  <a:pt x="13648393" y="1155700"/>
                </a:lnTo>
                <a:lnTo>
                  <a:pt x="13621363" y="1104900"/>
                </a:lnTo>
                <a:lnTo>
                  <a:pt x="13594048" y="1066800"/>
                </a:lnTo>
                <a:lnTo>
                  <a:pt x="13566449" y="1028700"/>
                </a:lnTo>
                <a:lnTo>
                  <a:pt x="13538567" y="990600"/>
                </a:lnTo>
                <a:lnTo>
                  <a:pt x="13510403" y="939800"/>
                </a:lnTo>
                <a:lnTo>
                  <a:pt x="13481955" y="901700"/>
                </a:lnTo>
                <a:lnTo>
                  <a:pt x="13453226" y="863600"/>
                </a:lnTo>
                <a:lnTo>
                  <a:pt x="13424215" y="825500"/>
                </a:lnTo>
                <a:lnTo>
                  <a:pt x="13394924" y="787400"/>
                </a:lnTo>
                <a:lnTo>
                  <a:pt x="13365351" y="736600"/>
                </a:lnTo>
                <a:lnTo>
                  <a:pt x="13335499" y="698500"/>
                </a:lnTo>
                <a:lnTo>
                  <a:pt x="13305367" y="660400"/>
                </a:lnTo>
                <a:lnTo>
                  <a:pt x="13274956" y="622300"/>
                </a:lnTo>
                <a:lnTo>
                  <a:pt x="13244267" y="584200"/>
                </a:lnTo>
                <a:lnTo>
                  <a:pt x="13213299" y="546100"/>
                </a:lnTo>
                <a:lnTo>
                  <a:pt x="13182053" y="508000"/>
                </a:lnTo>
                <a:lnTo>
                  <a:pt x="13150531" y="469900"/>
                </a:lnTo>
                <a:lnTo>
                  <a:pt x="13118731" y="431800"/>
                </a:lnTo>
                <a:lnTo>
                  <a:pt x="13086655" y="393700"/>
                </a:lnTo>
                <a:lnTo>
                  <a:pt x="13021677" y="317500"/>
                </a:lnTo>
                <a:lnTo>
                  <a:pt x="12955599" y="241300"/>
                </a:lnTo>
                <a:lnTo>
                  <a:pt x="12888425" y="165100"/>
                </a:lnTo>
                <a:lnTo>
                  <a:pt x="12820159" y="88900"/>
                </a:lnTo>
                <a:lnTo>
                  <a:pt x="12750805" y="12700"/>
                </a:lnTo>
                <a:lnTo>
                  <a:pt x="12731354" y="0"/>
                </a:lnTo>
                <a:lnTo>
                  <a:pt x="12761382" y="0"/>
                </a:lnTo>
                <a:lnTo>
                  <a:pt x="12830860" y="76200"/>
                </a:lnTo>
                <a:lnTo>
                  <a:pt x="12899250" y="152400"/>
                </a:lnTo>
                <a:lnTo>
                  <a:pt x="12966548" y="228600"/>
                </a:lnTo>
                <a:lnTo>
                  <a:pt x="13032749" y="304800"/>
                </a:lnTo>
                <a:lnTo>
                  <a:pt x="13097850" y="381000"/>
                </a:lnTo>
                <a:lnTo>
                  <a:pt x="13129986" y="419100"/>
                </a:lnTo>
                <a:lnTo>
                  <a:pt x="13161846" y="457200"/>
                </a:lnTo>
                <a:lnTo>
                  <a:pt x="13193429" y="495300"/>
                </a:lnTo>
                <a:lnTo>
                  <a:pt x="13224734" y="533400"/>
                </a:lnTo>
                <a:lnTo>
                  <a:pt x="13255762" y="571500"/>
                </a:lnTo>
                <a:lnTo>
                  <a:pt x="13286511" y="609600"/>
                </a:lnTo>
                <a:lnTo>
                  <a:pt x="13316980" y="647700"/>
                </a:lnTo>
                <a:lnTo>
                  <a:pt x="13347171" y="685800"/>
                </a:lnTo>
                <a:lnTo>
                  <a:pt x="13377081" y="736600"/>
                </a:lnTo>
                <a:lnTo>
                  <a:pt x="13406711" y="774700"/>
                </a:lnTo>
                <a:lnTo>
                  <a:pt x="13436060" y="812800"/>
                </a:lnTo>
                <a:lnTo>
                  <a:pt x="13465127" y="850900"/>
                </a:lnTo>
                <a:lnTo>
                  <a:pt x="13493913" y="889000"/>
                </a:lnTo>
                <a:lnTo>
                  <a:pt x="13522416" y="939800"/>
                </a:lnTo>
                <a:lnTo>
                  <a:pt x="13550636" y="977900"/>
                </a:lnTo>
                <a:lnTo>
                  <a:pt x="13578573" y="1016000"/>
                </a:lnTo>
                <a:lnTo>
                  <a:pt x="13606225" y="1054100"/>
                </a:lnTo>
                <a:lnTo>
                  <a:pt x="13633594" y="1104900"/>
                </a:lnTo>
                <a:lnTo>
                  <a:pt x="13660677" y="1143000"/>
                </a:lnTo>
                <a:lnTo>
                  <a:pt x="13687475" y="1181100"/>
                </a:lnTo>
                <a:lnTo>
                  <a:pt x="13713987" y="1231900"/>
                </a:lnTo>
                <a:lnTo>
                  <a:pt x="13740213" y="1270000"/>
                </a:lnTo>
                <a:lnTo>
                  <a:pt x="13766152" y="1308100"/>
                </a:lnTo>
                <a:lnTo>
                  <a:pt x="13791804" y="1358900"/>
                </a:lnTo>
                <a:lnTo>
                  <a:pt x="13817168" y="1397000"/>
                </a:lnTo>
                <a:lnTo>
                  <a:pt x="13842243" y="1447800"/>
                </a:lnTo>
                <a:lnTo>
                  <a:pt x="13867030" y="1485900"/>
                </a:lnTo>
                <a:lnTo>
                  <a:pt x="13891527" y="1524000"/>
                </a:lnTo>
                <a:lnTo>
                  <a:pt x="13915735" y="1574800"/>
                </a:lnTo>
                <a:lnTo>
                  <a:pt x="13939652" y="1612900"/>
                </a:lnTo>
                <a:lnTo>
                  <a:pt x="13963278" y="1663700"/>
                </a:lnTo>
                <a:lnTo>
                  <a:pt x="13986613" y="1701800"/>
                </a:lnTo>
                <a:lnTo>
                  <a:pt x="14009657" y="1752600"/>
                </a:lnTo>
                <a:lnTo>
                  <a:pt x="14032408" y="1790700"/>
                </a:lnTo>
                <a:lnTo>
                  <a:pt x="14054866" y="1841500"/>
                </a:lnTo>
                <a:lnTo>
                  <a:pt x="14077032" y="1879600"/>
                </a:lnTo>
                <a:lnTo>
                  <a:pt x="14098903" y="1930400"/>
                </a:lnTo>
                <a:lnTo>
                  <a:pt x="14120480" y="1981200"/>
                </a:lnTo>
                <a:lnTo>
                  <a:pt x="14141763" y="2019300"/>
                </a:lnTo>
                <a:lnTo>
                  <a:pt x="14162750" y="2070100"/>
                </a:lnTo>
                <a:lnTo>
                  <a:pt x="14183442" y="2108200"/>
                </a:lnTo>
                <a:lnTo>
                  <a:pt x="14203837" y="2159000"/>
                </a:lnTo>
                <a:lnTo>
                  <a:pt x="14223936" y="2209800"/>
                </a:lnTo>
                <a:lnTo>
                  <a:pt x="14243738" y="2247900"/>
                </a:lnTo>
                <a:lnTo>
                  <a:pt x="14263224" y="2298700"/>
                </a:lnTo>
                <a:lnTo>
                  <a:pt x="14282382" y="2349500"/>
                </a:lnTo>
                <a:lnTo>
                  <a:pt x="14301212" y="2387600"/>
                </a:lnTo>
                <a:lnTo>
                  <a:pt x="14319712" y="2438400"/>
                </a:lnTo>
                <a:lnTo>
                  <a:pt x="14337883" y="2489200"/>
                </a:lnTo>
                <a:lnTo>
                  <a:pt x="14355725" y="2527300"/>
                </a:lnTo>
                <a:lnTo>
                  <a:pt x="14373237" y="2578100"/>
                </a:lnTo>
                <a:lnTo>
                  <a:pt x="14390420" y="2628900"/>
                </a:lnTo>
                <a:lnTo>
                  <a:pt x="14407273" y="2679700"/>
                </a:lnTo>
                <a:lnTo>
                  <a:pt x="14423796" y="2717800"/>
                </a:lnTo>
                <a:lnTo>
                  <a:pt x="14439989" y="2768600"/>
                </a:lnTo>
                <a:lnTo>
                  <a:pt x="14455851" y="2819400"/>
                </a:lnTo>
                <a:lnTo>
                  <a:pt x="14471383" y="2857500"/>
                </a:lnTo>
                <a:lnTo>
                  <a:pt x="14486585" y="2908300"/>
                </a:lnTo>
                <a:lnTo>
                  <a:pt x="14501456" y="2959100"/>
                </a:lnTo>
                <a:lnTo>
                  <a:pt x="14515996" y="3009900"/>
                </a:lnTo>
                <a:lnTo>
                  <a:pt x="14530204" y="3060700"/>
                </a:lnTo>
                <a:lnTo>
                  <a:pt x="14544082" y="3098800"/>
                </a:lnTo>
                <a:lnTo>
                  <a:pt x="14557628" y="3149600"/>
                </a:lnTo>
                <a:lnTo>
                  <a:pt x="14570843" y="3200400"/>
                </a:lnTo>
                <a:lnTo>
                  <a:pt x="14583725" y="3251200"/>
                </a:lnTo>
                <a:lnTo>
                  <a:pt x="14596276" y="3302000"/>
                </a:lnTo>
                <a:lnTo>
                  <a:pt x="14608495" y="3340100"/>
                </a:lnTo>
                <a:lnTo>
                  <a:pt x="14620381" y="3390900"/>
                </a:lnTo>
                <a:lnTo>
                  <a:pt x="14631935" y="3441700"/>
                </a:lnTo>
                <a:lnTo>
                  <a:pt x="14643157" y="3492500"/>
                </a:lnTo>
                <a:lnTo>
                  <a:pt x="14654046" y="3543300"/>
                </a:lnTo>
                <a:lnTo>
                  <a:pt x="14664602" y="3594100"/>
                </a:lnTo>
                <a:lnTo>
                  <a:pt x="14674824" y="3632200"/>
                </a:lnTo>
                <a:lnTo>
                  <a:pt x="14684714" y="3683000"/>
                </a:lnTo>
                <a:lnTo>
                  <a:pt x="14694270" y="3733800"/>
                </a:lnTo>
                <a:lnTo>
                  <a:pt x="14703493" y="3784600"/>
                </a:lnTo>
                <a:lnTo>
                  <a:pt x="14712381" y="3835400"/>
                </a:lnTo>
                <a:lnTo>
                  <a:pt x="14720936" y="3886200"/>
                </a:lnTo>
                <a:lnTo>
                  <a:pt x="14729157" y="3937000"/>
                </a:lnTo>
                <a:lnTo>
                  <a:pt x="14737044" y="3987800"/>
                </a:lnTo>
                <a:lnTo>
                  <a:pt x="14744596" y="4025900"/>
                </a:lnTo>
                <a:lnTo>
                  <a:pt x="14751814" y="4076700"/>
                </a:lnTo>
                <a:lnTo>
                  <a:pt x="14758697" y="4127500"/>
                </a:lnTo>
                <a:lnTo>
                  <a:pt x="14765245" y="4178300"/>
                </a:lnTo>
                <a:lnTo>
                  <a:pt x="14771458" y="4229100"/>
                </a:lnTo>
                <a:lnTo>
                  <a:pt x="14777336" y="4279900"/>
                </a:lnTo>
                <a:lnTo>
                  <a:pt x="14782878" y="4330700"/>
                </a:lnTo>
                <a:lnTo>
                  <a:pt x="14788085" y="4381500"/>
                </a:lnTo>
                <a:lnTo>
                  <a:pt x="14792956" y="4432300"/>
                </a:lnTo>
                <a:lnTo>
                  <a:pt x="14797491" y="4483100"/>
                </a:lnTo>
                <a:lnTo>
                  <a:pt x="14801691" y="4533900"/>
                </a:lnTo>
                <a:lnTo>
                  <a:pt x="14805554" y="4584700"/>
                </a:lnTo>
                <a:lnTo>
                  <a:pt x="14809081" y="4635500"/>
                </a:lnTo>
                <a:lnTo>
                  <a:pt x="14812271" y="4686300"/>
                </a:lnTo>
                <a:lnTo>
                  <a:pt x="14815124" y="4737100"/>
                </a:lnTo>
                <a:lnTo>
                  <a:pt x="14817641" y="4787900"/>
                </a:lnTo>
                <a:lnTo>
                  <a:pt x="14819820" y="4838700"/>
                </a:lnTo>
                <a:lnTo>
                  <a:pt x="14821663" y="4889500"/>
                </a:lnTo>
                <a:lnTo>
                  <a:pt x="14823168" y="4927600"/>
                </a:lnTo>
                <a:lnTo>
                  <a:pt x="14824335" y="4978400"/>
                </a:lnTo>
                <a:lnTo>
                  <a:pt x="14825165" y="5029200"/>
                </a:lnTo>
                <a:lnTo>
                  <a:pt x="14825657" y="5080000"/>
                </a:lnTo>
                <a:lnTo>
                  <a:pt x="14825811" y="5130800"/>
                </a:lnTo>
                <a:lnTo>
                  <a:pt x="14825642" y="5181600"/>
                </a:lnTo>
                <a:lnTo>
                  <a:pt x="14825135" y="5232400"/>
                </a:lnTo>
                <a:lnTo>
                  <a:pt x="14824290" y="5283200"/>
                </a:lnTo>
                <a:lnTo>
                  <a:pt x="14823107" y="5334000"/>
                </a:lnTo>
                <a:lnTo>
                  <a:pt x="14821587" y="5384800"/>
                </a:lnTo>
                <a:lnTo>
                  <a:pt x="14819730" y="5435600"/>
                </a:lnTo>
                <a:lnTo>
                  <a:pt x="14817535" y="5486400"/>
                </a:lnTo>
                <a:lnTo>
                  <a:pt x="14815004" y="5537200"/>
                </a:lnTo>
                <a:lnTo>
                  <a:pt x="14812136" y="5588000"/>
                </a:lnTo>
                <a:lnTo>
                  <a:pt x="14808931" y="5638800"/>
                </a:lnTo>
                <a:lnTo>
                  <a:pt x="14805389" y="5689600"/>
                </a:lnTo>
                <a:lnTo>
                  <a:pt x="14801512" y="5740400"/>
                </a:lnTo>
                <a:lnTo>
                  <a:pt x="14797298" y="5791200"/>
                </a:lnTo>
                <a:lnTo>
                  <a:pt x="14792749" y="5842000"/>
                </a:lnTo>
                <a:lnTo>
                  <a:pt x="14787863" y="5892800"/>
                </a:lnTo>
                <a:lnTo>
                  <a:pt x="14782642" y="5943600"/>
                </a:lnTo>
                <a:lnTo>
                  <a:pt x="14777086" y="5994400"/>
                </a:lnTo>
                <a:lnTo>
                  <a:pt x="14771194" y="6045200"/>
                </a:lnTo>
                <a:lnTo>
                  <a:pt x="14764967" y="6096000"/>
                </a:lnTo>
                <a:lnTo>
                  <a:pt x="14758406" y="6146800"/>
                </a:lnTo>
                <a:lnTo>
                  <a:pt x="14751510" y="6197600"/>
                </a:lnTo>
                <a:lnTo>
                  <a:pt x="14744279" y="6248400"/>
                </a:lnTo>
                <a:lnTo>
                  <a:pt x="14736714" y="6286500"/>
                </a:lnTo>
                <a:lnTo>
                  <a:pt x="14728814" y="6337300"/>
                </a:lnTo>
                <a:lnTo>
                  <a:pt x="14720581" y="6388100"/>
                </a:lnTo>
                <a:lnTo>
                  <a:pt x="14712014" y="6438900"/>
                </a:lnTo>
                <a:lnTo>
                  <a:pt x="14703113" y="6489700"/>
                </a:lnTo>
                <a:lnTo>
                  <a:pt x="14693878" y="6540500"/>
                </a:lnTo>
                <a:lnTo>
                  <a:pt x="14684311" y="6591300"/>
                </a:lnTo>
                <a:lnTo>
                  <a:pt x="14674410" y="6642100"/>
                </a:lnTo>
                <a:lnTo>
                  <a:pt x="14664176" y="6680200"/>
                </a:lnTo>
                <a:lnTo>
                  <a:pt x="14653609" y="6731000"/>
                </a:lnTo>
                <a:lnTo>
                  <a:pt x="14642710" y="6781800"/>
                </a:lnTo>
                <a:lnTo>
                  <a:pt x="14631478" y="6832600"/>
                </a:lnTo>
                <a:lnTo>
                  <a:pt x="14619914" y="6883400"/>
                </a:lnTo>
                <a:lnTo>
                  <a:pt x="14608018" y="6934200"/>
                </a:lnTo>
                <a:lnTo>
                  <a:pt x="14595790" y="6972300"/>
                </a:lnTo>
                <a:lnTo>
                  <a:pt x="14583230" y="7023100"/>
                </a:lnTo>
                <a:lnTo>
                  <a:pt x="14570339" y="7073900"/>
                </a:lnTo>
                <a:lnTo>
                  <a:pt x="14557116" y="7124700"/>
                </a:lnTo>
                <a:lnTo>
                  <a:pt x="14543562" y="7175500"/>
                </a:lnTo>
                <a:lnTo>
                  <a:pt x="14529677" y="7213600"/>
                </a:lnTo>
                <a:lnTo>
                  <a:pt x="14515461" y="7264400"/>
                </a:lnTo>
                <a:lnTo>
                  <a:pt x="14500914" y="7315200"/>
                </a:lnTo>
                <a:lnTo>
                  <a:pt x="14486037" y="7366000"/>
                </a:lnTo>
                <a:lnTo>
                  <a:pt x="14470829" y="7404100"/>
                </a:lnTo>
                <a:lnTo>
                  <a:pt x="14455291" y="7454900"/>
                </a:lnTo>
                <a:lnTo>
                  <a:pt x="14439423" y="7505700"/>
                </a:lnTo>
                <a:lnTo>
                  <a:pt x="14423225" y="7556500"/>
                </a:lnTo>
                <a:lnTo>
                  <a:pt x="14406698" y="7594600"/>
                </a:lnTo>
                <a:lnTo>
                  <a:pt x="14389841" y="7645400"/>
                </a:lnTo>
                <a:lnTo>
                  <a:pt x="14372655" y="7696200"/>
                </a:lnTo>
                <a:lnTo>
                  <a:pt x="14355139" y="7747000"/>
                </a:lnTo>
                <a:lnTo>
                  <a:pt x="14337295" y="7785100"/>
                </a:lnTo>
                <a:lnTo>
                  <a:pt x="14319121" y="7835900"/>
                </a:lnTo>
                <a:lnTo>
                  <a:pt x="14300619" y="7886700"/>
                </a:lnTo>
                <a:lnTo>
                  <a:pt x="14281789" y="7924800"/>
                </a:lnTo>
                <a:lnTo>
                  <a:pt x="14262630" y="7975600"/>
                </a:lnTo>
                <a:lnTo>
                  <a:pt x="14243144" y="8026400"/>
                </a:lnTo>
                <a:lnTo>
                  <a:pt x="14223342" y="8064500"/>
                </a:lnTo>
                <a:lnTo>
                  <a:pt x="14203244" y="8115300"/>
                </a:lnTo>
                <a:lnTo>
                  <a:pt x="14182850" y="8166100"/>
                </a:lnTo>
                <a:lnTo>
                  <a:pt x="14162160" y="8204200"/>
                </a:lnTo>
                <a:lnTo>
                  <a:pt x="14141175" y="8255000"/>
                </a:lnTo>
                <a:lnTo>
                  <a:pt x="14119895" y="8293100"/>
                </a:lnTo>
                <a:lnTo>
                  <a:pt x="14098321" y="8343900"/>
                </a:lnTo>
                <a:lnTo>
                  <a:pt x="14076452" y="8394700"/>
                </a:lnTo>
                <a:lnTo>
                  <a:pt x="14054291" y="8432800"/>
                </a:lnTo>
                <a:lnTo>
                  <a:pt x="14031836" y="8483600"/>
                </a:lnTo>
                <a:lnTo>
                  <a:pt x="14009089" y="8521700"/>
                </a:lnTo>
                <a:lnTo>
                  <a:pt x="13986050" y="8572500"/>
                </a:lnTo>
                <a:lnTo>
                  <a:pt x="13962720" y="8610600"/>
                </a:lnTo>
                <a:lnTo>
                  <a:pt x="13939098" y="8661400"/>
                </a:lnTo>
                <a:lnTo>
                  <a:pt x="13915186" y="8699500"/>
                </a:lnTo>
                <a:lnTo>
                  <a:pt x="13890983" y="8750300"/>
                </a:lnTo>
                <a:lnTo>
                  <a:pt x="13866491" y="8788400"/>
                </a:lnTo>
                <a:lnTo>
                  <a:pt x="13841710" y="8826500"/>
                </a:lnTo>
                <a:lnTo>
                  <a:pt x="13816639" y="8877300"/>
                </a:lnTo>
                <a:lnTo>
                  <a:pt x="13791281" y="8915400"/>
                </a:lnTo>
                <a:lnTo>
                  <a:pt x="13765634" y="8966200"/>
                </a:lnTo>
                <a:lnTo>
                  <a:pt x="13739701" y="9004300"/>
                </a:lnTo>
                <a:lnTo>
                  <a:pt x="13713480" y="9042400"/>
                </a:lnTo>
                <a:lnTo>
                  <a:pt x="13686972" y="9093200"/>
                </a:lnTo>
                <a:lnTo>
                  <a:pt x="13660179" y="9131300"/>
                </a:lnTo>
                <a:lnTo>
                  <a:pt x="13633100" y="9169400"/>
                </a:lnTo>
                <a:lnTo>
                  <a:pt x="13605736" y="9207500"/>
                </a:lnTo>
                <a:lnTo>
                  <a:pt x="13578088" y="9258300"/>
                </a:lnTo>
                <a:lnTo>
                  <a:pt x="13550155" y="9296400"/>
                </a:lnTo>
                <a:lnTo>
                  <a:pt x="13521939" y="9334500"/>
                </a:lnTo>
                <a:lnTo>
                  <a:pt x="13493439" y="9385300"/>
                </a:lnTo>
                <a:lnTo>
                  <a:pt x="13464656" y="9423400"/>
                </a:lnTo>
                <a:lnTo>
                  <a:pt x="13435591" y="9461500"/>
                </a:lnTo>
                <a:lnTo>
                  <a:pt x="13406245" y="9499600"/>
                </a:lnTo>
                <a:lnTo>
                  <a:pt x="13376617" y="9537700"/>
                </a:lnTo>
                <a:lnTo>
                  <a:pt x="13346708" y="9575800"/>
                </a:lnTo>
                <a:lnTo>
                  <a:pt x="13316518" y="9626600"/>
                </a:lnTo>
                <a:lnTo>
                  <a:pt x="13286048" y="9664700"/>
                </a:lnTo>
                <a:lnTo>
                  <a:pt x="13255299" y="9702800"/>
                </a:lnTo>
                <a:lnTo>
                  <a:pt x="13224271" y="9740900"/>
                </a:lnTo>
                <a:lnTo>
                  <a:pt x="13192964" y="9779000"/>
                </a:lnTo>
                <a:lnTo>
                  <a:pt x="13161379" y="9817100"/>
                </a:lnTo>
                <a:lnTo>
                  <a:pt x="13129516" y="9855200"/>
                </a:lnTo>
                <a:lnTo>
                  <a:pt x="13097376" y="9893300"/>
                </a:lnTo>
                <a:lnTo>
                  <a:pt x="13032267" y="9969500"/>
                </a:lnTo>
                <a:lnTo>
                  <a:pt x="12966053" y="10045700"/>
                </a:lnTo>
                <a:lnTo>
                  <a:pt x="12898740" y="10121900"/>
                </a:lnTo>
                <a:lnTo>
                  <a:pt x="12830331" y="10198100"/>
                </a:lnTo>
                <a:lnTo>
                  <a:pt x="12760829" y="10274300"/>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065" name="Google Shape;1065;p123"/>
          <p:cNvSpPr txBox="1"/>
          <p:nvPr/>
        </p:nvSpPr>
        <p:spPr>
          <a:xfrm>
            <a:off x="3175571" y="2660014"/>
            <a:ext cx="11487150" cy="4711700"/>
          </a:xfrm>
          <a:prstGeom prst="rect">
            <a:avLst/>
          </a:prstGeom>
          <a:noFill/>
          <a:ln>
            <a:noFill/>
          </a:ln>
        </p:spPr>
        <p:txBody>
          <a:bodyPr anchorCtr="0" anchor="t" bIns="0" lIns="0" spcFirstLastPara="1" rIns="0" wrap="square" tIns="12050">
            <a:spAutoFit/>
          </a:bodyPr>
          <a:lstStyle/>
          <a:p>
            <a:pPr indent="0" lvl="0" marL="12700" marR="5080" rtl="0" algn="l">
              <a:lnSpc>
                <a:spcPct val="116500"/>
              </a:lnSpc>
              <a:spcBef>
                <a:spcPts val="0"/>
              </a:spcBef>
              <a:spcAft>
                <a:spcPts val="0"/>
              </a:spcAft>
              <a:buNone/>
            </a:pPr>
            <a:r>
              <a:rPr lang="en-US" sz="6600">
                <a:solidFill>
                  <a:srgbClr val="2B444A"/>
                </a:solidFill>
                <a:latin typeface="Arial"/>
                <a:ea typeface="Arial"/>
                <a:cs typeface="Arial"/>
                <a:sym typeface="Arial"/>
              </a:rPr>
              <a:t>Disability	justice	centers		the </a:t>
            </a:r>
            <a:r>
              <a:rPr b="1" lang="en-US" sz="6600">
                <a:solidFill>
                  <a:srgbClr val="2B444A"/>
                </a:solidFill>
                <a:latin typeface="Arial"/>
                <a:ea typeface="Arial"/>
                <a:cs typeface="Arial"/>
                <a:sym typeface="Arial"/>
              </a:rPr>
              <a:t>whole		self	experience</a:t>
            </a:r>
            <a:r>
              <a:rPr lang="en-US" sz="6600">
                <a:solidFill>
                  <a:srgbClr val="2B444A"/>
                </a:solidFill>
                <a:latin typeface="Arial"/>
                <a:ea typeface="Arial"/>
                <a:cs typeface="Arial"/>
                <a:sym typeface="Arial"/>
              </a:rPr>
              <a:t>,	which invites		collaboration	across	the public	health	sector.</a:t>
            </a:r>
            <a:endParaRPr sz="6600">
              <a:latin typeface="Arial"/>
              <a:ea typeface="Arial"/>
              <a:cs typeface="Arial"/>
              <a:sym typeface="Arial"/>
            </a:endParaRPr>
          </a:p>
        </p:txBody>
      </p:sp>
      <p:sp>
        <p:nvSpPr>
          <p:cNvPr id="1066" name="Google Shape;1066;p123"/>
          <p:cNvSpPr txBox="1"/>
          <p:nvPr/>
        </p:nvSpPr>
        <p:spPr>
          <a:xfrm>
            <a:off x="6198492" y="9862706"/>
            <a:ext cx="5892165" cy="28448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700" u="sng">
                <a:solidFill>
                  <a:schemeClr val="hlink"/>
                </a:solidFill>
                <a:latin typeface="Lucida Sans"/>
                <a:ea typeface="Lucida Sans"/>
                <a:cs typeface="Lucida Sans"/>
                <a:sym typeface="Lucida Sans"/>
                <a:hlinkClick r:id="rId3"/>
              </a:rPr>
              <a:t>https://sinsinvalid.org/10-principles-of-disability-justice/</a:t>
            </a:r>
            <a:endParaRPr sz="1700">
              <a:latin typeface="Lucida Sans"/>
              <a:ea typeface="Lucida Sans"/>
              <a:cs typeface="Lucida Sans"/>
              <a:sym typeface="Lucida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70" name="Shape 1070"/>
        <p:cNvGrpSpPr/>
        <p:nvPr/>
      </p:nvGrpSpPr>
      <p:grpSpPr>
        <a:xfrm>
          <a:off x="0" y="0"/>
          <a:ext cx="0" cy="0"/>
          <a:chOff x="0" y="0"/>
          <a:chExt cx="0" cy="0"/>
        </a:xfrm>
      </p:grpSpPr>
      <p:grpSp>
        <p:nvGrpSpPr>
          <p:cNvPr id="1071" name="Google Shape;1071;p124"/>
          <p:cNvGrpSpPr/>
          <p:nvPr/>
        </p:nvGrpSpPr>
        <p:grpSpPr>
          <a:xfrm>
            <a:off x="7307631" y="11"/>
            <a:ext cx="10970905" cy="10287000"/>
            <a:chOff x="7307631" y="11"/>
            <a:chExt cx="10970905" cy="10287000"/>
          </a:xfrm>
        </p:grpSpPr>
        <p:sp>
          <p:nvSpPr>
            <p:cNvPr id="1072" name="Google Shape;1072;p124"/>
            <p:cNvSpPr/>
            <p:nvPr/>
          </p:nvSpPr>
          <p:spPr>
            <a:xfrm>
              <a:off x="7336216" y="5143499"/>
              <a:ext cx="10942320" cy="0"/>
            </a:xfrm>
            <a:custGeom>
              <a:rect b="b" l="l" r="r" t="t"/>
              <a:pathLst>
                <a:path extrusionOk="0" h="120000" w="10942319">
                  <a:moveTo>
                    <a:pt x="0" y="0"/>
                  </a:moveTo>
                  <a:lnTo>
                    <a:pt x="10942257" y="0"/>
                  </a:lnTo>
                </a:path>
              </a:pathLst>
            </a:custGeom>
            <a:noFill/>
            <a:ln cap="flat" cmpd="sng" w="19025">
              <a:solidFill>
                <a:srgbClr val="D5D5D5"/>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073" name="Google Shape;1073;p124"/>
            <p:cNvSpPr/>
            <p:nvPr/>
          </p:nvSpPr>
          <p:spPr>
            <a:xfrm>
              <a:off x="7307631" y="11"/>
              <a:ext cx="5499735" cy="10287000"/>
            </a:xfrm>
            <a:custGeom>
              <a:rect b="b" l="l" r="r" t="t"/>
              <a:pathLst>
                <a:path extrusionOk="0" h="10287000" w="5499734">
                  <a:moveTo>
                    <a:pt x="19050" y="0"/>
                  </a:moveTo>
                  <a:lnTo>
                    <a:pt x="0" y="0"/>
                  </a:lnTo>
                  <a:lnTo>
                    <a:pt x="0" y="10286987"/>
                  </a:lnTo>
                  <a:lnTo>
                    <a:pt x="19050" y="10286987"/>
                  </a:lnTo>
                  <a:lnTo>
                    <a:pt x="19050" y="0"/>
                  </a:lnTo>
                  <a:close/>
                </a:path>
                <a:path extrusionOk="0" h="10287000" w="5499734">
                  <a:moveTo>
                    <a:pt x="5499709" y="0"/>
                  </a:moveTo>
                  <a:lnTo>
                    <a:pt x="5480659" y="0"/>
                  </a:lnTo>
                  <a:lnTo>
                    <a:pt x="5480659" y="10286987"/>
                  </a:lnTo>
                  <a:lnTo>
                    <a:pt x="5499709" y="10286987"/>
                  </a:lnTo>
                  <a:lnTo>
                    <a:pt x="5499709" y="0"/>
                  </a:lnTo>
                  <a:close/>
                </a:path>
              </a:pathLst>
            </a:custGeom>
            <a:solidFill>
              <a:srgbClr val="D5D5D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1074" name="Google Shape;1074;p124"/>
          <p:cNvSpPr/>
          <p:nvPr/>
        </p:nvSpPr>
        <p:spPr>
          <a:xfrm>
            <a:off x="19" y="4299426"/>
            <a:ext cx="844550" cy="1688464"/>
          </a:xfrm>
          <a:custGeom>
            <a:rect b="b" l="l" r="r" t="t"/>
            <a:pathLst>
              <a:path extrusionOk="0" h="1688464" w="844550">
                <a:moveTo>
                  <a:pt x="844004" y="844031"/>
                </a:moveTo>
                <a:lnTo>
                  <a:pt x="842668" y="891924"/>
                </a:lnTo>
                <a:lnTo>
                  <a:pt x="838707" y="939116"/>
                </a:lnTo>
                <a:lnTo>
                  <a:pt x="832193" y="985536"/>
                </a:lnTo>
                <a:lnTo>
                  <a:pt x="823196" y="1031113"/>
                </a:lnTo>
                <a:lnTo>
                  <a:pt x="811789" y="1075775"/>
                </a:lnTo>
                <a:lnTo>
                  <a:pt x="798042" y="1119452"/>
                </a:lnTo>
                <a:lnTo>
                  <a:pt x="782027" y="1162071"/>
                </a:lnTo>
                <a:lnTo>
                  <a:pt x="763815" y="1203562"/>
                </a:lnTo>
                <a:lnTo>
                  <a:pt x="743476" y="1243854"/>
                </a:lnTo>
                <a:lnTo>
                  <a:pt x="721083" y="1282874"/>
                </a:lnTo>
                <a:lnTo>
                  <a:pt x="696707" y="1320553"/>
                </a:lnTo>
                <a:lnTo>
                  <a:pt x="670419" y="1356818"/>
                </a:lnTo>
                <a:lnTo>
                  <a:pt x="642289" y="1391598"/>
                </a:lnTo>
                <a:lnTo>
                  <a:pt x="612390" y="1424823"/>
                </a:lnTo>
                <a:lnTo>
                  <a:pt x="580793" y="1456420"/>
                </a:lnTo>
                <a:lnTo>
                  <a:pt x="547568" y="1486319"/>
                </a:lnTo>
                <a:lnTo>
                  <a:pt x="512788" y="1514449"/>
                </a:lnTo>
                <a:lnTo>
                  <a:pt x="476523" y="1540737"/>
                </a:lnTo>
                <a:lnTo>
                  <a:pt x="438844" y="1565114"/>
                </a:lnTo>
                <a:lnTo>
                  <a:pt x="399824" y="1587507"/>
                </a:lnTo>
                <a:lnTo>
                  <a:pt x="359532" y="1607845"/>
                </a:lnTo>
                <a:lnTo>
                  <a:pt x="318041" y="1626058"/>
                </a:lnTo>
                <a:lnTo>
                  <a:pt x="275422" y="1642073"/>
                </a:lnTo>
                <a:lnTo>
                  <a:pt x="231745" y="1655820"/>
                </a:lnTo>
                <a:lnTo>
                  <a:pt x="187083" y="1667228"/>
                </a:lnTo>
                <a:lnTo>
                  <a:pt x="141506" y="1676224"/>
                </a:lnTo>
                <a:lnTo>
                  <a:pt x="95085" y="1682738"/>
                </a:lnTo>
                <a:lnTo>
                  <a:pt x="47893" y="1686699"/>
                </a:lnTo>
                <a:lnTo>
                  <a:pt x="0" y="1688035"/>
                </a:lnTo>
                <a:lnTo>
                  <a:pt x="0" y="0"/>
                </a:lnTo>
                <a:lnTo>
                  <a:pt x="47893" y="1336"/>
                </a:lnTo>
                <a:lnTo>
                  <a:pt x="95085" y="5296"/>
                </a:lnTo>
                <a:lnTo>
                  <a:pt x="141506" y="11811"/>
                </a:lnTo>
                <a:lnTo>
                  <a:pt x="187083" y="20807"/>
                </a:lnTo>
                <a:lnTo>
                  <a:pt x="231745" y="32215"/>
                </a:lnTo>
                <a:lnTo>
                  <a:pt x="275422" y="45962"/>
                </a:lnTo>
                <a:lnTo>
                  <a:pt x="318041" y="61978"/>
                </a:lnTo>
                <a:lnTo>
                  <a:pt x="359532" y="80191"/>
                </a:lnTo>
                <a:lnTo>
                  <a:pt x="399824" y="100530"/>
                </a:lnTo>
                <a:lnTo>
                  <a:pt x="438844" y="122923"/>
                </a:lnTo>
                <a:lnTo>
                  <a:pt x="476523" y="147300"/>
                </a:lnTo>
                <a:lnTo>
                  <a:pt x="512788" y="173590"/>
                </a:lnTo>
                <a:lnTo>
                  <a:pt x="547568" y="201720"/>
                </a:lnTo>
                <a:lnTo>
                  <a:pt x="580793" y="231620"/>
                </a:lnTo>
                <a:lnTo>
                  <a:pt x="612390" y="263218"/>
                </a:lnTo>
                <a:lnTo>
                  <a:pt x="642289" y="296444"/>
                </a:lnTo>
                <a:lnTo>
                  <a:pt x="670419" y="331225"/>
                </a:lnTo>
                <a:lnTo>
                  <a:pt x="696707" y="367491"/>
                </a:lnTo>
                <a:lnTo>
                  <a:pt x="721083" y="405171"/>
                </a:lnTo>
                <a:lnTo>
                  <a:pt x="743476" y="444193"/>
                </a:lnTo>
                <a:lnTo>
                  <a:pt x="763815" y="484486"/>
                </a:lnTo>
                <a:lnTo>
                  <a:pt x="782027" y="525978"/>
                </a:lnTo>
                <a:lnTo>
                  <a:pt x="798042" y="568599"/>
                </a:lnTo>
                <a:lnTo>
                  <a:pt x="811789" y="612277"/>
                </a:lnTo>
                <a:lnTo>
                  <a:pt x="823196" y="656941"/>
                </a:lnTo>
                <a:lnTo>
                  <a:pt x="832193" y="702519"/>
                </a:lnTo>
                <a:lnTo>
                  <a:pt x="838707" y="748941"/>
                </a:lnTo>
                <a:lnTo>
                  <a:pt x="842668" y="796136"/>
                </a:lnTo>
                <a:lnTo>
                  <a:pt x="844004" y="844031"/>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075" name="Google Shape;1075;p124"/>
          <p:cNvPicPr preferRelativeResize="0"/>
          <p:nvPr/>
        </p:nvPicPr>
        <p:blipFill rotWithShape="1">
          <a:blip r:embed="rId3">
            <a:alphaModFix/>
          </a:blip>
          <a:srcRect b="0" l="0" r="0" t="0"/>
          <a:stretch/>
        </p:blipFill>
        <p:spPr>
          <a:xfrm>
            <a:off x="13772027" y="1094082"/>
            <a:ext cx="133678" cy="175755"/>
          </a:xfrm>
          <a:prstGeom prst="rect">
            <a:avLst/>
          </a:prstGeom>
          <a:noFill/>
          <a:ln>
            <a:noFill/>
          </a:ln>
        </p:spPr>
      </p:pic>
      <p:grpSp>
        <p:nvGrpSpPr>
          <p:cNvPr id="1076" name="Google Shape;1076;p124"/>
          <p:cNvGrpSpPr/>
          <p:nvPr/>
        </p:nvGrpSpPr>
        <p:grpSpPr>
          <a:xfrm>
            <a:off x="13632202" y="1307810"/>
            <a:ext cx="218440" cy="412877"/>
            <a:chOff x="13632202" y="1307810"/>
            <a:chExt cx="218440" cy="412877"/>
          </a:xfrm>
        </p:grpSpPr>
        <p:pic>
          <p:nvPicPr>
            <p:cNvPr id="1077" name="Google Shape;1077;p124"/>
            <p:cNvPicPr preferRelativeResize="0"/>
            <p:nvPr/>
          </p:nvPicPr>
          <p:blipFill rotWithShape="1">
            <a:blip r:embed="rId4">
              <a:alphaModFix/>
            </a:blip>
            <a:srcRect b="0" l="0" r="0" t="0"/>
            <a:stretch/>
          </p:blipFill>
          <p:spPr>
            <a:xfrm>
              <a:off x="13633265" y="1563485"/>
              <a:ext cx="113195" cy="157202"/>
            </a:xfrm>
            <a:prstGeom prst="rect">
              <a:avLst/>
            </a:prstGeom>
            <a:noFill/>
            <a:ln>
              <a:noFill/>
            </a:ln>
          </p:spPr>
        </p:pic>
        <p:sp>
          <p:nvSpPr>
            <p:cNvPr id="1078" name="Google Shape;1078;p124"/>
            <p:cNvSpPr/>
            <p:nvPr/>
          </p:nvSpPr>
          <p:spPr>
            <a:xfrm>
              <a:off x="13646601" y="1323388"/>
              <a:ext cx="188595" cy="321945"/>
            </a:xfrm>
            <a:custGeom>
              <a:rect b="b" l="l" r="r" t="t"/>
              <a:pathLst>
                <a:path extrusionOk="0" h="321944" w="188594">
                  <a:moveTo>
                    <a:pt x="18967" y="321363"/>
                  </a:moveTo>
                  <a:lnTo>
                    <a:pt x="16716" y="321363"/>
                  </a:lnTo>
                  <a:lnTo>
                    <a:pt x="13025" y="321363"/>
                  </a:lnTo>
                  <a:lnTo>
                    <a:pt x="9374" y="320052"/>
                  </a:lnTo>
                  <a:lnTo>
                    <a:pt x="1819" y="313465"/>
                  </a:lnTo>
                  <a:lnTo>
                    <a:pt x="0" y="307031"/>
                  </a:lnTo>
                  <a:lnTo>
                    <a:pt x="1843" y="301130"/>
                  </a:lnTo>
                  <a:lnTo>
                    <a:pt x="16714" y="305780"/>
                  </a:lnTo>
                  <a:lnTo>
                    <a:pt x="1893" y="300967"/>
                  </a:lnTo>
                  <a:lnTo>
                    <a:pt x="96789" y="31361"/>
                  </a:lnTo>
                  <a:lnTo>
                    <a:pt x="126690" y="2262"/>
                  </a:lnTo>
                  <a:lnTo>
                    <a:pt x="141068" y="0"/>
                  </a:lnTo>
                  <a:lnTo>
                    <a:pt x="146377" y="0"/>
                  </a:lnTo>
                  <a:lnTo>
                    <a:pt x="183408" y="26668"/>
                  </a:lnTo>
                  <a:lnTo>
                    <a:pt x="187974" y="44413"/>
                  </a:lnTo>
                  <a:lnTo>
                    <a:pt x="187567" y="53541"/>
                  </a:lnTo>
                  <a:lnTo>
                    <a:pt x="110965" y="273730"/>
                  </a:lnTo>
                  <a:lnTo>
                    <a:pt x="21232" y="320876"/>
                  </a:lnTo>
                  <a:lnTo>
                    <a:pt x="18967" y="321363"/>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079" name="Google Shape;1079;p124"/>
            <p:cNvSpPr/>
            <p:nvPr/>
          </p:nvSpPr>
          <p:spPr>
            <a:xfrm>
              <a:off x="13632202" y="1307810"/>
              <a:ext cx="218440" cy="353060"/>
            </a:xfrm>
            <a:custGeom>
              <a:rect b="b" l="l" r="r" t="t"/>
              <a:pathLst>
                <a:path extrusionOk="0" h="353060" w="218440">
                  <a:moveTo>
                    <a:pt x="35658" y="352509"/>
                  </a:moveTo>
                  <a:lnTo>
                    <a:pt x="23762" y="352509"/>
                  </a:lnTo>
                  <a:lnTo>
                    <a:pt x="16425" y="349856"/>
                  </a:lnTo>
                  <a:lnTo>
                    <a:pt x="0" y="320716"/>
                  </a:lnTo>
                  <a:lnTo>
                    <a:pt x="1427" y="311878"/>
                  </a:lnTo>
                  <a:lnTo>
                    <a:pt x="96491" y="41769"/>
                  </a:lnTo>
                  <a:lnTo>
                    <a:pt x="136317" y="3013"/>
                  </a:lnTo>
                  <a:lnTo>
                    <a:pt x="155468" y="0"/>
                  </a:lnTo>
                  <a:lnTo>
                    <a:pt x="162544" y="0"/>
                  </a:lnTo>
                  <a:lnTo>
                    <a:pt x="169533" y="1196"/>
                  </a:lnTo>
                  <a:lnTo>
                    <a:pt x="176230" y="3559"/>
                  </a:lnTo>
                  <a:lnTo>
                    <a:pt x="197530" y="16275"/>
                  </a:lnTo>
                  <a:lnTo>
                    <a:pt x="208582" y="31160"/>
                  </a:lnTo>
                  <a:lnTo>
                    <a:pt x="155468" y="31160"/>
                  </a:lnTo>
                  <a:lnTo>
                    <a:pt x="146027" y="32621"/>
                  </a:lnTo>
                  <a:lnTo>
                    <a:pt x="31310" y="320716"/>
                  </a:lnTo>
                  <a:lnTo>
                    <a:pt x="31214" y="321037"/>
                  </a:lnTo>
                  <a:lnTo>
                    <a:pt x="31113" y="321358"/>
                  </a:lnTo>
                  <a:lnTo>
                    <a:pt x="104240" y="321358"/>
                  </a:lnTo>
                  <a:lnTo>
                    <a:pt x="40167" y="351541"/>
                  </a:lnTo>
                  <a:lnTo>
                    <a:pt x="35658" y="352509"/>
                  </a:lnTo>
                  <a:close/>
                </a:path>
                <a:path extrusionOk="0" h="353060" w="218440">
                  <a:moveTo>
                    <a:pt x="104240" y="321358"/>
                  </a:moveTo>
                  <a:lnTo>
                    <a:pt x="31113" y="321358"/>
                  </a:lnTo>
                  <a:lnTo>
                    <a:pt x="110776" y="283834"/>
                  </a:lnTo>
                  <a:lnTo>
                    <a:pt x="111136" y="282887"/>
                  </a:lnTo>
                  <a:lnTo>
                    <a:pt x="185054" y="72949"/>
                  </a:lnTo>
                  <a:lnTo>
                    <a:pt x="186782" y="60615"/>
                  </a:lnTo>
                  <a:lnTo>
                    <a:pt x="183753" y="48979"/>
                  </a:lnTo>
                  <a:lnTo>
                    <a:pt x="176582" y="39328"/>
                  </a:lnTo>
                  <a:lnTo>
                    <a:pt x="165885" y="32948"/>
                  </a:lnTo>
                  <a:lnTo>
                    <a:pt x="162441" y="31735"/>
                  </a:lnTo>
                  <a:lnTo>
                    <a:pt x="158924" y="31160"/>
                  </a:lnTo>
                  <a:lnTo>
                    <a:pt x="208582" y="31160"/>
                  </a:lnTo>
                  <a:lnTo>
                    <a:pt x="211824" y="35527"/>
                  </a:lnTo>
                  <a:lnTo>
                    <a:pt x="217875" y="58731"/>
                  </a:lnTo>
                  <a:lnTo>
                    <a:pt x="214443" y="83301"/>
                  </a:lnTo>
                  <a:lnTo>
                    <a:pt x="140329" y="293795"/>
                  </a:lnTo>
                  <a:lnTo>
                    <a:pt x="136949" y="302542"/>
                  </a:lnTo>
                  <a:lnTo>
                    <a:pt x="131295" y="308613"/>
                  </a:lnTo>
                  <a:lnTo>
                    <a:pt x="104240" y="321358"/>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grpSp>
        <p:nvGrpSpPr>
          <p:cNvPr id="1080" name="Google Shape;1080;p124"/>
          <p:cNvGrpSpPr/>
          <p:nvPr/>
        </p:nvGrpSpPr>
        <p:grpSpPr>
          <a:xfrm>
            <a:off x="13734287" y="1197837"/>
            <a:ext cx="312539" cy="493739"/>
            <a:chOff x="13734287" y="1197837"/>
            <a:chExt cx="312539" cy="493739"/>
          </a:xfrm>
        </p:grpSpPr>
        <p:pic>
          <p:nvPicPr>
            <p:cNvPr id="1081" name="Google Shape;1081;p124"/>
            <p:cNvPicPr preferRelativeResize="0"/>
            <p:nvPr/>
          </p:nvPicPr>
          <p:blipFill rotWithShape="1">
            <a:blip r:embed="rId5">
              <a:alphaModFix/>
            </a:blip>
            <a:srcRect b="0" l="0" r="0" t="0"/>
            <a:stretch/>
          </p:blipFill>
          <p:spPr>
            <a:xfrm>
              <a:off x="13961646" y="1524067"/>
              <a:ext cx="85180" cy="167509"/>
            </a:xfrm>
            <a:prstGeom prst="rect">
              <a:avLst/>
            </a:prstGeom>
            <a:noFill/>
            <a:ln>
              <a:noFill/>
            </a:ln>
          </p:spPr>
        </p:pic>
        <p:sp>
          <p:nvSpPr>
            <p:cNvPr id="1082" name="Google Shape;1082;p124"/>
            <p:cNvSpPr/>
            <p:nvPr/>
          </p:nvSpPr>
          <p:spPr>
            <a:xfrm>
              <a:off x="13836639" y="1323390"/>
              <a:ext cx="192405" cy="331470"/>
            </a:xfrm>
            <a:custGeom>
              <a:rect b="b" l="l" r="r" t="t"/>
              <a:pathLst>
                <a:path extrusionOk="0" h="331469" w="192405">
                  <a:moveTo>
                    <a:pt x="148751" y="331166"/>
                  </a:moveTo>
                  <a:lnTo>
                    <a:pt x="148276" y="331166"/>
                  </a:lnTo>
                  <a:lnTo>
                    <a:pt x="142638" y="331166"/>
                  </a:lnTo>
                  <a:lnTo>
                    <a:pt x="137394" y="328110"/>
                  </a:lnTo>
                  <a:lnTo>
                    <a:pt x="134637" y="323108"/>
                  </a:lnTo>
                  <a:lnTo>
                    <a:pt x="148281" y="315586"/>
                  </a:lnTo>
                  <a:lnTo>
                    <a:pt x="134553" y="322962"/>
                  </a:lnTo>
                  <a:lnTo>
                    <a:pt x="133928" y="321797"/>
                  </a:lnTo>
                  <a:lnTo>
                    <a:pt x="4983" y="68231"/>
                  </a:lnTo>
                  <a:lnTo>
                    <a:pt x="1603" y="59596"/>
                  </a:lnTo>
                  <a:lnTo>
                    <a:pt x="0" y="50600"/>
                  </a:lnTo>
                  <a:lnTo>
                    <a:pt x="190" y="41464"/>
                  </a:lnTo>
                  <a:lnTo>
                    <a:pt x="25549" y="5105"/>
                  </a:lnTo>
                  <a:lnTo>
                    <a:pt x="39468" y="0"/>
                  </a:lnTo>
                  <a:lnTo>
                    <a:pt x="46803" y="0"/>
                  </a:lnTo>
                  <a:lnTo>
                    <a:pt x="88673" y="25673"/>
                  </a:lnTo>
                  <a:lnTo>
                    <a:pt x="190170" y="225324"/>
                  </a:lnTo>
                  <a:lnTo>
                    <a:pt x="192148" y="233198"/>
                  </a:lnTo>
                  <a:lnTo>
                    <a:pt x="161107" y="326384"/>
                  </a:lnTo>
                  <a:lnTo>
                    <a:pt x="155860" y="330541"/>
                  </a:lnTo>
                  <a:lnTo>
                    <a:pt x="148751" y="33116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083" name="Google Shape;1083;p124"/>
            <p:cNvSpPr/>
            <p:nvPr/>
          </p:nvSpPr>
          <p:spPr>
            <a:xfrm>
              <a:off x="13821100" y="1307808"/>
              <a:ext cx="224154" cy="362585"/>
            </a:xfrm>
            <a:custGeom>
              <a:rect b="b" l="l" r="r" t="t"/>
              <a:pathLst>
                <a:path extrusionOk="0" h="362585" w="224155">
                  <a:moveTo>
                    <a:pt x="166579" y="362157"/>
                  </a:moveTo>
                  <a:lnTo>
                    <a:pt x="162884" y="362157"/>
                  </a:lnTo>
                  <a:lnTo>
                    <a:pt x="155523" y="361156"/>
                  </a:lnTo>
                  <a:lnTo>
                    <a:pt x="6637" y="90873"/>
                  </a:lnTo>
                  <a:lnTo>
                    <a:pt x="0" y="67390"/>
                  </a:lnTo>
                  <a:lnTo>
                    <a:pt x="253" y="55222"/>
                  </a:lnTo>
                  <a:lnTo>
                    <a:pt x="23615" y="13441"/>
                  </a:lnTo>
                  <a:lnTo>
                    <a:pt x="62345" y="0"/>
                  </a:lnTo>
                  <a:lnTo>
                    <a:pt x="79534" y="2376"/>
                  </a:lnTo>
                  <a:lnTo>
                    <a:pt x="95078" y="9187"/>
                  </a:lnTo>
                  <a:lnTo>
                    <a:pt x="108195" y="19952"/>
                  </a:lnTo>
                  <a:lnTo>
                    <a:pt x="115993" y="31160"/>
                  </a:lnTo>
                  <a:lnTo>
                    <a:pt x="57563" y="31160"/>
                  </a:lnTo>
                  <a:lnTo>
                    <a:pt x="52709" y="32258"/>
                  </a:lnTo>
                  <a:lnTo>
                    <a:pt x="48154" y="34576"/>
                  </a:lnTo>
                  <a:lnTo>
                    <a:pt x="38388" y="42306"/>
                  </a:lnTo>
                  <a:lnTo>
                    <a:pt x="32548" y="52816"/>
                  </a:lnTo>
                  <a:lnTo>
                    <a:pt x="31075" y="64750"/>
                  </a:lnTo>
                  <a:lnTo>
                    <a:pt x="34413" y="76750"/>
                  </a:lnTo>
                  <a:lnTo>
                    <a:pt x="163338" y="330280"/>
                  </a:lnTo>
                  <a:lnTo>
                    <a:pt x="163820" y="331169"/>
                  </a:lnTo>
                  <a:lnTo>
                    <a:pt x="196663" y="331169"/>
                  </a:lnTo>
                  <a:lnTo>
                    <a:pt x="193382" y="341018"/>
                  </a:lnTo>
                  <a:lnTo>
                    <a:pt x="189277" y="349126"/>
                  </a:lnTo>
                  <a:lnTo>
                    <a:pt x="183141" y="355582"/>
                  </a:lnTo>
                  <a:lnTo>
                    <a:pt x="175424" y="360040"/>
                  </a:lnTo>
                  <a:lnTo>
                    <a:pt x="166579" y="362157"/>
                  </a:lnTo>
                  <a:close/>
                </a:path>
                <a:path extrusionOk="0" h="362585" w="224155">
                  <a:moveTo>
                    <a:pt x="196663" y="331169"/>
                  </a:moveTo>
                  <a:lnTo>
                    <a:pt x="163820" y="331169"/>
                  </a:lnTo>
                  <a:lnTo>
                    <a:pt x="191651" y="247623"/>
                  </a:lnTo>
                  <a:lnTo>
                    <a:pt x="191510" y="247316"/>
                  </a:lnTo>
                  <a:lnTo>
                    <a:pt x="90327" y="48315"/>
                  </a:lnTo>
                  <a:lnTo>
                    <a:pt x="85227" y="41043"/>
                  </a:lnTo>
                  <a:lnTo>
                    <a:pt x="78546" y="35656"/>
                  </a:lnTo>
                  <a:lnTo>
                    <a:pt x="70639" y="32258"/>
                  </a:lnTo>
                  <a:lnTo>
                    <a:pt x="70379" y="32258"/>
                  </a:lnTo>
                  <a:lnTo>
                    <a:pt x="62345" y="31160"/>
                  </a:lnTo>
                  <a:lnTo>
                    <a:pt x="115993" y="31160"/>
                  </a:lnTo>
                  <a:lnTo>
                    <a:pt x="118103" y="34192"/>
                  </a:lnTo>
                  <a:lnTo>
                    <a:pt x="219302" y="233195"/>
                  </a:lnTo>
                  <a:lnTo>
                    <a:pt x="223262" y="241752"/>
                  </a:lnTo>
                  <a:lnTo>
                    <a:pt x="223720" y="249948"/>
                  </a:lnTo>
                  <a:lnTo>
                    <a:pt x="196663" y="331169"/>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084" name="Google Shape;1084;p124"/>
            <p:cNvPicPr preferRelativeResize="0"/>
            <p:nvPr/>
          </p:nvPicPr>
          <p:blipFill rotWithShape="1">
            <a:blip r:embed="rId6">
              <a:alphaModFix/>
            </a:blip>
            <a:srcRect b="0" l="0" r="0" t="0"/>
            <a:stretch/>
          </p:blipFill>
          <p:spPr>
            <a:xfrm>
              <a:off x="13734287" y="1197837"/>
              <a:ext cx="209156" cy="209159"/>
            </a:xfrm>
            <a:prstGeom prst="rect">
              <a:avLst/>
            </a:prstGeom>
            <a:noFill/>
            <a:ln>
              <a:noFill/>
            </a:ln>
          </p:spPr>
        </p:pic>
      </p:grpSp>
      <p:sp>
        <p:nvSpPr>
          <p:cNvPr id="1085" name="Google Shape;1085;p124"/>
          <p:cNvSpPr/>
          <p:nvPr/>
        </p:nvSpPr>
        <p:spPr>
          <a:xfrm>
            <a:off x="8153323" y="1097153"/>
            <a:ext cx="558165" cy="621030"/>
          </a:xfrm>
          <a:custGeom>
            <a:rect b="b" l="l" r="r" t="t"/>
            <a:pathLst>
              <a:path extrusionOk="0" h="621030" w="558165">
                <a:moveTo>
                  <a:pt x="550666" y="620592"/>
                </a:moveTo>
                <a:lnTo>
                  <a:pt x="6992" y="620592"/>
                </a:lnTo>
                <a:lnTo>
                  <a:pt x="0" y="613599"/>
                </a:lnTo>
                <a:lnTo>
                  <a:pt x="0" y="603110"/>
                </a:lnTo>
                <a:lnTo>
                  <a:pt x="3846" y="549884"/>
                </a:lnTo>
                <a:lnTo>
                  <a:pt x="14913" y="499751"/>
                </a:lnTo>
                <a:lnTo>
                  <a:pt x="32634" y="453152"/>
                </a:lnTo>
                <a:lnTo>
                  <a:pt x="56377" y="410814"/>
                </a:lnTo>
                <a:lnTo>
                  <a:pt x="85529" y="373393"/>
                </a:lnTo>
                <a:lnTo>
                  <a:pt x="119474" y="341544"/>
                </a:lnTo>
                <a:lnTo>
                  <a:pt x="157599" y="315922"/>
                </a:lnTo>
                <a:lnTo>
                  <a:pt x="199288" y="297185"/>
                </a:lnTo>
                <a:lnTo>
                  <a:pt x="166073" y="272164"/>
                </a:lnTo>
                <a:lnTo>
                  <a:pt x="140725" y="239933"/>
                </a:lnTo>
                <a:lnTo>
                  <a:pt x="124555" y="201801"/>
                </a:lnTo>
                <a:lnTo>
                  <a:pt x="118873" y="159081"/>
                </a:lnTo>
                <a:lnTo>
                  <a:pt x="127027" y="108972"/>
                </a:lnTo>
                <a:lnTo>
                  <a:pt x="149697" y="65324"/>
                </a:lnTo>
                <a:lnTo>
                  <a:pt x="184198" y="30823"/>
                </a:lnTo>
                <a:lnTo>
                  <a:pt x="227846" y="8153"/>
                </a:lnTo>
                <a:lnTo>
                  <a:pt x="277955" y="0"/>
                </a:lnTo>
                <a:lnTo>
                  <a:pt x="328064" y="8153"/>
                </a:lnTo>
                <a:lnTo>
                  <a:pt x="371712" y="30823"/>
                </a:lnTo>
                <a:lnTo>
                  <a:pt x="375851" y="34962"/>
                </a:lnTo>
                <a:lnTo>
                  <a:pt x="276207" y="34962"/>
                </a:lnTo>
                <a:lnTo>
                  <a:pt x="228051" y="44768"/>
                </a:lnTo>
                <a:lnTo>
                  <a:pt x="188581" y="71455"/>
                </a:lnTo>
                <a:lnTo>
                  <a:pt x="161894" y="110925"/>
                </a:lnTo>
                <a:lnTo>
                  <a:pt x="152088" y="159081"/>
                </a:lnTo>
                <a:lnTo>
                  <a:pt x="161894" y="207237"/>
                </a:lnTo>
                <a:lnTo>
                  <a:pt x="188581" y="246707"/>
                </a:lnTo>
                <a:lnTo>
                  <a:pt x="228051" y="273393"/>
                </a:lnTo>
                <a:lnTo>
                  <a:pt x="276207" y="283199"/>
                </a:lnTo>
                <a:lnTo>
                  <a:pt x="374775" y="283199"/>
                </a:lnTo>
                <a:lnTo>
                  <a:pt x="356622" y="297185"/>
                </a:lnTo>
                <a:lnTo>
                  <a:pt x="397741" y="315421"/>
                </a:lnTo>
                <a:lnTo>
                  <a:pt x="401816" y="318162"/>
                </a:lnTo>
                <a:lnTo>
                  <a:pt x="276207" y="318162"/>
                </a:lnTo>
                <a:lnTo>
                  <a:pt x="234033" y="322443"/>
                </a:lnTo>
                <a:lnTo>
                  <a:pt x="194176" y="334795"/>
                </a:lnTo>
                <a:lnTo>
                  <a:pt x="157268" y="354485"/>
                </a:lnTo>
                <a:lnTo>
                  <a:pt x="123943" y="380779"/>
                </a:lnTo>
                <a:lnTo>
                  <a:pt x="94834" y="412944"/>
                </a:lnTo>
                <a:lnTo>
                  <a:pt x="70573" y="450245"/>
                </a:lnTo>
                <a:lnTo>
                  <a:pt x="51794" y="491948"/>
                </a:lnTo>
                <a:lnTo>
                  <a:pt x="39130" y="537321"/>
                </a:lnTo>
                <a:lnTo>
                  <a:pt x="33214" y="585629"/>
                </a:lnTo>
                <a:lnTo>
                  <a:pt x="556022" y="585629"/>
                </a:lnTo>
                <a:lnTo>
                  <a:pt x="557658" y="603110"/>
                </a:lnTo>
                <a:lnTo>
                  <a:pt x="557658" y="613599"/>
                </a:lnTo>
                <a:lnTo>
                  <a:pt x="550666" y="620592"/>
                </a:lnTo>
                <a:close/>
              </a:path>
              <a:path extrusionOk="0" h="621030" w="558165">
                <a:moveTo>
                  <a:pt x="374775" y="283199"/>
                </a:moveTo>
                <a:lnTo>
                  <a:pt x="276207" y="283199"/>
                </a:lnTo>
                <a:lnTo>
                  <a:pt x="324363" y="273393"/>
                </a:lnTo>
                <a:lnTo>
                  <a:pt x="363833" y="246707"/>
                </a:lnTo>
                <a:lnTo>
                  <a:pt x="390519" y="207237"/>
                </a:lnTo>
                <a:lnTo>
                  <a:pt x="400325" y="159081"/>
                </a:lnTo>
                <a:lnTo>
                  <a:pt x="390519" y="110925"/>
                </a:lnTo>
                <a:lnTo>
                  <a:pt x="363833" y="71455"/>
                </a:lnTo>
                <a:lnTo>
                  <a:pt x="324363" y="44768"/>
                </a:lnTo>
                <a:lnTo>
                  <a:pt x="276207" y="34962"/>
                </a:lnTo>
                <a:lnTo>
                  <a:pt x="375851" y="34962"/>
                </a:lnTo>
                <a:lnTo>
                  <a:pt x="406213" y="65324"/>
                </a:lnTo>
                <a:lnTo>
                  <a:pt x="428883" y="108972"/>
                </a:lnTo>
                <a:lnTo>
                  <a:pt x="437036" y="159081"/>
                </a:lnTo>
                <a:lnTo>
                  <a:pt x="431109" y="201801"/>
                </a:lnTo>
                <a:lnTo>
                  <a:pt x="414529" y="239933"/>
                </a:lnTo>
                <a:lnTo>
                  <a:pt x="389099" y="272164"/>
                </a:lnTo>
                <a:lnTo>
                  <a:pt x="374775" y="283199"/>
                </a:lnTo>
                <a:close/>
              </a:path>
              <a:path extrusionOk="0" h="621030" w="558165">
                <a:moveTo>
                  <a:pt x="556022" y="585629"/>
                </a:moveTo>
                <a:lnTo>
                  <a:pt x="519199" y="585629"/>
                </a:lnTo>
                <a:lnTo>
                  <a:pt x="513283" y="537321"/>
                </a:lnTo>
                <a:lnTo>
                  <a:pt x="500620" y="491948"/>
                </a:lnTo>
                <a:lnTo>
                  <a:pt x="481841" y="450245"/>
                </a:lnTo>
                <a:lnTo>
                  <a:pt x="457580" y="412944"/>
                </a:lnTo>
                <a:lnTo>
                  <a:pt x="428471" y="380779"/>
                </a:lnTo>
                <a:lnTo>
                  <a:pt x="395146" y="354485"/>
                </a:lnTo>
                <a:lnTo>
                  <a:pt x="358238" y="334795"/>
                </a:lnTo>
                <a:lnTo>
                  <a:pt x="318381" y="322443"/>
                </a:lnTo>
                <a:lnTo>
                  <a:pt x="276207" y="318162"/>
                </a:lnTo>
                <a:lnTo>
                  <a:pt x="401816" y="318162"/>
                </a:lnTo>
                <a:lnTo>
                  <a:pt x="435479" y="340806"/>
                </a:lnTo>
                <a:lnTo>
                  <a:pt x="469244" y="372625"/>
                </a:lnTo>
                <a:lnTo>
                  <a:pt x="498440" y="410159"/>
                </a:lnTo>
                <a:lnTo>
                  <a:pt x="522474" y="452691"/>
                </a:lnTo>
                <a:lnTo>
                  <a:pt x="540751" y="499505"/>
                </a:lnTo>
                <a:lnTo>
                  <a:pt x="552677" y="549884"/>
                </a:lnTo>
                <a:lnTo>
                  <a:pt x="556022" y="585629"/>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086" name="Google Shape;1086;p124"/>
          <p:cNvPicPr preferRelativeResize="0"/>
          <p:nvPr/>
        </p:nvPicPr>
        <p:blipFill rotWithShape="1">
          <a:blip r:embed="rId7">
            <a:alphaModFix/>
          </a:blip>
          <a:srcRect b="0" l="0" r="0" t="0"/>
          <a:stretch/>
        </p:blipFill>
        <p:spPr>
          <a:xfrm>
            <a:off x="8153185" y="5802376"/>
            <a:ext cx="645196" cy="635000"/>
          </a:xfrm>
          <a:prstGeom prst="rect">
            <a:avLst/>
          </a:prstGeom>
          <a:noFill/>
          <a:ln>
            <a:noFill/>
          </a:ln>
        </p:spPr>
      </p:pic>
      <p:sp>
        <p:nvSpPr>
          <p:cNvPr id="1087" name="Google Shape;1087;p124"/>
          <p:cNvSpPr txBox="1"/>
          <p:nvPr/>
        </p:nvSpPr>
        <p:spPr>
          <a:xfrm>
            <a:off x="1016000" y="3044177"/>
            <a:ext cx="5718175" cy="3987800"/>
          </a:xfrm>
          <a:prstGeom prst="rect">
            <a:avLst/>
          </a:prstGeom>
          <a:noFill/>
          <a:ln>
            <a:noFill/>
          </a:ln>
        </p:spPr>
        <p:txBody>
          <a:bodyPr anchorCtr="0" anchor="t" bIns="0" lIns="0" spcFirstLastPara="1" rIns="0" wrap="square" tIns="12050">
            <a:spAutoFit/>
          </a:bodyPr>
          <a:lstStyle/>
          <a:p>
            <a:pPr indent="0" lvl="0" marL="12700" marR="5080" rtl="0" algn="l">
              <a:lnSpc>
                <a:spcPct val="116100"/>
              </a:lnSpc>
              <a:spcBef>
                <a:spcPts val="0"/>
              </a:spcBef>
              <a:spcAft>
                <a:spcPts val="0"/>
              </a:spcAft>
              <a:buNone/>
            </a:pPr>
            <a:r>
              <a:rPr lang="en-US" sz="5600">
                <a:solidFill>
                  <a:srgbClr val="2B444A"/>
                </a:solidFill>
                <a:latin typeface="Arial"/>
                <a:ea typeface="Arial"/>
                <a:cs typeface="Arial"/>
                <a:sym typeface="Arial"/>
              </a:rPr>
              <a:t>Health departments have the influence for </a:t>
            </a:r>
            <a:r>
              <a:rPr b="1" lang="en-US" sz="5600">
                <a:solidFill>
                  <a:srgbClr val="2B444A"/>
                </a:solidFill>
                <a:latin typeface="Arial"/>
                <a:ea typeface="Arial"/>
                <a:cs typeface="Arial"/>
                <a:sym typeface="Arial"/>
              </a:rPr>
              <a:t>positive motion</a:t>
            </a:r>
            <a:r>
              <a:rPr lang="en-US" sz="5600">
                <a:solidFill>
                  <a:srgbClr val="2B444A"/>
                </a:solidFill>
                <a:latin typeface="Arial"/>
                <a:ea typeface="Arial"/>
                <a:cs typeface="Arial"/>
                <a:sym typeface="Arial"/>
              </a:rPr>
              <a:t>.</a:t>
            </a:r>
            <a:endParaRPr sz="5600">
              <a:latin typeface="Arial"/>
              <a:ea typeface="Arial"/>
              <a:cs typeface="Arial"/>
              <a:sym typeface="Arial"/>
            </a:endParaRPr>
          </a:p>
        </p:txBody>
      </p:sp>
      <p:sp>
        <p:nvSpPr>
          <p:cNvPr id="1088" name="Google Shape;1088;p124"/>
          <p:cNvSpPr txBox="1"/>
          <p:nvPr/>
        </p:nvSpPr>
        <p:spPr>
          <a:xfrm>
            <a:off x="8104181" y="2692025"/>
            <a:ext cx="3642360" cy="1511300"/>
          </a:xfrm>
          <a:prstGeom prst="rect">
            <a:avLst/>
          </a:prstGeom>
          <a:noFill/>
          <a:ln>
            <a:noFill/>
          </a:ln>
        </p:spPr>
        <p:txBody>
          <a:bodyPr anchorCtr="0" anchor="t" bIns="0" lIns="0" spcFirstLastPara="1" rIns="0" wrap="square" tIns="12700">
            <a:spAutoFit/>
          </a:bodyPr>
          <a:lstStyle/>
          <a:p>
            <a:pPr indent="0" lvl="0" marL="12700" marR="5080" rtl="0" algn="l">
              <a:lnSpc>
                <a:spcPct val="116100"/>
              </a:lnSpc>
              <a:spcBef>
                <a:spcPts val="0"/>
              </a:spcBef>
              <a:spcAft>
                <a:spcPts val="0"/>
              </a:spcAft>
              <a:buNone/>
            </a:pPr>
            <a:r>
              <a:rPr lang="en-US" sz="2800">
                <a:solidFill>
                  <a:srgbClr val="2B444A"/>
                </a:solidFill>
                <a:latin typeface="Arial"/>
                <a:ea typeface="Arial"/>
                <a:cs typeface="Arial"/>
                <a:sym typeface="Arial"/>
              </a:rPr>
              <a:t>We all deserve to be in a </a:t>
            </a:r>
            <a:r>
              <a:rPr b="1" lang="en-US" sz="2800">
                <a:solidFill>
                  <a:srgbClr val="2B444A"/>
                </a:solidFill>
                <a:latin typeface="Arial"/>
                <a:ea typeface="Arial"/>
                <a:cs typeface="Arial"/>
                <a:sym typeface="Arial"/>
              </a:rPr>
              <a:t>supportive </a:t>
            </a:r>
            <a:r>
              <a:rPr lang="en-US" sz="2800">
                <a:solidFill>
                  <a:srgbClr val="2B444A"/>
                </a:solidFill>
                <a:latin typeface="Arial"/>
                <a:ea typeface="Arial"/>
                <a:cs typeface="Arial"/>
                <a:sym typeface="Arial"/>
              </a:rPr>
              <a:t>work environment.</a:t>
            </a:r>
            <a:endParaRPr sz="2800">
              <a:latin typeface="Arial"/>
              <a:ea typeface="Arial"/>
              <a:cs typeface="Arial"/>
              <a:sym typeface="Arial"/>
            </a:endParaRPr>
          </a:p>
        </p:txBody>
      </p:sp>
      <p:sp>
        <p:nvSpPr>
          <p:cNvPr descr="$PPTXTitle" id="1089" name="Google Shape;1089;p124"/>
          <p:cNvSpPr txBox="1"/>
          <p:nvPr>
            <p:ph type="title"/>
          </p:nvPr>
        </p:nvSpPr>
        <p:spPr>
          <a:xfrm>
            <a:off x="8104181" y="1991689"/>
            <a:ext cx="1212215" cy="46735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2900"/>
              <a:t>STAFF</a:t>
            </a:r>
            <a:endParaRPr sz="2900"/>
          </a:p>
        </p:txBody>
      </p:sp>
      <p:sp>
        <p:nvSpPr>
          <p:cNvPr id="1090" name="Google Shape;1090;p124"/>
          <p:cNvSpPr txBox="1"/>
          <p:nvPr/>
        </p:nvSpPr>
        <p:spPr>
          <a:xfrm>
            <a:off x="13515075" y="2692025"/>
            <a:ext cx="3681729" cy="2006600"/>
          </a:xfrm>
          <a:prstGeom prst="rect">
            <a:avLst/>
          </a:prstGeom>
          <a:noFill/>
          <a:ln>
            <a:noFill/>
          </a:ln>
        </p:spPr>
        <p:txBody>
          <a:bodyPr anchorCtr="0" anchor="t" bIns="0" lIns="0" spcFirstLastPara="1" rIns="0" wrap="square" tIns="12700">
            <a:spAutoFit/>
          </a:bodyPr>
          <a:lstStyle/>
          <a:p>
            <a:pPr indent="0" lvl="0" marL="12700" marR="5080" rtl="0" algn="l">
              <a:lnSpc>
                <a:spcPct val="116100"/>
              </a:lnSpc>
              <a:spcBef>
                <a:spcPts val="0"/>
              </a:spcBef>
              <a:spcAft>
                <a:spcPts val="0"/>
              </a:spcAft>
              <a:buNone/>
            </a:pPr>
            <a:r>
              <a:rPr lang="en-US" sz="2800">
                <a:solidFill>
                  <a:srgbClr val="2B444A"/>
                </a:solidFill>
                <a:latin typeface="Arial"/>
                <a:ea typeface="Arial"/>
                <a:cs typeface="Arial"/>
                <a:sym typeface="Arial"/>
              </a:rPr>
              <a:t>Collaboration can ensure disability justice practices are the </a:t>
            </a:r>
            <a:r>
              <a:rPr b="1" lang="en-US" sz="2800">
                <a:solidFill>
                  <a:srgbClr val="2B444A"/>
                </a:solidFill>
                <a:latin typeface="Arial"/>
                <a:ea typeface="Arial"/>
                <a:cs typeface="Arial"/>
                <a:sym typeface="Arial"/>
              </a:rPr>
              <a:t>standard</a:t>
            </a:r>
            <a:r>
              <a:rPr lang="en-US" sz="2800">
                <a:solidFill>
                  <a:srgbClr val="2B444A"/>
                </a:solidFill>
                <a:latin typeface="Arial"/>
                <a:ea typeface="Arial"/>
                <a:cs typeface="Arial"/>
                <a:sym typeface="Arial"/>
              </a:rPr>
              <a:t>.</a:t>
            </a:r>
            <a:endParaRPr sz="2800">
              <a:latin typeface="Arial"/>
              <a:ea typeface="Arial"/>
              <a:cs typeface="Arial"/>
              <a:sym typeface="Arial"/>
            </a:endParaRPr>
          </a:p>
        </p:txBody>
      </p:sp>
      <p:sp>
        <p:nvSpPr>
          <p:cNvPr id="1091" name="Google Shape;1091;p124"/>
          <p:cNvSpPr txBox="1"/>
          <p:nvPr/>
        </p:nvSpPr>
        <p:spPr>
          <a:xfrm>
            <a:off x="13515075" y="1991689"/>
            <a:ext cx="4218940" cy="46735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900">
                <a:solidFill>
                  <a:srgbClr val="2B444A"/>
                </a:solidFill>
                <a:latin typeface="Arial"/>
                <a:ea typeface="Arial"/>
                <a:cs typeface="Arial"/>
                <a:sym typeface="Arial"/>
              </a:rPr>
              <a:t>OTHER DEPARTMENTS</a:t>
            </a:r>
            <a:endParaRPr sz="2900">
              <a:latin typeface="Arial"/>
              <a:ea typeface="Arial"/>
              <a:cs typeface="Arial"/>
              <a:sym typeface="Arial"/>
            </a:endParaRPr>
          </a:p>
        </p:txBody>
      </p:sp>
      <p:sp>
        <p:nvSpPr>
          <p:cNvPr id="1092" name="Google Shape;1092;p124"/>
          <p:cNvSpPr txBox="1"/>
          <p:nvPr/>
        </p:nvSpPr>
        <p:spPr>
          <a:xfrm>
            <a:off x="8140623" y="7489450"/>
            <a:ext cx="3819525" cy="2006600"/>
          </a:xfrm>
          <a:prstGeom prst="rect">
            <a:avLst/>
          </a:prstGeom>
          <a:noFill/>
          <a:ln>
            <a:noFill/>
          </a:ln>
        </p:spPr>
        <p:txBody>
          <a:bodyPr anchorCtr="0" anchor="t" bIns="0" lIns="0" spcFirstLastPara="1" rIns="0" wrap="square" tIns="12700">
            <a:spAutoFit/>
          </a:bodyPr>
          <a:lstStyle/>
          <a:p>
            <a:pPr indent="0" lvl="0" marL="12700" marR="5080" rtl="0" algn="l">
              <a:lnSpc>
                <a:spcPct val="116100"/>
              </a:lnSpc>
              <a:spcBef>
                <a:spcPts val="0"/>
              </a:spcBef>
              <a:spcAft>
                <a:spcPts val="0"/>
              </a:spcAft>
              <a:buNone/>
            </a:pPr>
            <a:r>
              <a:rPr lang="en-US" sz="2800">
                <a:solidFill>
                  <a:srgbClr val="2B444A"/>
                </a:solidFill>
                <a:latin typeface="Arial"/>
                <a:ea typeface="Arial"/>
                <a:cs typeface="Arial"/>
                <a:sym typeface="Arial"/>
              </a:rPr>
              <a:t>Programs and events that are accessible </a:t>
            </a:r>
            <a:r>
              <a:rPr b="1" lang="en-US" sz="2800">
                <a:solidFill>
                  <a:srgbClr val="2B444A"/>
                </a:solidFill>
                <a:latin typeface="Arial"/>
                <a:ea typeface="Arial"/>
                <a:cs typeface="Arial"/>
                <a:sym typeface="Arial"/>
              </a:rPr>
              <a:t>invite in all </a:t>
            </a:r>
            <a:r>
              <a:rPr lang="en-US" sz="2800">
                <a:solidFill>
                  <a:srgbClr val="2B444A"/>
                </a:solidFill>
                <a:latin typeface="Arial"/>
                <a:ea typeface="Arial"/>
                <a:cs typeface="Arial"/>
                <a:sym typeface="Arial"/>
              </a:rPr>
              <a:t>who wish to attend.</a:t>
            </a:r>
            <a:endParaRPr sz="2800">
              <a:latin typeface="Arial"/>
              <a:ea typeface="Arial"/>
              <a:cs typeface="Arial"/>
              <a:sym typeface="Arial"/>
            </a:endParaRPr>
          </a:p>
        </p:txBody>
      </p:sp>
      <p:sp>
        <p:nvSpPr>
          <p:cNvPr id="1093" name="Google Shape;1093;p124"/>
          <p:cNvSpPr txBox="1"/>
          <p:nvPr/>
        </p:nvSpPr>
        <p:spPr>
          <a:xfrm>
            <a:off x="8140623" y="6789116"/>
            <a:ext cx="2296160" cy="46735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900">
                <a:solidFill>
                  <a:srgbClr val="2B444A"/>
                </a:solidFill>
                <a:latin typeface="Arial"/>
                <a:ea typeface="Arial"/>
                <a:cs typeface="Arial"/>
                <a:sym typeface="Arial"/>
              </a:rPr>
              <a:t>COMMUNITY</a:t>
            </a:r>
            <a:endParaRPr sz="2900">
              <a:latin typeface="Arial"/>
              <a:ea typeface="Arial"/>
              <a:cs typeface="Arial"/>
              <a:sym typeface="Arial"/>
            </a:endParaRPr>
          </a:p>
        </p:txBody>
      </p:sp>
      <p:sp>
        <p:nvSpPr>
          <p:cNvPr id="1094" name="Google Shape;1094;p124"/>
          <p:cNvSpPr txBox="1"/>
          <p:nvPr/>
        </p:nvSpPr>
        <p:spPr>
          <a:xfrm>
            <a:off x="13597732" y="7489450"/>
            <a:ext cx="3977640" cy="2501900"/>
          </a:xfrm>
          <a:prstGeom prst="rect">
            <a:avLst/>
          </a:prstGeom>
          <a:noFill/>
          <a:ln>
            <a:noFill/>
          </a:ln>
        </p:spPr>
        <p:txBody>
          <a:bodyPr anchorCtr="0" anchor="t" bIns="0" lIns="0" spcFirstLastPara="1" rIns="0" wrap="square" tIns="12700">
            <a:spAutoFit/>
          </a:bodyPr>
          <a:lstStyle/>
          <a:p>
            <a:pPr indent="0" lvl="0" marL="12700" marR="5080" rtl="0" algn="l">
              <a:lnSpc>
                <a:spcPct val="116100"/>
              </a:lnSpc>
              <a:spcBef>
                <a:spcPts val="0"/>
              </a:spcBef>
              <a:spcAft>
                <a:spcPts val="0"/>
              </a:spcAft>
              <a:buNone/>
            </a:pPr>
            <a:r>
              <a:rPr lang="en-US" sz="2800">
                <a:solidFill>
                  <a:srgbClr val="2B444A"/>
                </a:solidFill>
                <a:latin typeface="Arial"/>
                <a:ea typeface="Arial"/>
                <a:cs typeface="Arial"/>
                <a:sym typeface="Arial"/>
              </a:rPr>
              <a:t>Sharing the learning process and successes supports other organizations in their disability justice </a:t>
            </a:r>
            <a:r>
              <a:rPr b="1" lang="en-US" sz="2800">
                <a:solidFill>
                  <a:srgbClr val="2B444A"/>
                </a:solidFill>
                <a:latin typeface="Arial"/>
                <a:ea typeface="Arial"/>
                <a:cs typeface="Arial"/>
                <a:sym typeface="Arial"/>
              </a:rPr>
              <a:t>journey</a:t>
            </a:r>
            <a:r>
              <a:rPr lang="en-US" sz="2800">
                <a:solidFill>
                  <a:srgbClr val="2B444A"/>
                </a:solidFill>
                <a:latin typeface="Arial"/>
                <a:ea typeface="Arial"/>
                <a:cs typeface="Arial"/>
                <a:sym typeface="Arial"/>
              </a:rPr>
              <a:t>.</a:t>
            </a:r>
            <a:endParaRPr sz="2800">
              <a:latin typeface="Arial"/>
              <a:ea typeface="Arial"/>
              <a:cs typeface="Arial"/>
              <a:sym typeface="Arial"/>
            </a:endParaRPr>
          </a:p>
        </p:txBody>
      </p:sp>
      <p:sp>
        <p:nvSpPr>
          <p:cNvPr id="1095" name="Google Shape;1095;p124"/>
          <p:cNvSpPr txBox="1"/>
          <p:nvPr/>
        </p:nvSpPr>
        <p:spPr>
          <a:xfrm>
            <a:off x="13597732" y="6789116"/>
            <a:ext cx="1805939" cy="46735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900">
                <a:solidFill>
                  <a:srgbClr val="2B444A"/>
                </a:solidFill>
                <a:latin typeface="Arial"/>
                <a:ea typeface="Arial"/>
                <a:cs typeface="Arial"/>
                <a:sym typeface="Arial"/>
              </a:rPr>
              <a:t>SUCCESS</a:t>
            </a:r>
            <a:endParaRPr sz="2900">
              <a:latin typeface="Arial"/>
              <a:ea typeface="Arial"/>
              <a:cs typeface="Arial"/>
              <a:sym typeface="Arial"/>
            </a:endParaRPr>
          </a:p>
        </p:txBody>
      </p:sp>
      <p:grpSp>
        <p:nvGrpSpPr>
          <p:cNvPr id="1096" name="Google Shape;1096;p124"/>
          <p:cNvGrpSpPr/>
          <p:nvPr/>
        </p:nvGrpSpPr>
        <p:grpSpPr>
          <a:xfrm>
            <a:off x="13560919" y="5834074"/>
            <a:ext cx="411480" cy="594465"/>
            <a:chOff x="13560919" y="5834074"/>
            <a:chExt cx="411480" cy="594465"/>
          </a:xfrm>
        </p:grpSpPr>
        <p:sp>
          <p:nvSpPr>
            <p:cNvPr id="1097" name="Google Shape;1097;p124"/>
            <p:cNvSpPr/>
            <p:nvPr/>
          </p:nvSpPr>
          <p:spPr>
            <a:xfrm>
              <a:off x="13560919" y="5834074"/>
              <a:ext cx="411480" cy="411480"/>
            </a:xfrm>
            <a:custGeom>
              <a:rect b="b" l="l" r="r" t="t"/>
              <a:pathLst>
                <a:path extrusionOk="0" h="411479" w="411480">
                  <a:moveTo>
                    <a:pt x="205501" y="411003"/>
                  </a:moveTo>
                  <a:lnTo>
                    <a:pt x="158439" y="405566"/>
                  </a:lnTo>
                  <a:lnTo>
                    <a:pt x="115207" y="390084"/>
                  </a:lnTo>
                  <a:lnTo>
                    <a:pt x="77047" y="365799"/>
                  </a:lnTo>
                  <a:lnTo>
                    <a:pt x="45203" y="333956"/>
                  </a:lnTo>
                  <a:lnTo>
                    <a:pt x="20919" y="295796"/>
                  </a:lnTo>
                  <a:lnTo>
                    <a:pt x="5437" y="252564"/>
                  </a:lnTo>
                  <a:lnTo>
                    <a:pt x="0" y="205501"/>
                  </a:lnTo>
                  <a:lnTo>
                    <a:pt x="5392" y="158820"/>
                  </a:lnTo>
                  <a:lnTo>
                    <a:pt x="20919" y="115207"/>
                  </a:lnTo>
                  <a:lnTo>
                    <a:pt x="45203" y="77047"/>
                  </a:lnTo>
                  <a:lnTo>
                    <a:pt x="77047" y="45203"/>
                  </a:lnTo>
                  <a:lnTo>
                    <a:pt x="115207" y="20919"/>
                  </a:lnTo>
                  <a:lnTo>
                    <a:pt x="158439" y="5437"/>
                  </a:lnTo>
                  <a:lnTo>
                    <a:pt x="205501" y="0"/>
                  </a:lnTo>
                  <a:lnTo>
                    <a:pt x="252564" y="5437"/>
                  </a:lnTo>
                  <a:lnTo>
                    <a:pt x="295796" y="20919"/>
                  </a:lnTo>
                  <a:lnTo>
                    <a:pt x="309911" y="29902"/>
                  </a:lnTo>
                  <a:lnTo>
                    <a:pt x="205501" y="29902"/>
                  </a:lnTo>
                  <a:lnTo>
                    <a:pt x="158820" y="36174"/>
                  </a:lnTo>
                  <a:lnTo>
                    <a:pt x="116872" y="53876"/>
                  </a:lnTo>
                  <a:lnTo>
                    <a:pt x="81333" y="81334"/>
                  </a:lnTo>
                  <a:lnTo>
                    <a:pt x="53876" y="116873"/>
                  </a:lnTo>
                  <a:lnTo>
                    <a:pt x="36174" y="158820"/>
                  </a:lnTo>
                  <a:lnTo>
                    <a:pt x="29902" y="205501"/>
                  </a:lnTo>
                  <a:lnTo>
                    <a:pt x="36174" y="252182"/>
                  </a:lnTo>
                  <a:lnTo>
                    <a:pt x="53876" y="294129"/>
                  </a:lnTo>
                  <a:lnTo>
                    <a:pt x="81334" y="329669"/>
                  </a:lnTo>
                  <a:lnTo>
                    <a:pt x="116873" y="357126"/>
                  </a:lnTo>
                  <a:lnTo>
                    <a:pt x="158820" y="374828"/>
                  </a:lnTo>
                  <a:lnTo>
                    <a:pt x="205501" y="381101"/>
                  </a:lnTo>
                  <a:lnTo>
                    <a:pt x="309911" y="381101"/>
                  </a:lnTo>
                  <a:lnTo>
                    <a:pt x="295796" y="390084"/>
                  </a:lnTo>
                  <a:lnTo>
                    <a:pt x="252564" y="405566"/>
                  </a:lnTo>
                  <a:lnTo>
                    <a:pt x="205501" y="411003"/>
                  </a:lnTo>
                  <a:close/>
                </a:path>
                <a:path extrusionOk="0" h="411479" w="411480">
                  <a:moveTo>
                    <a:pt x="309911" y="381101"/>
                  </a:moveTo>
                  <a:lnTo>
                    <a:pt x="205501" y="381101"/>
                  </a:lnTo>
                  <a:lnTo>
                    <a:pt x="252182" y="374828"/>
                  </a:lnTo>
                  <a:lnTo>
                    <a:pt x="294129" y="357126"/>
                  </a:lnTo>
                  <a:lnTo>
                    <a:pt x="329669" y="329669"/>
                  </a:lnTo>
                  <a:lnTo>
                    <a:pt x="357126" y="294129"/>
                  </a:lnTo>
                  <a:lnTo>
                    <a:pt x="374828" y="252182"/>
                  </a:lnTo>
                  <a:lnTo>
                    <a:pt x="381101" y="205501"/>
                  </a:lnTo>
                  <a:lnTo>
                    <a:pt x="374828" y="158820"/>
                  </a:lnTo>
                  <a:lnTo>
                    <a:pt x="357127" y="116873"/>
                  </a:lnTo>
                  <a:lnTo>
                    <a:pt x="329669" y="81334"/>
                  </a:lnTo>
                  <a:lnTo>
                    <a:pt x="294130" y="53876"/>
                  </a:lnTo>
                  <a:lnTo>
                    <a:pt x="252183" y="36174"/>
                  </a:lnTo>
                  <a:lnTo>
                    <a:pt x="205501" y="29902"/>
                  </a:lnTo>
                  <a:lnTo>
                    <a:pt x="309911" y="29902"/>
                  </a:lnTo>
                  <a:lnTo>
                    <a:pt x="365799" y="77047"/>
                  </a:lnTo>
                  <a:lnTo>
                    <a:pt x="390084" y="115207"/>
                  </a:lnTo>
                  <a:lnTo>
                    <a:pt x="405566" y="158439"/>
                  </a:lnTo>
                  <a:lnTo>
                    <a:pt x="411003" y="205501"/>
                  </a:lnTo>
                  <a:lnTo>
                    <a:pt x="405610" y="252182"/>
                  </a:lnTo>
                  <a:lnTo>
                    <a:pt x="405566" y="252564"/>
                  </a:lnTo>
                  <a:lnTo>
                    <a:pt x="390084" y="295796"/>
                  </a:lnTo>
                  <a:lnTo>
                    <a:pt x="365799" y="333956"/>
                  </a:lnTo>
                  <a:lnTo>
                    <a:pt x="333956" y="365799"/>
                  </a:lnTo>
                  <a:lnTo>
                    <a:pt x="309911" y="381101"/>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098" name="Google Shape;1098;p124"/>
            <p:cNvPicPr preferRelativeResize="0"/>
            <p:nvPr/>
          </p:nvPicPr>
          <p:blipFill rotWithShape="1">
            <a:blip r:embed="rId8">
              <a:alphaModFix/>
            </a:blip>
            <a:srcRect b="0" l="0" r="0" t="0"/>
            <a:stretch/>
          </p:blipFill>
          <p:spPr>
            <a:xfrm>
              <a:off x="13675148" y="6033276"/>
              <a:ext cx="182548" cy="395263"/>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02" name="Shape 1102"/>
        <p:cNvGrpSpPr/>
        <p:nvPr/>
      </p:nvGrpSpPr>
      <p:grpSpPr>
        <a:xfrm>
          <a:off x="0" y="0"/>
          <a:ext cx="0" cy="0"/>
          <a:chOff x="0" y="0"/>
          <a:chExt cx="0" cy="0"/>
        </a:xfrm>
      </p:grpSpPr>
      <p:sp>
        <p:nvSpPr>
          <p:cNvPr id="1103" name="Google Shape;1103;p125"/>
          <p:cNvSpPr/>
          <p:nvPr/>
        </p:nvSpPr>
        <p:spPr>
          <a:xfrm>
            <a:off x="1769315" y="2796393"/>
            <a:ext cx="2343150" cy="4694555"/>
          </a:xfrm>
          <a:custGeom>
            <a:rect b="b" l="l" r="r" t="t"/>
            <a:pathLst>
              <a:path extrusionOk="0" h="4694555" w="2343150">
                <a:moveTo>
                  <a:pt x="0" y="2481491"/>
                </a:moveTo>
                <a:lnTo>
                  <a:pt x="0" y="2212553"/>
                </a:lnTo>
                <a:lnTo>
                  <a:pt x="520" y="2202274"/>
                </a:lnTo>
                <a:lnTo>
                  <a:pt x="3910" y="2154529"/>
                </a:lnTo>
                <a:lnTo>
                  <a:pt x="8247" y="2107053"/>
                </a:lnTo>
                <a:lnTo>
                  <a:pt x="13522" y="2059854"/>
                </a:lnTo>
                <a:lnTo>
                  <a:pt x="19726" y="2012941"/>
                </a:lnTo>
                <a:lnTo>
                  <a:pt x="26849" y="1966325"/>
                </a:lnTo>
                <a:lnTo>
                  <a:pt x="34881" y="1920014"/>
                </a:lnTo>
                <a:lnTo>
                  <a:pt x="43813" y="1874018"/>
                </a:lnTo>
                <a:lnTo>
                  <a:pt x="53637" y="1828347"/>
                </a:lnTo>
                <a:lnTo>
                  <a:pt x="64341" y="1783009"/>
                </a:lnTo>
                <a:lnTo>
                  <a:pt x="75917" y="1738015"/>
                </a:lnTo>
                <a:lnTo>
                  <a:pt x="88356" y="1693373"/>
                </a:lnTo>
                <a:lnTo>
                  <a:pt x="101648" y="1649094"/>
                </a:lnTo>
                <a:lnTo>
                  <a:pt x="115783" y="1605186"/>
                </a:lnTo>
                <a:lnTo>
                  <a:pt x="130753" y="1561660"/>
                </a:lnTo>
                <a:lnTo>
                  <a:pt x="146547" y="1518524"/>
                </a:lnTo>
                <a:lnTo>
                  <a:pt x="163156" y="1475788"/>
                </a:lnTo>
                <a:lnTo>
                  <a:pt x="180572" y="1433461"/>
                </a:lnTo>
                <a:lnTo>
                  <a:pt x="198783" y="1391553"/>
                </a:lnTo>
                <a:lnTo>
                  <a:pt x="217782" y="1350073"/>
                </a:lnTo>
                <a:lnTo>
                  <a:pt x="237558" y="1309031"/>
                </a:lnTo>
                <a:lnTo>
                  <a:pt x="258102" y="1268437"/>
                </a:lnTo>
                <a:lnTo>
                  <a:pt x="279404" y="1228298"/>
                </a:lnTo>
                <a:lnTo>
                  <a:pt x="301456" y="1188626"/>
                </a:lnTo>
                <a:lnTo>
                  <a:pt x="324248" y="1149429"/>
                </a:lnTo>
                <a:lnTo>
                  <a:pt x="347770" y="1110718"/>
                </a:lnTo>
                <a:lnTo>
                  <a:pt x="372012" y="1072500"/>
                </a:lnTo>
                <a:lnTo>
                  <a:pt x="396966" y="1034786"/>
                </a:lnTo>
                <a:lnTo>
                  <a:pt x="422622" y="997586"/>
                </a:lnTo>
                <a:lnTo>
                  <a:pt x="448971" y="960908"/>
                </a:lnTo>
                <a:lnTo>
                  <a:pt x="476003" y="924762"/>
                </a:lnTo>
                <a:lnTo>
                  <a:pt x="503708" y="889158"/>
                </a:lnTo>
                <a:lnTo>
                  <a:pt x="532078" y="854104"/>
                </a:lnTo>
                <a:lnTo>
                  <a:pt x="561102" y="819611"/>
                </a:lnTo>
                <a:lnTo>
                  <a:pt x="590772" y="785688"/>
                </a:lnTo>
                <a:lnTo>
                  <a:pt x="621078" y="752345"/>
                </a:lnTo>
                <a:lnTo>
                  <a:pt x="652010" y="719590"/>
                </a:lnTo>
                <a:lnTo>
                  <a:pt x="683559" y="687433"/>
                </a:lnTo>
                <a:lnTo>
                  <a:pt x="715716" y="655883"/>
                </a:lnTo>
                <a:lnTo>
                  <a:pt x="748471" y="624951"/>
                </a:lnTo>
                <a:lnTo>
                  <a:pt x="781815" y="594645"/>
                </a:lnTo>
                <a:lnTo>
                  <a:pt x="815738" y="564975"/>
                </a:lnTo>
                <a:lnTo>
                  <a:pt x="850231" y="535951"/>
                </a:lnTo>
                <a:lnTo>
                  <a:pt x="885284" y="507581"/>
                </a:lnTo>
                <a:lnTo>
                  <a:pt x="920888" y="479875"/>
                </a:lnTo>
                <a:lnTo>
                  <a:pt x="957034" y="452843"/>
                </a:lnTo>
                <a:lnTo>
                  <a:pt x="993712" y="426495"/>
                </a:lnTo>
                <a:lnTo>
                  <a:pt x="1030913" y="400838"/>
                </a:lnTo>
                <a:lnTo>
                  <a:pt x="1068626" y="375884"/>
                </a:lnTo>
                <a:lnTo>
                  <a:pt x="1106844" y="351641"/>
                </a:lnTo>
                <a:lnTo>
                  <a:pt x="1145556" y="328119"/>
                </a:lnTo>
                <a:lnTo>
                  <a:pt x="1184752" y="305328"/>
                </a:lnTo>
                <a:lnTo>
                  <a:pt x="1224425" y="283276"/>
                </a:lnTo>
                <a:lnTo>
                  <a:pt x="1264563" y="261973"/>
                </a:lnTo>
                <a:lnTo>
                  <a:pt x="1305158" y="241429"/>
                </a:lnTo>
                <a:lnTo>
                  <a:pt x="1346200" y="221653"/>
                </a:lnTo>
                <a:lnTo>
                  <a:pt x="1387679" y="202654"/>
                </a:lnTo>
                <a:lnTo>
                  <a:pt x="1429587" y="184443"/>
                </a:lnTo>
                <a:lnTo>
                  <a:pt x="1471914" y="167027"/>
                </a:lnTo>
                <a:lnTo>
                  <a:pt x="1514650" y="150418"/>
                </a:lnTo>
                <a:lnTo>
                  <a:pt x="1557787" y="134623"/>
                </a:lnTo>
                <a:lnTo>
                  <a:pt x="1601313" y="119654"/>
                </a:lnTo>
                <a:lnTo>
                  <a:pt x="1645221" y="105518"/>
                </a:lnTo>
                <a:lnTo>
                  <a:pt x="1689500" y="92227"/>
                </a:lnTo>
                <a:lnTo>
                  <a:pt x="1734142" y="79788"/>
                </a:lnTo>
                <a:lnTo>
                  <a:pt x="1779136" y="68211"/>
                </a:lnTo>
                <a:lnTo>
                  <a:pt x="1824474" y="57507"/>
                </a:lnTo>
                <a:lnTo>
                  <a:pt x="1870146" y="47683"/>
                </a:lnTo>
                <a:lnTo>
                  <a:pt x="1916142" y="38751"/>
                </a:lnTo>
                <a:lnTo>
                  <a:pt x="1962453" y="30719"/>
                </a:lnTo>
                <a:lnTo>
                  <a:pt x="2009070" y="23596"/>
                </a:lnTo>
                <a:lnTo>
                  <a:pt x="2055982" y="17392"/>
                </a:lnTo>
                <a:lnTo>
                  <a:pt x="2103182" y="12117"/>
                </a:lnTo>
                <a:lnTo>
                  <a:pt x="2150659" y="7780"/>
                </a:lnTo>
                <a:lnTo>
                  <a:pt x="2198403" y="4390"/>
                </a:lnTo>
                <a:lnTo>
                  <a:pt x="2246406" y="1957"/>
                </a:lnTo>
                <a:lnTo>
                  <a:pt x="2294658" y="490"/>
                </a:lnTo>
                <a:lnTo>
                  <a:pt x="2343149" y="0"/>
                </a:lnTo>
                <a:lnTo>
                  <a:pt x="2343149" y="4694114"/>
                </a:lnTo>
                <a:lnTo>
                  <a:pt x="2294658" y="4693623"/>
                </a:lnTo>
                <a:lnTo>
                  <a:pt x="2246406" y="4692156"/>
                </a:lnTo>
                <a:lnTo>
                  <a:pt x="2198403" y="4689723"/>
                </a:lnTo>
                <a:lnTo>
                  <a:pt x="2150659" y="4686333"/>
                </a:lnTo>
                <a:lnTo>
                  <a:pt x="2103182" y="4681996"/>
                </a:lnTo>
                <a:lnTo>
                  <a:pt x="2055982" y="4676721"/>
                </a:lnTo>
                <a:lnTo>
                  <a:pt x="2009070" y="4670517"/>
                </a:lnTo>
                <a:lnTo>
                  <a:pt x="1962453" y="4663394"/>
                </a:lnTo>
                <a:lnTo>
                  <a:pt x="1916142" y="4655362"/>
                </a:lnTo>
                <a:lnTo>
                  <a:pt x="1870146" y="4646429"/>
                </a:lnTo>
                <a:lnTo>
                  <a:pt x="1824474" y="4636605"/>
                </a:lnTo>
                <a:lnTo>
                  <a:pt x="1779136" y="4625901"/>
                </a:lnTo>
                <a:lnTo>
                  <a:pt x="1734142" y="4614324"/>
                </a:lnTo>
                <a:lnTo>
                  <a:pt x="1689500" y="4601885"/>
                </a:lnTo>
                <a:lnTo>
                  <a:pt x="1645221" y="4588593"/>
                </a:lnTo>
                <a:lnTo>
                  <a:pt x="1601313" y="4574457"/>
                </a:lnTo>
                <a:lnTo>
                  <a:pt x="1557787" y="4559487"/>
                </a:lnTo>
                <a:lnTo>
                  <a:pt x="1514650" y="4543692"/>
                </a:lnTo>
                <a:lnTo>
                  <a:pt x="1471914" y="4527083"/>
                </a:lnTo>
                <a:lnTo>
                  <a:pt x="1429587" y="4509667"/>
                </a:lnTo>
                <a:lnTo>
                  <a:pt x="1387679" y="4491455"/>
                </a:lnTo>
                <a:lnTo>
                  <a:pt x="1346200" y="4472456"/>
                </a:lnTo>
                <a:lnTo>
                  <a:pt x="1305158" y="4452679"/>
                </a:lnTo>
                <a:lnTo>
                  <a:pt x="1264563" y="4432135"/>
                </a:lnTo>
                <a:lnTo>
                  <a:pt x="1224425" y="4410831"/>
                </a:lnTo>
                <a:lnTo>
                  <a:pt x="1184752" y="4388779"/>
                </a:lnTo>
                <a:lnTo>
                  <a:pt x="1145556" y="4365987"/>
                </a:lnTo>
                <a:lnTo>
                  <a:pt x="1106844" y="4342464"/>
                </a:lnTo>
                <a:lnTo>
                  <a:pt x="1068626" y="4318221"/>
                </a:lnTo>
                <a:lnTo>
                  <a:pt x="1030913" y="4293266"/>
                </a:lnTo>
                <a:lnTo>
                  <a:pt x="993712" y="4267609"/>
                </a:lnTo>
                <a:lnTo>
                  <a:pt x="957034" y="4241260"/>
                </a:lnTo>
                <a:lnTo>
                  <a:pt x="920888" y="4214227"/>
                </a:lnTo>
                <a:lnTo>
                  <a:pt x="885284" y="4186521"/>
                </a:lnTo>
                <a:lnTo>
                  <a:pt x="850231" y="4158150"/>
                </a:lnTo>
                <a:lnTo>
                  <a:pt x="815738" y="4129125"/>
                </a:lnTo>
                <a:lnTo>
                  <a:pt x="781815" y="4099454"/>
                </a:lnTo>
                <a:lnTo>
                  <a:pt x="748471" y="4069148"/>
                </a:lnTo>
                <a:lnTo>
                  <a:pt x="715716" y="4038214"/>
                </a:lnTo>
                <a:lnTo>
                  <a:pt x="683559" y="4006664"/>
                </a:lnTo>
                <a:lnTo>
                  <a:pt x="652010" y="3974506"/>
                </a:lnTo>
                <a:lnTo>
                  <a:pt x="621078" y="3941750"/>
                </a:lnTo>
                <a:lnTo>
                  <a:pt x="590772" y="3908406"/>
                </a:lnTo>
                <a:lnTo>
                  <a:pt x="561102" y="3874482"/>
                </a:lnTo>
                <a:lnTo>
                  <a:pt x="532078" y="3839988"/>
                </a:lnTo>
                <a:lnTo>
                  <a:pt x="503708" y="3804933"/>
                </a:lnTo>
                <a:lnTo>
                  <a:pt x="476003" y="3769328"/>
                </a:lnTo>
                <a:lnTo>
                  <a:pt x="448971" y="3733181"/>
                </a:lnTo>
                <a:lnTo>
                  <a:pt x="422622" y="3696502"/>
                </a:lnTo>
                <a:lnTo>
                  <a:pt x="396966" y="3659300"/>
                </a:lnTo>
                <a:lnTo>
                  <a:pt x="372012" y="3621585"/>
                </a:lnTo>
                <a:lnTo>
                  <a:pt x="347770" y="3583367"/>
                </a:lnTo>
                <a:lnTo>
                  <a:pt x="324248" y="3544654"/>
                </a:lnTo>
                <a:lnTo>
                  <a:pt x="301456" y="3505456"/>
                </a:lnTo>
                <a:lnTo>
                  <a:pt x="279404" y="3465782"/>
                </a:lnTo>
                <a:lnTo>
                  <a:pt x="258102" y="3425643"/>
                </a:lnTo>
                <a:lnTo>
                  <a:pt x="237558" y="3385046"/>
                </a:lnTo>
                <a:lnTo>
                  <a:pt x="217782" y="3344003"/>
                </a:lnTo>
                <a:lnTo>
                  <a:pt x="198783" y="3302522"/>
                </a:lnTo>
                <a:lnTo>
                  <a:pt x="180572" y="3260613"/>
                </a:lnTo>
                <a:lnTo>
                  <a:pt x="163156" y="3218284"/>
                </a:lnTo>
                <a:lnTo>
                  <a:pt x="146547" y="3175547"/>
                </a:lnTo>
                <a:lnTo>
                  <a:pt x="130753" y="3132409"/>
                </a:lnTo>
                <a:lnTo>
                  <a:pt x="115783" y="3088881"/>
                </a:lnTo>
                <a:lnTo>
                  <a:pt x="101648" y="3044972"/>
                </a:lnTo>
                <a:lnTo>
                  <a:pt x="88356" y="3000691"/>
                </a:lnTo>
                <a:lnTo>
                  <a:pt x="75917" y="2956048"/>
                </a:lnTo>
                <a:lnTo>
                  <a:pt x="64341" y="2911052"/>
                </a:lnTo>
                <a:lnTo>
                  <a:pt x="53637" y="2865713"/>
                </a:lnTo>
                <a:lnTo>
                  <a:pt x="43813" y="2820039"/>
                </a:lnTo>
                <a:lnTo>
                  <a:pt x="34881" y="2774042"/>
                </a:lnTo>
                <a:lnTo>
                  <a:pt x="26849" y="2727729"/>
                </a:lnTo>
                <a:lnTo>
                  <a:pt x="19726" y="2681111"/>
                </a:lnTo>
                <a:lnTo>
                  <a:pt x="13522" y="2634196"/>
                </a:lnTo>
                <a:lnTo>
                  <a:pt x="8247" y="2586995"/>
                </a:lnTo>
                <a:lnTo>
                  <a:pt x="3910" y="2539517"/>
                </a:lnTo>
                <a:lnTo>
                  <a:pt x="520" y="2491771"/>
                </a:lnTo>
                <a:lnTo>
                  <a:pt x="0" y="2481491"/>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descr="$PPTXTitle" id="1104" name="Google Shape;1104;p125"/>
          <p:cNvSpPr txBox="1"/>
          <p:nvPr>
            <p:ph type="title"/>
          </p:nvPr>
        </p:nvSpPr>
        <p:spPr>
          <a:xfrm>
            <a:off x="5077361" y="4157129"/>
            <a:ext cx="5039995" cy="10007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6400"/>
              <a:t>Case studies</a:t>
            </a:r>
            <a:endParaRPr sz="6400"/>
          </a:p>
        </p:txBody>
      </p:sp>
      <p:pic>
        <p:nvPicPr>
          <p:cNvPr id="1105" name="Google Shape;1105;p125"/>
          <p:cNvPicPr preferRelativeResize="0"/>
          <p:nvPr/>
        </p:nvPicPr>
        <p:blipFill rotWithShape="1">
          <a:blip r:embed="rId3">
            <a:alphaModFix/>
          </a:blip>
          <a:srcRect b="0" l="0" r="0" t="0"/>
          <a:stretch/>
        </p:blipFill>
        <p:spPr>
          <a:xfrm>
            <a:off x="5604411" y="5958137"/>
            <a:ext cx="152400" cy="152399"/>
          </a:xfrm>
          <a:prstGeom prst="rect">
            <a:avLst/>
          </a:prstGeom>
          <a:noFill/>
          <a:ln>
            <a:noFill/>
          </a:ln>
        </p:spPr>
      </p:pic>
      <p:sp>
        <p:nvSpPr>
          <p:cNvPr id="1106" name="Google Shape;1106;p125"/>
          <p:cNvSpPr txBox="1"/>
          <p:nvPr/>
        </p:nvSpPr>
        <p:spPr>
          <a:xfrm>
            <a:off x="5962441" y="5653400"/>
            <a:ext cx="11543030" cy="17170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4100">
                <a:solidFill>
                  <a:srgbClr val="2B444A"/>
                </a:solidFill>
                <a:latin typeface="Arial"/>
                <a:ea typeface="Arial"/>
                <a:cs typeface="Arial"/>
                <a:sym typeface="Arial"/>
              </a:rPr>
              <a:t>Public Health - Seattle &amp; King County Washington</a:t>
            </a:r>
            <a:endParaRPr sz="4100">
              <a:latin typeface="Arial"/>
              <a:ea typeface="Arial"/>
              <a:cs typeface="Arial"/>
              <a:sym typeface="Arial"/>
            </a:endParaRPr>
          </a:p>
          <a:p>
            <a:pPr indent="0" lvl="0" marL="12700" rtl="0" algn="l">
              <a:lnSpc>
                <a:spcPct val="100000"/>
              </a:lnSpc>
              <a:spcBef>
                <a:spcPts val="3479"/>
              </a:spcBef>
              <a:spcAft>
                <a:spcPts val="0"/>
              </a:spcAft>
              <a:buNone/>
            </a:pPr>
            <a:r>
              <a:rPr lang="en-US" sz="4100">
                <a:solidFill>
                  <a:srgbClr val="2B444A"/>
                </a:solidFill>
                <a:latin typeface="Arial"/>
                <a:ea typeface="Arial"/>
                <a:cs typeface="Arial"/>
                <a:sym typeface="Arial"/>
              </a:rPr>
              <a:t>Indiana’s No Barriers Just Better Health</a:t>
            </a:r>
            <a:endParaRPr sz="4100">
              <a:latin typeface="Arial"/>
              <a:ea typeface="Arial"/>
              <a:cs typeface="Arial"/>
              <a:sym typeface="Arial"/>
            </a:endParaRPr>
          </a:p>
        </p:txBody>
      </p:sp>
      <p:pic>
        <p:nvPicPr>
          <p:cNvPr id="1107" name="Google Shape;1107;p125"/>
          <p:cNvPicPr preferRelativeResize="0"/>
          <p:nvPr/>
        </p:nvPicPr>
        <p:blipFill rotWithShape="1">
          <a:blip r:embed="rId4">
            <a:alphaModFix/>
          </a:blip>
          <a:srcRect b="0" l="0" r="0" t="0"/>
          <a:stretch/>
        </p:blipFill>
        <p:spPr>
          <a:xfrm>
            <a:off x="5604411" y="7024937"/>
            <a:ext cx="152400" cy="1523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11" name="Shape 1111"/>
        <p:cNvGrpSpPr/>
        <p:nvPr/>
      </p:nvGrpSpPr>
      <p:grpSpPr>
        <a:xfrm>
          <a:off x="0" y="0"/>
          <a:ext cx="0" cy="0"/>
          <a:chOff x="0" y="0"/>
          <a:chExt cx="0" cy="0"/>
        </a:xfrm>
      </p:grpSpPr>
      <p:sp>
        <p:nvSpPr>
          <p:cNvPr id="1112" name="Google Shape;1112;p126"/>
          <p:cNvSpPr/>
          <p:nvPr/>
        </p:nvSpPr>
        <p:spPr>
          <a:xfrm>
            <a:off x="0" y="0"/>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ECECE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1113" name="Google Shape;1113;p126"/>
          <p:cNvGrpSpPr/>
          <p:nvPr/>
        </p:nvGrpSpPr>
        <p:grpSpPr>
          <a:xfrm>
            <a:off x="0" y="4378286"/>
            <a:ext cx="18288000" cy="596900"/>
            <a:chOff x="0" y="4378286"/>
            <a:chExt cx="18288000" cy="596900"/>
          </a:xfrm>
        </p:grpSpPr>
        <p:sp>
          <p:nvSpPr>
            <p:cNvPr id="1114" name="Google Shape;1114;p126"/>
            <p:cNvSpPr/>
            <p:nvPr/>
          </p:nvSpPr>
          <p:spPr>
            <a:xfrm>
              <a:off x="0" y="4378880"/>
              <a:ext cx="18288000" cy="19050"/>
            </a:xfrm>
            <a:custGeom>
              <a:rect b="b" l="l" r="r" t="t"/>
              <a:pathLst>
                <a:path extrusionOk="0" h="19050" w="18288000">
                  <a:moveTo>
                    <a:pt x="0" y="19049"/>
                  </a:moveTo>
                  <a:lnTo>
                    <a:pt x="0" y="0"/>
                  </a:lnTo>
                  <a:lnTo>
                    <a:pt x="18287999" y="0"/>
                  </a:lnTo>
                  <a:lnTo>
                    <a:pt x="18287999" y="19049"/>
                  </a:lnTo>
                  <a:lnTo>
                    <a:pt x="0" y="19049"/>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115" name="Google Shape;1115;p126"/>
            <p:cNvSpPr/>
            <p:nvPr/>
          </p:nvSpPr>
          <p:spPr>
            <a:xfrm>
              <a:off x="2207006" y="4378286"/>
              <a:ext cx="13877925" cy="596900"/>
            </a:xfrm>
            <a:custGeom>
              <a:rect b="b" l="l" r="r" t="t"/>
              <a:pathLst>
                <a:path extrusionOk="0" h="596900" w="13877925">
                  <a:moveTo>
                    <a:pt x="1172781" y="10121"/>
                  </a:moveTo>
                  <a:lnTo>
                    <a:pt x="0" y="10121"/>
                  </a:lnTo>
                  <a:lnTo>
                    <a:pt x="1943" y="58216"/>
                  </a:lnTo>
                  <a:lnTo>
                    <a:pt x="7670" y="105232"/>
                  </a:lnTo>
                  <a:lnTo>
                    <a:pt x="17043" y="151041"/>
                  </a:lnTo>
                  <a:lnTo>
                    <a:pt x="29895" y="195465"/>
                  </a:lnTo>
                  <a:lnTo>
                    <a:pt x="46088" y="238366"/>
                  </a:lnTo>
                  <a:lnTo>
                    <a:pt x="65455" y="279603"/>
                  </a:lnTo>
                  <a:lnTo>
                    <a:pt x="87858" y="319011"/>
                  </a:lnTo>
                  <a:lnTo>
                    <a:pt x="113144" y="356438"/>
                  </a:lnTo>
                  <a:lnTo>
                    <a:pt x="141160" y="391731"/>
                  </a:lnTo>
                  <a:lnTo>
                    <a:pt x="171754" y="424764"/>
                  </a:lnTo>
                  <a:lnTo>
                    <a:pt x="204774" y="455358"/>
                  </a:lnTo>
                  <a:lnTo>
                    <a:pt x="240080" y="483374"/>
                  </a:lnTo>
                  <a:lnTo>
                    <a:pt x="277507" y="508647"/>
                  </a:lnTo>
                  <a:lnTo>
                    <a:pt x="316903" y="531050"/>
                  </a:lnTo>
                  <a:lnTo>
                    <a:pt x="358140" y="550430"/>
                  </a:lnTo>
                  <a:lnTo>
                    <a:pt x="401040" y="566610"/>
                  </a:lnTo>
                  <a:lnTo>
                    <a:pt x="445465" y="579462"/>
                  </a:lnTo>
                  <a:lnTo>
                    <a:pt x="491274" y="588835"/>
                  </a:lnTo>
                  <a:lnTo>
                    <a:pt x="538289" y="594563"/>
                  </a:lnTo>
                  <a:lnTo>
                    <a:pt x="586384" y="596506"/>
                  </a:lnTo>
                  <a:lnTo>
                    <a:pt x="634479" y="594563"/>
                  </a:lnTo>
                  <a:lnTo>
                    <a:pt x="681494" y="588835"/>
                  </a:lnTo>
                  <a:lnTo>
                    <a:pt x="727303" y="579462"/>
                  </a:lnTo>
                  <a:lnTo>
                    <a:pt x="771728" y="566610"/>
                  </a:lnTo>
                  <a:lnTo>
                    <a:pt x="814641" y="550430"/>
                  </a:lnTo>
                  <a:lnTo>
                    <a:pt x="855865" y="531050"/>
                  </a:lnTo>
                  <a:lnTo>
                    <a:pt x="895273" y="508647"/>
                  </a:lnTo>
                  <a:lnTo>
                    <a:pt x="932700" y="483374"/>
                  </a:lnTo>
                  <a:lnTo>
                    <a:pt x="968006" y="455358"/>
                  </a:lnTo>
                  <a:lnTo>
                    <a:pt x="1001026" y="424764"/>
                  </a:lnTo>
                  <a:lnTo>
                    <a:pt x="1031633" y="391731"/>
                  </a:lnTo>
                  <a:lnTo>
                    <a:pt x="1059637" y="356438"/>
                  </a:lnTo>
                  <a:lnTo>
                    <a:pt x="1084922" y="319011"/>
                  </a:lnTo>
                  <a:lnTo>
                    <a:pt x="1107325" y="279603"/>
                  </a:lnTo>
                  <a:lnTo>
                    <a:pt x="1126705" y="238366"/>
                  </a:lnTo>
                  <a:lnTo>
                    <a:pt x="1142885" y="195465"/>
                  </a:lnTo>
                  <a:lnTo>
                    <a:pt x="1155738" y="151041"/>
                  </a:lnTo>
                  <a:lnTo>
                    <a:pt x="1165110" y="105232"/>
                  </a:lnTo>
                  <a:lnTo>
                    <a:pt x="1170838" y="58216"/>
                  </a:lnTo>
                  <a:lnTo>
                    <a:pt x="1172781" y="10121"/>
                  </a:lnTo>
                  <a:close/>
                </a:path>
                <a:path extrusionOk="0" h="596900" w="13877925">
                  <a:moveTo>
                    <a:pt x="7523366" y="596"/>
                  </a:moveTo>
                  <a:lnTo>
                    <a:pt x="6350584" y="596"/>
                  </a:lnTo>
                  <a:lnTo>
                    <a:pt x="6352527" y="48691"/>
                  </a:lnTo>
                  <a:lnTo>
                    <a:pt x="6358255" y="95707"/>
                  </a:lnTo>
                  <a:lnTo>
                    <a:pt x="6367615" y="141516"/>
                  </a:lnTo>
                  <a:lnTo>
                    <a:pt x="6380467" y="185940"/>
                  </a:lnTo>
                  <a:lnTo>
                    <a:pt x="6396660" y="228841"/>
                  </a:lnTo>
                  <a:lnTo>
                    <a:pt x="6416027" y="270078"/>
                  </a:lnTo>
                  <a:lnTo>
                    <a:pt x="6438430" y="309486"/>
                  </a:lnTo>
                  <a:lnTo>
                    <a:pt x="6463716" y="346913"/>
                  </a:lnTo>
                  <a:lnTo>
                    <a:pt x="6491732" y="382206"/>
                  </a:lnTo>
                  <a:lnTo>
                    <a:pt x="6522326" y="415239"/>
                  </a:lnTo>
                  <a:lnTo>
                    <a:pt x="6555346" y="445833"/>
                  </a:lnTo>
                  <a:lnTo>
                    <a:pt x="6590652" y="473849"/>
                  </a:lnTo>
                  <a:lnTo>
                    <a:pt x="6628079" y="499122"/>
                  </a:lnTo>
                  <a:lnTo>
                    <a:pt x="6667487" y="521525"/>
                  </a:lnTo>
                  <a:lnTo>
                    <a:pt x="6708711" y="540905"/>
                  </a:lnTo>
                  <a:lnTo>
                    <a:pt x="6751625" y="557085"/>
                  </a:lnTo>
                  <a:lnTo>
                    <a:pt x="6796049" y="569937"/>
                  </a:lnTo>
                  <a:lnTo>
                    <a:pt x="6841845" y="579310"/>
                  </a:lnTo>
                  <a:lnTo>
                    <a:pt x="6888874" y="585038"/>
                  </a:lnTo>
                  <a:lnTo>
                    <a:pt x="6936956" y="586981"/>
                  </a:lnTo>
                  <a:lnTo>
                    <a:pt x="6985051" y="585038"/>
                  </a:lnTo>
                  <a:lnTo>
                    <a:pt x="7032079" y="579310"/>
                  </a:lnTo>
                  <a:lnTo>
                    <a:pt x="7077875" y="569937"/>
                  </a:lnTo>
                  <a:lnTo>
                    <a:pt x="7122312" y="557085"/>
                  </a:lnTo>
                  <a:lnTo>
                    <a:pt x="7165213" y="540905"/>
                  </a:lnTo>
                  <a:lnTo>
                    <a:pt x="7206450" y="521525"/>
                  </a:lnTo>
                  <a:lnTo>
                    <a:pt x="7245858" y="499122"/>
                  </a:lnTo>
                  <a:lnTo>
                    <a:pt x="7283285" y="473849"/>
                  </a:lnTo>
                  <a:lnTo>
                    <a:pt x="7318578" y="445833"/>
                  </a:lnTo>
                  <a:lnTo>
                    <a:pt x="7351611" y="415239"/>
                  </a:lnTo>
                  <a:lnTo>
                    <a:pt x="7382205" y="382206"/>
                  </a:lnTo>
                  <a:lnTo>
                    <a:pt x="7410221" y="346913"/>
                  </a:lnTo>
                  <a:lnTo>
                    <a:pt x="7435507" y="309486"/>
                  </a:lnTo>
                  <a:lnTo>
                    <a:pt x="7457910" y="270078"/>
                  </a:lnTo>
                  <a:lnTo>
                    <a:pt x="7477277" y="228841"/>
                  </a:lnTo>
                  <a:lnTo>
                    <a:pt x="7493470" y="185940"/>
                  </a:lnTo>
                  <a:lnTo>
                    <a:pt x="7506322" y="141516"/>
                  </a:lnTo>
                  <a:lnTo>
                    <a:pt x="7515682" y="95707"/>
                  </a:lnTo>
                  <a:lnTo>
                    <a:pt x="7521422" y="48691"/>
                  </a:lnTo>
                  <a:lnTo>
                    <a:pt x="7523366" y="596"/>
                  </a:lnTo>
                  <a:close/>
                </a:path>
                <a:path extrusionOk="0" h="596900" w="13877925">
                  <a:moveTo>
                    <a:pt x="13877912" y="0"/>
                  </a:moveTo>
                  <a:lnTo>
                    <a:pt x="12705131" y="0"/>
                  </a:lnTo>
                  <a:lnTo>
                    <a:pt x="12707074" y="48094"/>
                  </a:lnTo>
                  <a:lnTo>
                    <a:pt x="12712802" y="95110"/>
                  </a:lnTo>
                  <a:lnTo>
                    <a:pt x="12722174" y="140906"/>
                  </a:lnTo>
                  <a:lnTo>
                    <a:pt x="12735027" y="185343"/>
                  </a:lnTo>
                  <a:lnTo>
                    <a:pt x="12751207" y="228244"/>
                  </a:lnTo>
                  <a:lnTo>
                    <a:pt x="12770574" y="269468"/>
                  </a:lnTo>
                  <a:lnTo>
                    <a:pt x="12792977" y="308876"/>
                  </a:lnTo>
                  <a:lnTo>
                    <a:pt x="12818263" y="346303"/>
                  </a:lnTo>
                  <a:lnTo>
                    <a:pt x="12846279" y="381609"/>
                  </a:lnTo>
                  <a:lnTo>
                    <a:pt x="12876873" y="414629"/>
                  </a:lnTo>
                  <a:lnTo>
                    <a:pt x="12909893" y="445223"/>
                  </a:lnTo>
                  <a:lnTo>
                    <a:pt x="12945199" y="473240"/>
                  </a:lnTo>
                  <a:lnTo>
                    <a:pt x="12982626" y="498525"/>
                  </a:lnTo>
                  <a:lnTo>
                    <a:pt x="13022034" y="520928"/>
                  </a:lnTo>
                  <a:lnTo>
                    <a:pt x="13063258" y="540296"/>
                  </a:lnTo>
                  <a:lnTo>
                    <a:pt x="13106172" y="556488"/>
                  </a:lnTo>
                  <a:lnTo>
                    <a:pt x="13150596" y="569341"/>
                  </a:lnTo>
                  <a:lnTo>
                    <a:pt x="13196392" y="578700"/>
                  </a:lnTo>
                  <a:lnTo>
                    <a:pt x="13243420" y="584441"/>
                  </a:lnTo>
                  <a:lnTo>
                    <a:pt x="13291515" y="586384"/>
                  </a:lnTo>
                  <a:lnTo>
                    <a:pt x="13339598" y="584441"/>
                  </a:lnTo>
                  <a:lnTo>
                    <a:pt x="13386626" y="578700"/>
                  </a:lnTo>
                  <a:lnTo>
                    <a:pt x="13432422" y="569341"/>
                  </a:lnTo>
                  <a:lnTo>
                    <a:pt x="13476859" y="556488"/>
                  </a:lnTo>
                  <a:lnTo>
                    <a:pt x="13519760" y="540296"/>
                  </a:lnTo>
                  <a:lnTo>
                    <a:pt x="13560997" y="520928"/>
                  </a:lnTo>
                  <a:lnTo>
                    <a:pt x="13600405" y="498525"/>
                  </a:lnTo>
                  <a:lnTo>
                    <a:pt x="13637832" y="473240"/>
                  </a:lnTo>
                  <a:lnTo>
                    <a:pt x="13673138" y="445223"/>
                  </a:lnTo>
                  <a:lnTo>
                    <a:pt x="13706158" y="414629"/>
                  </a:lnTo>
                  <a:lnTo>
                    <a:pt x="13736752" y="381609"/>
                  </a:lnTo>
                  <a:lnTo>
                    <a:pt x="13764768" y="346303"/>
                  </a:lnTo>
                  <a:lnTo>
                    <a:pt x="13790054" y="308876"/>
                  </a:lnTo>
                  <a:lnTo>
                    <a:pt x="13812457" y="269468"/>
                  </a:lnTo>
                  <a:lnTo>
                    <a:pt x="13831824" y="228244"/>
                  </a:lnTo>
                  <a:lnTo>
                    <a:pt x="13848017" y="185343"/>
                  </a:lnTo>
                  <a:lnTo>
                    <a:pt x="13860869" y="140906"/>
                  </a:lnTo>
                  <a:lnTo>
                    <a:pt x="13870242" y="95110"/>
                  </a:lnTo>
                  <a:lnTo>
                    <a:pt x="13875969" y="48094"/>
                  </a:lnTo>
                  <a:lnTo>
                    <a:pt x="13877912" y="0"/>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descr="$PPTXTitle" id="1116" name="Google Shape;1116;p126"/>
          <p:cNvSpPr txBox="1"/>
          <p:nvPr>
            <p:ph type="title"/>
          </p:nvPr>
        </p:nvSpPr>
        <p:spPr>
          <a:xfrm>
            <a:off x="2996802" y="1656842"/>
            <a:ext cx="12294394" cy="1640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a:t>Case study themes</a:t>
            </a:r>
            <a:endParaRPr/>
          </a:p>
        </p:txBody>
      </p:sp>
      <p:sp>
        <p:nvSpPr>
          <p:cNvPr id="1117" name="Google Shape;1117;p126"/>
          <p:cNvSpPr txBox="1"/>
          <p:nvPr/>
        </p:nvSpPr>
        <p:spPr>
          <a:xfrm>
            <a:off x="1501577" y="5268262"/>
            <a:ext cx="2583815" cy="1397000"/>
          </a:xfrm>
          <a:prstGeom prst="rect">
            <a:avLst/>
          </a:prstGeom>
          <a:noFill/>
          <a:ln>
            <a:noFill/>
          </a:ln>
        </p:spPr>
        <p:txBody>
          <a:bodyPr anchorCtr="0" anchor="t" bIns="0" lIns="0" spcFirstLastPara="1" rIns="0" wrap="square" tIns="12700">
            <a:spAutoFit/>
          </a:bodyPr>
          <a:lstStyle/>
          <a:p>
            <a:pPr indent="109220" lvl="0" marL="12700" marR="5080" rtl="0" algn="l">
              <a:lnSpc>
                <a:spcPct val="115399"/>
              </a:lnSpc>
              <a:spcBef>
                <a:spcPts val="0"/>
              </a:spcBef>
              <a:spcAft>
                <a:spcPts val="0"/>
              </a:spcAft>
              <a:buNone/>
            </a:pPr>
            <a:r>
              <a:rPr b="1" lang="en-US" sz="3900">
                <a:solidFill>
                  <a:srgbClr val="2B444A"/>
                </a:solidFill>
                <a:latin typeface="Arial"/>
                <a:ea typeface="Arial"/>
                <a:cs typeface="Arial"/>
                <a:sym typeface="Arial"/>
              </a:rPr>
              <a:t>Disability integration</a:t>
            </a:r>
            <a:endParaRPr sz="3900">
              <a:latin typeface="Arial"/>
              <a:ea typeface="Arial"/>
              <a:cs typeface="Arial"/>
              <a:sym typeface="Arial"/>
            </a:endParaRPr>
          </a:p>
        </p:txBody>
      </p:sp>
      <p:pic>
        <p:nvPicPr>
          <p:cNvPr id="1118" name="Google Shape;1118;p126"/>
          <p:cNvPicPr preferRelativeResize="0"/>
          <p:nvPr/>
        </p:nvPicPr>
        <p:blipFill rotWithShape="1">
          <a:blip r:embed="rId3">
            <a:alphaModFix/>
          </a:blip>
          <a:srcRect b="0" l="0" r="0" t="0"/>
          <a:stretch/>
        </p:blipFill>
        <p:spPr>
          <a:xfrm>
            <a:off x="518406" y="7306631"/>
            <a:ext cx="104775" cy="104774"/>
          </a:xfrm>
          <a:prstGeom prst="rect">
            <a:avLst/>
          </a:prstGeom>
          <a:noFill/>
          <a:ln>
            <a:noFill/>
          </a:ln>
        </p:spPr>
      </p:pic>
      <p:sp>
        <p:nvSpPr>
          <p:cNvPr id="1119" name="Google Shape;1119;p126"/>
          <p:cNvSpPr txBox="1"/>
          <p:nvPr/>
        </p:nvSpPr>
        <p:spPr>
          <a:xfrm>
            <a:off x="786247" y="7022145"/>
            <a:ext cx="4549775" cy="2006600"/>
          </a:xfrm>
          <a:prstGeom prst="rect">
            <a:avLst/>
          </a:prstGeom>
          <a:noFill/>
          <a:ln>
            <a:noFill/>
          </a:ln>
        </p:spPr>
        <p:txBody>
          <a:bodyPr anchorCtr="0" anchor="t" bIns="0" lIns="0" spcFirstLastPara="1" rIns="0" wrap="square" tIns="12700">
            <a:spAutoFit/>
          </a:bodyPr>
          <a:lstStyle/>
          <a:p>
            <a:pPr indent="0" lvl="0" marL="12700" marR="5080" rtl="0" algn="l">
              <a:lnSpc>
                <a:spcPct val="116100"/>
              </a:lnSpc>
              <a:spcBef>
                <a:spcPts val="0"/>
              </a:spcBef>
              <a:spcAft>
                <a:spcPts val="0"/>
              </a:spcAft>
              <a:buNone/>
            </a:pPr>
            <a:r>
              <a:rPr lang="en-US" sz="2800">
                <a:solidFill>
                  <a:srgbClr val="2B444A"/>
                </a:solidFill>
                <a:latin typeface="Arial"/>
                <a:ea typeface="Arial"/>
                <a:cs typeface="Arial"/>
                <a:sym typeface="Arial"/>
              </a:rPr>
              <a:t>Responsibility is shared across programs and </a:t>
            </a:r>
            <a:r>
              <a:rPr b="1" lang="en-US" sz="2800">
                <a:solidFill>
                  <a:srgbClr val="2B444A"/>
                </a:solidFill>
                <a:latin typeface="Arial"/>
                <a:ea typeface="Arial"/>
                <a:cs typeface="Arial"/>
                <a:sym typeface="Arial"/>
              </a:rPr>
              <a:t>centered around the whole person lived experience</a:t>
            </a:r>
            <a:r>
              <a:rPr lang="en-US" sz="2800">
                <a:solidFill>
                  <a:srgbClr val="2B444A"/>
                </a:solidFill>
                <a:latin typeface="Arial"/>
                <a:ea typeface="Arial"/>
                <a:cs typeface="Arial"/>
                <a:sym typeface="Arial"/>
              </a:rPr>
              <a:t>.</a:t>
            </a:r>
            <a:endParaRPr sz="2800">
              <a:latin typeface="Arial"/>
              <a:ea typeface="Arial"/>
              <a:cs typeface="Arial"/>
              <a:sym typeface="Arial"/>
            </a:endParaRPr>
          </a:p>
        </p:txBody>
      </p:sp>
      <p:sp>
        <p:nvSpPr>
          <p:cNvPr id="1120" name="Google Shape;1120;p126"/>
          <p:cNvSpPr txBox="1"/>
          <p:nvPr/>
        </p:nvSpPr>
        <p:spPr>
          <a:xfrm>
            <a:off x="7232900" y="5268262"/>
            <a:ext cx="3684904" cy="1397000"/>
          </a:xfrm>
          <a:prstGeom prst="rect">
            <a:avLst/>
          </a:prstGeom>
          <a:noFill/>
          <a:ln>
            <a:noFill/>
          </a:ln>
        </p:spPr>
        <p:txBody>
          <a:bodyPr anchorCtr="0" anchor="t" bIns="0" lIns="0" spcFirstLastPara="1" rIns="0" wrap="square" tIns="12700">
            <a:spAutoFit/>
          </a:bodyPr>
          <a:lstStyle/>
          <a:p>
            <a:pPr indent="934719" lvl="0" marL="12700" marR="5080" rtl="0" algn="l">
              <a:lnSpc>
                <a:spcPct val="115399"/>
              </a:lnSpc>
              <a:spcBef>
                <a:spcPts val="0"/>
              </a:spcBef>
              <a:spcAft>
                <a:spcPts val="0"/>
              </a:spcAft>
              <a:buNone/>
            </a:pPr>
            <a:r>
              <a:rPr b="1" lang="en-US" sz="3900">
                <a:solidFill>
                  <a:srgbClr val="2B444A"/>
                </a:solidFill>
                <a:latin typeface="Arial"/>
                <a:ea typeface="Arial"/>
                <a:cs typeface="Arial"/>
                <a:sym typeface="Arial"/>
              </a:rPr>
              <a:t>Process standardization</a:t>
            </a:r>
            <a:endParaRPr sz="3900">
              <a:latin typeface="Arial"/>
              <a:ea typeface="Arial"/>
              <a:cs typeface="Arial"/>
              <a:sym typeface="Arial"/>
            </a:endParaRPr>
          </a:p>
        </p:txBody>
      </p:sp>
      <p:pic>
        <p:nvPicPr>
          <p:cNvPr id="1121" name="Google Shape;1121;p126"/>
          <p:cNvPicPr preferRelativeResize="0"/>
          <p:nvPr/>
        </p:nvPicPr>
        <p:blipFill rotWithShape="1">
          <a:blip r:embed="rId3">
            <a:alphaModFix/>
          </a:blip>
          <a:srcRect b="0" l="0" r="0" t="0"/>
          <a:stretch/>
        </p:blipFill>
        <p:spPr>
          <a:xfrm>
            <a:off x="6966429" y="7316156"/>
            <a:ext cx="104775" cy="104774"/>
          </a:xfrm>
          <a:prstGeom prst="rect">
            <a:avLst/>
          </a:prstGeom>
          <a:noFill/>
          <a:ln>
            <a:noFill/>
          </a:ln>
        </p:spPr>
      </p:pic>
      <p:sp>
        <p:nvSpPr>
          <p:cNvPr id="1122" name="Google Shape;1122;p126"/>
          <p:cNvSpPr txBox="1"/>
          <p:nvPr/>
        </p:nvSpPr>
        <p:spPr>
          <a:xfrm>
            <a:off x="7234270" y="7031670"/>
            <a:ext cx="4214495" cy="1511300"/>
          </a:xfrm>
          <a:prstGeom prst="rect">
            <a:avLst/>
          </a:prstGeom>
          <a:noFill/>
          <a:ln>
            <a:noFill/>
          </a:ln>
        </p:spPr>
        <p:txBody>
          <a:bodyPr anchorCtr="0" anchor="t" bIns="0" lIns="0" spcFirstLastPara="1" rIns="0" wrap="square" tIns="12700">
            <a:spAutoFit/>
          </a:bodyPr>
          <a:lstStyle/>
          <a:p>
            <a:pPr indent="0" lvl="0" marL="12700" marR="5080" rtl="0" algn="just">
              <a:lnSpc>
                <a:spcPct val="116100"/>
              </a:lnSpc>
              <a:spcBef>
                <a:spcPts val="0"/>
              </a:spcBef>
              <a:spcAft>
                <a:spcPts val="0"/>
              </a:spcAft>
              <a:buNone/>
            </a:pPr>
            <a:r>
              <a:rPr lang="en-US" sz="2800">
                <a:solidFill>
                  <a:srgbClr val="2B444A"/>
                </a:solidFill>
                <a:latin typeface="Arial"/>
                <a:ea typeface="Arial"/>
                <a:cs typeface="Arial"/>
                <a:sym typeface="Arial"/>
              </a:rPr>
              <a:t>Disability justice resources and materials are </a:t>
            </a:r>
            <a:r>
              <a:rPr b="1" lang="en-US" sz="2800">
                <a:solidFill>
                  <a:srgbClr val="2B444A"/>
                </a:solidFill>
                <a:latin typeface="Arial"/>
                <a:ea typeface="Arial"/>
                <a:cs typeface="Arial"/>
                <a:sym typeface="Arial"/>
              </a:rPr>
              <a:t>created and communicated.</a:t>
            </a:r>
            <a:endParaRPr sz="2800">
              <a:latin typeface="Arial"/>
              <a:ea typeface="Arial"/>
              <a:cs typeface="Arial"/>
              <a:sym typeface="Arial"/>
            </a:endParaRPr>
          </a:p>
        </p:txBody>
      </p:sp>
      <p:sp>
        <p:nvSpPr>
          <p:cNvPr id="1123" name="Google Shape;1123;p126"/>
          <p:cNvSpPr txBox="1"/>
          <p:nvPr/>
        </p:nvSpPr>
        <p:spPr>
          <a:xfrm>
            <a:off x="13876173" y="5268262"/>
            <a:ext cx="3244850" cy="1397000"/>
          </a:xfrm>
          <a:prstGeom prst="rect">
            <a:avLst/>
          </a:prstGeom>
          <a:noFill/>
          <a:ln>
            <a:noFill/>
          </a:ln>
        </p:spPr>
        <p:txBody>
          <a:bodyPr anchorCtr="0" anchor="t" bIns="0" lIns="0" spcFirstLastPara="1" rIns="0" wrap="square" tIns="12700">
            <a:spAutoFit/>
          </a:bodyPr>
          <a:lstStyle/>
          <a:p>
            <a:pPr indent="-110489" lvl="0" marL="122555" marR="5080" rtl="0" algn="l">
              <a:lnSpc>
                <a:spcPct val="115399"/>
              </a:lnSpc>
              <a:spcBef>
                <a:spcPts val="0"/>
              </a:spcBef>
              <a:spcAft>
                <a:spcPts val="0"/>
              </a:spcAft>
              <a:buNone/>
            </a:pPr>
            <a:r>
              <a:rPr b="1" lang="en-US" sz="3900">
                <a:solidFill>
                  <a:srgbClr val="2B444A"/>
                </a:solidFill>
                <a:latin typeface="Arial"/>
                <a:ea typeface="Arial"/>
                <a:cs typeface="Arial"/>
                <a:sym typeface="Arial"/>
              </a:rPr>
              <a:t>Sustainability prioritization</a:t>
            </a:r>
            <a:endParaRPr sz="3900">
              <a:latin typeface="Arial"/>
              <a:ea typeface="Arial"/>
              <a:cs typeface="Arial"/>
              <a:sym typeface="Arial"/>
            </a:endParaRPr>
          </a:p>
        </p:txBody>
      </p:sp>
      <p:pic>
        <p:nvPicPr>
          <p:cNvPr id="1124" name="Google Shape;1124;p126"/>
          <p:cNvPicPr preferRelativeResize="0"/>
          <p:nvPr/>
        </p:nvPicPr>
        <p:blipFill rotWithShape="1">
          <a:blip r:embed="rId3">
            <a:alphaModFix/>
          </a:blip>
          <a:srcRect b="0" l="0" r="0" t="0"/>
          <a:stretch/>
        </p:blipFill>
        <p:spPr>
          <a:xfrm>
            <a:off x="13422577" y="7316156"/>
            <a:ext cx="104775" cy="104774"/>
          </a:xfrm>
          <a:prstGeom prst="rect">
            <a:avLst/>
          </a:prstGeom>
          <a:noFill/>
          <a:ln>
            <a:noFill/>
          </a:ln>
        </p:spPr>
      </p:pic>
      <p:sp>
        <p:nvSpPr>
          <p:cNvPr id="1125" name="Google Shape;1125;p126"/>
          <p:cNvSpPr txBox="1"/>
          <p:nvPr/>
        </p:nvSpPr>
        <p:spPr>
          <a:xfrm>
            <a:off x="13690418" y="7031670"/>
            <a:ext cx="4154170" cy="2501900"/>
          </a:xfrm>
          <a:prstGeom prst="rect">
            <a:avLst/>
          </a:prstGeom>
          <a:noFill/>
          <a:ln>
            <a:noFill/>
          </a:ln>
        </p:spPr>
        <p:txBody>
          <a:bodyPr anchorCtr="0" anchor="t" bIns="0" lIns="0" spcFirstLastPara="1" rIns="0" wrap="square" tIns="12700">
            <a:spAutoFit/>
          </a:bodyPr>
          <a:lstStyle/>
          <a:p>
            <a:pPr indent="0" lvl="0" marL="12700" marR="5080" rtl="0" algn="l">
              <a:lnSpc>
                <a:spcPct val="116100"/>
              </a:lnSpc>
              <a:spcBef>
                <a:spcPts val="0"/>
              </a:spcBef>
              <a:spcAft>
                <a:spcPts val="0"/>
              </a:spcAft>
              <a:buNone/>
            </a:pPr>
            <a:r>
              <a:rPr b="1" lang="en-US" sz="2800">
                <a:solidFill>
                  <a:srgbClr val="2B444A"/>
                </a:solidFill>
                <a:latin typeface="Arial"/>
                <a:ea typeface="Arial"/>
                <a:cs typeface="Arial"/>
                <a:sym typeface="Arial"/>
              </a:rPr>
              <a:t>Sustainability </a:t>
            </a:r>
            <a:r>
              <a:rPr lang="en-US" sz="2800">
                <a:solidFill>
                  <a:srgbClr val="2B444A"/>
                </a:solidFill>
                <a:latin typeface="Arial"/>
                <a:ea typeface="Arial"/>
                <a:cs typeface="Arial"/>
                <a:sym typeface="Arial"/>
              </a:rPr>
              <a:t>of the programs and initiatives are prioritized, while also creating space for </a:t>
            </a:r>
            <a:r>
              <a:rPr b="1" lang="en-US" sz="2800">
                <a:solidFill>
                  <a:srgbClr val="2B444A"/>
                </a:solidFill>
                <a:latin typeface="Arial"/>
                <a:ea typeface="Arial"/>
                <a:cs typeface="Arial"/>
                <a:sym typeface="Arial"/>
              </a:rPr>
              <a:t>continued improvement.</a:t>
            </a:r>
            <a:endParaRPr sz="2800">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29" name="Shape 1129"/>
        <p:cNvGrpSpPr/>
        <p:nvPr/>
      </p:nvGrpSpPr>
      <p:grpSpPr>
        <a:xfrm>
          <a:off x="0" y="0"/>
          <a:ext cx="0" cy="0"/>
          <a:chOff x="0" y="0"/>
          <a:chExt cx="0" cy="0"/>
        </a:xfrm>
      </p:grpSpPr>
      <p:sp>
        <p:nvSpPr>
          <p:cNvPr id="1130" name="Google Shape;1130;p127"/>
          <p:cNvSpPr/>
          <p:nvPr/>
        </p:nvSpPr>
        <p:spPr>
          <a:xfrm>
            <a:off x="0" y="0"/>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A7372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131" name="Google Shape;1131;p127"/>
          <p:cNvSpPr/>
          <p:nvPr/>
        </p:nvSpPr>
        <p:spPr>
          <a:xfrm>
            <a:off x="1676159" y="0"/>
            <a:ext cx="14935835" cy="10287000"/>
          </a:xfrm>
          <a:custGeom>
            <a:rect b="b" l="l" r="r" t="t"/>
            <a:pathLst>
              <a:path extrusionOk="0" h="10287000" w="14935835">
                <a:moveTo>
                  <a:pt x="12828865" y="38100"/>
                </a:moveTo>
                <a:lnTo>
                  <a:pt x="2106816" y="38100"/>
                </a:lnTo>
                <a:lnTo>
                  <a:pt x="2118915" y="0"/>
                </a:lnTo>
                <a:lnTo>
                  <a:pt x="12816766" y="0"/>
                </a:lnTo>
                <a:lnTo>
                  <a:pt x="12828865" y="38100"/>
                </a:lnTo>
                <a:close/>
              </a:path>
              <a:path extrusionOk="0" h="10287000" w="14935835">
                <a:moveTo>
                  <a:pt x="12947206" y="165100"/>
                </a:moveTo>
                <a:lnTo>
                  <a:pt x="1988474" y="165100"/>
                </a:lnTo>
                <a:lnTo>
                  <a:pt x="2027605" y="38100"/>
                </a:lnTo>
                <a:lnTo>
                  <a:pt x="12908076" y="38100"/>
                </a:lnTo>
                <a:lnTo>
                  <a:pt x="12947206" y="165100"/>
                </a:lnTo>
                <a:close/>
              </a:path>
              <a:path extrusionOk="0" h="10287000" w="14935835">
                <a:moveTo>
                  <a:pt x="13062678" y="292100"/>
                </a:moveTo>
                <a:lnTo>
                  <a:pt x="1873003" y="292100"/>
                </a:lnTo>
                <a:lnTo>
                  <a:pt x="1911171" y="165100"/>
                </a:lnTo>
                <a:lnTo>
                  <a:pt x="13024509" y="165100"/>
                </a:lnTo>
                <a:lnTo>
                  <a:pt x="13062678" y="292100"/>
                </a:lnTo>
                <a:close/>
              </a:path>
              <a:path extrusionOk="0" h="10287000" w="14935835">
                <a:moveTo>
                  <a:pt x="13175227" y="419100"/>
                </a:moveTo>
                <a:lnTo>
                  <a:pt x="1760454" y="419100"/>
                </a:lnTo>
                <a:lnTo>
                  <a:pt x="1797642" y="292100"/>
                </a:lnTo>
                <a:lnTo>
                  <a:pt x="13138038" y="292100"/>
                </a:lnTo>
                <a:lnTo>
                  <a:pt x="13175227" y="419100"/>
                </a:lnTo>
                <a:close/>
              </a:path>
              <a:path extrusionOk="0" h="10287000" w="14935835">
                <a:moveTo>
                  <a:pt x="13284802" y="546100"/>
                </a:moveTo>
                <a:lnTo>
                  <a:pt x="1650879" y="546100"/>
                </a:lnTo>
                <a:lnTo>
                  <a:pt x="1687070" y="419100"/>
                </a:lnTo>
                <a:lnTo>
                  <a:pt x="13248610" y="419100"/>
                </a:lnTo>
                <a:lnTo>
                  <a:pt x="13284802" y="546100"/>
                </a:lnTo>
                <a:close/>
              </a:path>
              <a:path extrusionOk="0" h="10287000" w="14935835">
                <a:moveTo>
                  <a:pt x="13356173" y="673100"/>
                </a:moveTo>
                <a:lnTo>
                  <a:pt x="1579507" y="673100"/>
                </a:lnTo>
                <a:lnTo>
                  <a:pt x="1615024" y="546100"/>
                </a:lnTo>
                <a:lnTo>
                  <a:pt x="13320657" y="546100"/>
                </a:lnTo>
                <a:lnTo>
                  <a:pt x="13356173" y="673100"/>
                </a:lnTo>
                <a:close/>
              </a:path>
              <a:path extrusionOk="0" h="10287000" w="14935835">
                <a:moveTo>
                  <a:pt x="13460676" y="800100"/>
                </a:moveTo>
                <a:lnTo>
                  <a:pt x="1475005" y="800100"/>
                </a:lnTo>
                <a:lnTo>
                  <a:pt x="1509495" y="673100"/>
                </a:lnTo>
                <a:lnTo>
                  <a:pt x="13426185" y="673100"/>
                </a:lnTo>
                <a:lnTo>
                  <a:pt x="13460676" y="800100"/>
                </a:lnTo>
                <a:close/>
              </a:path>
              <a:path extrusionOk="0" h="10287000" w="14935835">
                <a:moveTo>
                  <a:pt x="13562066" y="927100"/>
                </a:moveTo>
                <a:lnTo>
                  <a:pt x="1373615" y="927100"/>
                </a:lnTo>
                <a:lnTo>
                  <a:pt x="1407062" y="800100"/>
                </a:lnTo>
                <a:lnTo>
                  <a:pt x="13528618" y="800100"/>
                </a:lnTo>
                <a:lnTo>
                  <a:pt x="13562066" y="927100"/>
                </a:lnTo>
                <a:close/>
              </a:path>
              <a:path extrusionOk="0" h="10287000" w="14935835">
                <a:moveTo>
                  <a:pt x="13660291" y="1054100"/>
                </a:moveTo>
                <a:lnTo>
                  <a:pt x="1275389" y="1054100"/>
                </a:lnTo>
                <a:lnTo>
                  <a:pt x="1307776" y="927100"/>
                </a:lnTo>
                <a:lnTo>
                  <a:pt x="13627904" y="927100"/>
                </a:lnTo>
                <a:lnTo>
                  <a:pt x="13660291" y="1054100"/>
                </a:lnTo>
                <a:close/>
              </a:path>
              <a:path extrusionOk="0" h="10287000" w="14935835">
                <a:moveTo>
                  <a:pt x="13723991" y="1181100"/>
                </a:moveTo>
                <a:lnTo>
                  <a:pt x="1211690" y="1181100"/>
                </a:lnTo>
                <a:lnTo>
                  <a:pt x="1243360" y="1054100"/>
                </a:lnTo>
                <a:lnTo>
                  <a:pt x="13692321" y="1054100"/>
                </a:lnTo>
                <a:lnTo>
                  <a:pt x="13723991" y="1181100"/>
                </a:lnTo>
                <a:close/>
              </a:path>
              <a:path extrusionOk="0" h="10287000" w="14935835">
                <a:moveTo>
                  <a:pt x="13816827" y="1308100"/>
                </a:moveTo>
                <a:lnTo>
                  <a:pt x="1118854" y="1308100"/>
                </a:lnTo>
                <a:lnTo>
                  <a:pt x="1149435" y="1181100"/>
                </a:lnTo>
                <a:lnTo>
                  <a:pt x="13786246" y="1181100"/>
                </a:lnTo>
                <a:lnTo>
                  <a:pt x="13816827" y="1308100"/>
                </a:lnTo>
                <a:close/>
              </a:path>
              <a:path extrusionOk="0" h="10287000" w="14935835">
                <a:moveTo>
                  <a:pt x="13906360" y="1435100"/>
                </a:moveTo>
                <a:lnTo>
                  <a:pt x="1029321" y="1435100"/>
                </a:lnTo>
                <a:lnTo>
                  <a:pt x="1058795" y="1308100"/>
                </a:lnTo>
                <a:lnTo>
                  <a:pt x="13876886" y="1308100"/>
                </a:lnTo>
                <a:lnTo>
                  <a:pt x="13906360" y="1435100"/>
                </a:lnTo>
                <a:close/>
              </a:path>
              <a:path extrusionOk="0" h="10287000" w="14935835">
                <a:moveTo>
                  <a:pt x="13964188" y="1562100"/>
                </a:moveTo>
                <a:lnTo>
                  <a:pt x="971493" y="1562100"/>
                </a:lnTo>
                <a:lnTo>
                  <a:pt x="1000219" y="1435100"/>
                </a:lnTo>
                <a:lnTo>
                  <a:pt x="13935461" y="1435100"/>
                </a:lnTo>
                <a:lnTo>
                  <a:pt x="13964188" y="1562100"/>
                </a:lnTo>
                <a:close/>
              </a:path>
              <a:path extrusionOk="0" h="10287000" w="14935835">
                <a:moveTo>
                  <a:pt x="14048101" y="1689100"/>
                </a:moveTo>
                <a:lnTo>
                  <a:pt x="887580" y="1689100"/>
                </a:lnTo>
                <a:lnTo>
                  <a:pt x="915171" y="1562100"/>
                </a:lnTo>
                <a:lnTo>
                  <a:pt x="14020510" y="1562100"/>
                </a:lnTo>
                <a:lnTo>
                  <a:pt x="14048101" y="1689100"/>
                </a:lnTo>
                <a:close/>
              </a:path>
              <a:path extrusionOk="0" h="10287000" w="14935835">
                <a:moveTo>
                  <a:pt x="14102134" y="1816100"/>
                </a:moveTo>
                <a:lnTo>
                  <a:pt x="833546" y="1816100"/>
                </a:lnTo>
                <a:lnTo>
                  <a:pt x="860371" y="1689100"/>
                </a:lnTo>
                <a:lnTo>
                  <a:pt x="14075310" y="1689100"/>
                </a:lnTo>
                <a:lnTo>
                  <a:pt x="14102134" y="1816100"/>
                </a:lnTo>
                <a:close/>
              </a:path>
              <a:path extrusionOk="0" h="10287000" w="14935835">
                <a:moveTo>
                  <a:pt x="14180283" y="1943100"/>
                </a:moveTo>
                <a:lnTo>
                  <a:pt x="755398" y="1943100"/>
                </a:lnTo>
                <a:lnTo>
                  <a:pt x="781058" y="1816100"/>
                </a:lnTo>
                <a:lnTo>
                  <a:pt x="14154623" y="1816100"/>
                </a:lnTo>
                <a:lnTo>
                  <a:pt x="14180283" y="1943100"/>
                </a:lnTo>
                <a:close/>
              </a:path>
              <a:path extrusionOk="0" h="10287000" w="14935835">
                <a:moveTo>
                  <a:pt x="14230425" y="2070100"/>
                </a:moveTo>
                <a:lnTo>
                  <a:pt x="705255" y="2070100"/>
                </a:lnTo>
                <a:lnTo>
                  <a:pt x="730129" y="1943100"/>
                </a:lnTo>
                <a:lnTo>
                  <a:pt x="14205551" y="1943100"/>
                </a:lnTo>
                <a:lnTo>
                  <a:pt x="14230425" y="2070100"/>
                </a:lnTo>
                <a:close/>
              </a:path>
              <a:path extrusionOk="0" h="10287000" w="14935835">
                <a:moveTo>
                  <a:pt x="14278985" y="2197100"/>
                </a:moveTo>
                <a:lnTo>
                  <a:pt x="656696" y="2197100"/>
                </a:lnTo>
                <a:lnTo>
                  <a:pt x="680777" y="2070100"/>
                </a:lnTo>
                <a:lnTo>
                  <a:pt x="14254904" y="2070100"/>
                </a:lnTo>
                <a:lnTo>
                  <a:pt x="14278985" y="2197100"/>
                </a:lnTo>
                <a:close/>
              </a:path>
              <a:path extrusionOk="0" h="10287000" w="14935835">
                <a:moveTo>
                  <a:pt x="14348821" y="2324100"/>
                </a:moveTo>
                <a:lnTo>
                  <a:pt x="586859" y="2324100"/>
                </a:lnTo>
                <a:lnTo>
                  <a:pt x="609735" y="2197100"/>
                </a:lnTo>
                <a:lnTo>
                  <a:pt x="14325945" y="2197100"/>
                </a:lnTo>
                <a:lnTo>
                  <a:pt x="14348821" y="2324100"/>
                </a:lnTo>
                <a:close/>
              </a:path>
              <a:path extrusionOk="0" h="10287000" w="14935835">
                <a:moveTo>
                  <a:pt x="14393355" y="2451100"/>
                </a:moveTo>
                <a:lnTo>
                  <a:pt x="542326" y="2451100"/>
                </a:lnTo>
                <a:lnTo>
                  <a:pt x="564389" y="2324100"/>
                </a:lnTo>
                <a:lnTo>
                  <a:pt x="14371292" y="2324100"/>
                </a:lnTo>
                <a:lnTo>
                  <a:pt x="14393355" y="2451100"/>
                </a:lnTo>
                <a:close/>
              </a:path>
              <a:path extrusionOk="0" h="10287000" w="14935835">
                <a:moveTo>
                  <a:pt x="14436252" y="2578100"/>
                </a:moveTo>
                <a:lnTo>
                  <a:pt x="499429" y="2578100"/>
                </a:lnTo>
                <a:lnTo>
                  <a:pt x="520672" y="2451100"/>
                </a:lnTo>
                <a:lnTo>
                  <a:pt x="14415009" y="2451100"/>
                </a:lnTo>
                <a:lnTo>
                  <a:pt x="14436252" y="2578100"/>
                </a:lnTo>
                <a:close/>
              </a:path>
              <a:path extrusionOk="0" h="10287000" w="14935835">
                <a:moveTo>
                  <a:pt x="14497494" y="2705100"/>
                </a:moveTo>
                <a:lnTo>
                  <a:pt x="438187" y="2705100"/>
                </a:lnTo>
                <a:lnTo>
                  <a:pt x="458185" y="2578100"/>
                </a:lnTo>
                <a:lnTo>
                  <a:pt x="14477496" y="2578100"/>
                </a:lnTo>
                <a:lnTo>
                  <a:pt x="14497494" y="2705100"/>
                </a:lnTo>
                <a:close/>
              </a:path>
              <a:path extrusionOk="0" h="10287000" w="14935835">
                <a:moveTo>
                  <a:pt x="14536231" y="2832100"/>
                </a:moveTo>
                <a:lnTo>
                  <a:pt x="399450" y="2832100"/>
                </a:lnTo>
                <a:lnTo>
                  <a:pt x="418608" y="2705100"/>
                </a:lnTo>
                <a:lnTo>
                  <a:pt x="14517073" y="2705100"/>
                </a:lnTo>
                <a:lnTo>
                  <a:pt x="14536231" y="2832100"/>
                </a:lnTo>
                <a:close/>
              </a:path>
              <a:path extrusionOk="0" h="10287000" w="14935835">
                <a:moveTo>
                  <a:pt x="14573276" y="2959100"/>
                </a:moveTo>
                <a:lnTo>
                  <a:pt x="362404" y="2959100"/>
                </a:lnTo>
                <a:lnTo>
                  <a:pt x="380715" y="2832100"/>
                </a:lnTo>
                <a:lnTo>
                  <a:pt x="14554966" y="2832100"/>
                </a:lnTo>
                <a:lnTo>
                  <a:pt x="14573276" y="2959100"/>
                </a:lnTo>
                <a:close/>
              </a:path>
              <a:path extrusionOk="0" h="10287000" w="14935835">
                <a:moveTo>
                  <a:pt x="14625641" y="3086100"/>
                </a:moveTo>
                <a:lnTo>
                  <a:pt x="310040" y="3086100"/>
                </a:lnTo>
                <a:lnTo>
                  <a:pt x="327065" y="2959100"/>
                </a:lnTo>
                <a:lnTo>
                  <a:pt x="14608616" y="2959100"/>
                </a:lnTo>
                <a:lnTo>
                  <a:pt x="14625641" y="3086100"/>
                </a:lnTo>
                <a:close/>
              </a:path>
              <a:path extrusionOk="0" h="10287000" w="14935835">
                <a:moveTo>
                  <a:pt x="14658393" y="3213100"/>
                </a:moveTo>
                <a:lnTo>
                  <a:pt x="277288" y="3213100"/>
                </a:lnTo>
                <a:lnTo>
                  <a:pt x="293447" y="3086100"/>
                </a:lnTo>
                <a:lnTo>
                  <a:pt x="14642234" y="3086100"/>
                </a:lnTo>
                <a:lnTo>
                  <a:pt x="14658393" y="3213100"/>
                </a:lnTo>
                <a:close/>
              </a:path>
              <a:path extrusionOk="0" h="10287000" w="14935835">
                <a:moveTo>
                  <a:pt x="14689399" y="3340100"/>
                </a:moveTo>
                <a:lnTo>
                  <a:pt x="246281" y="3340100"/>
                </a:lnTo>
                <a:lnTo>
                  <a:pt x="261566" y="3213100"/>
                </a:lnTo>
                <a:lnTo>
                  <a:pt x="14674115" y="3213100"/>
                </a:lnTo>
                <a:lnTo>
                  <a:pt x="14689399" y="3340100"/>
                </a:lnTo>
                <a:close/>
              </a:path>
              <a:path extrusionOk="0" h="10287000" w="14935835">
                <a:moveTo>
                  <a:pt x="14718646" y="3467100"/>
                </a:moveTo>
                <a:lnTo>
                  <a:pt x="217035" y="3467100"/>
                </a:lnTo>
                <a:lnTo>
                  <a:pt x="231437" y="3340100"/>
                </a:lnTo>
                <a:lnTo>
                  <a:pt x="14704244" y="3340100"/>
                </a:lnTo>
                <a:lnTo>
                  <a:pt x="14718646" y="3467100"/>
                </a:lnTo>
                <a:close/>
              </a:path>
              <a:path extrusionOk="0" h="10287000" w="14935835">
                <a:moveTo>
                  <a:pt x="14759182" y="3594100"/>
                </a:moveTo>
                <a:lnTo>
                  <a:pt x="176499" y="3594100"/>
                </a:lnTo>
                <a:lnTo>
                  <a:pt x="189564" y="3467100"/>
                </a:lnTo>
                <a:lnTo>
                  <a:pt x="14746117" y="3467100"/>
                </a:lnTo>
                <a:lnTo>
                  <a:pt x="14759182" y="3594100"/>
                </a:lnTo>
                <a:close/>
              </a:path>
              <a:path extrusionOk="0" h="10287000" w="14935835">
                <a:moveTo>
                  <a:pt x="14783961" y="3721100"/>
                </a:moveTo>
                <a:lnTo>
                  <a:pt x="151719" y="3721100"/>
                </a:lnTo>
                <a:lnTo>
                  <a:pt x="163883" y="3594100"/>
                </a:lnTo>
                <a:lnTo>
                  <a:pt x="14771798" y="3594100"/>
                </a:lnTo>
                <a:lnTo>
                  <a:pt x="14783961" y="3721100"/>
                </a:lnTo>
                <a:close/>
              </a:path>
              <a:path extrusionOk="0" h="10287000" w="14935835">
                <a:moveTo>
                  <a:pt x="14806927" y="3848100"/>
                </a:moveTo>
                <a:lnTo>
                  <a:pt x="128754" y="3848100"/>
                </a:lnTo>
                <a:lnTo>
                  <a:pt x="140009" y="3721100"/>
                </a:lnTo>
                <a:lnTo>
                  <a:pt x="14795672" y="3721100"/>
                </a:lnTo>
                <a:lnTo>
                  <a:pt x="14806927" y="3848100"/>
                </a:lnTo>
                <a:close/>
              </a:path>
              <a:path extrusionOk="0" h="10287000" w="14935835">
                <a:moveTo>
                  <a:pt x="14828063" y="3975100"/>
                </a:moveTo>
                <a:lnTo>
                  <a:pt x="107618" y="3975100"/>
                </a:lnTo>
                <a:lnTo>
                  <a:pt x="117957" y="3848100"/>
                </a:lnTo>
                <a:lnTo>
                  <a:pt x="14817724" y="3848100"/>
                </a:lnTo>
                <a:lnTo>
                  <a:pt x="14828063" y="3975100"/>
                </a:lnTo>
                <a:close/>
              </a:path>
              <a:path extrusionOk="0" h="10287000" w="14935835">
                <a:moveTo>
                  <a:pt x="14847354" y="4102100"/>
                </a:moveTo>
                <a:lnTo>
                  <a:pt x="88327" y="4102100"/>
                </a:lnTo>
                <a:lnTo>
                  <a:pt x="97741" y="3975100"/>
                </a:lnTo>
                <a:lnTo>
                  <a:pt x="14837940" y="3975100"/>
                </a:lnTo>
                <a:lnTo>
                  <a:pt x="14847354" y="4102100"/>
                </a:lnTo>
                <a:close/>
              </a:path>
              <a:path extrusionOk="0" h="10287000" w="14935835">
                <a:moveTo>
                  <a:pt x="14864785" y="4229100"/>
                </a:moveTo>
                <a:lnTo>
                  <a:pt x="70895" y="4229100"/>
                </a:lnTo>
                <a:lnTo>
                  <a:pt x="79378" y="4102100"/>
                </a:lnTo>
                <a:lnTo>
                  <a:pt x="14856303" y="4102100"/>
                </a:lnTo>
                <a:lnTo>
                  <a:pt x="14864785" y="4229100"/>
                </a:lnTo>
                <a:close/>
              </a:path>
              <a:path extrusionOk="0" h="10287000" w="14935835">
                <a:moveTo>
                  <a:pt x="14880341" y="4356100"/>
                </a:moveTo>
                <a:lnTo>
                  <a:pt x="55339" y="4356100"/>
                </a:lnTo>
                <a:lnTo>
                  <a:pt x="62882" y="4229100"/>
                </a:lnTo>
                <a:lnTo>
                  <a:pt x="14872799" y="4229100"/>
                </a:lnTo>
                <a:lnTo>
                  <a:pt x="14880341" y="4356100"/>
                </a:lnTo>
                <a:close/>
              </a:path>
              <a:path extrusionOk="0" h="10287000" w="14935835">
                <a:moveTo>
                  <a:pt x="14900125" y="4483100"/>
                </a:moveTo>
                <a:lnTo>
                  <a:pt x="35555" y="4483100"/>
                </a:lnTo>
                <a:lnTo>
                  <a:pt x="41674" y="4356100"/>
                </a:lnTo>
                <a:lnTo>
                  <a:pt x="14894007" y="4356100"/>
                </a:lnTo>
                <a:lnTo>
                  <a:pt x="14900125" y="4483100"/>
                </a:lnTo>
                <a:close/>
              </a:path>
              <a:path extrusionOk="0" h="10287000" w="14935835">
                <a:moveTo>
                  <a:pt x="14910926" y="4610100"/>
                </a:moveTo>
                <a:lnTo>
                  <a:pt x="24755" y="4610100"/>
                </a:lnTo>
                <a:lnTo>
                  <a:pt x="29915" y="4483100"/>
                </a:lnTo>
                <a:lnTo>
                  <a:pt x="14905766" y="4483100"/>
                </a:lnTo>
                <a:lnTo>
                  <a:pt x="14910926" y="4610100"/>
                </a:lnTo>
                <a:close/>
              </a:path>
              <a:path extrusionOk="0" h="10287000" w="14935835">
                <a:moveTo>
                  <a:pt x="14919797" y="4737100"/>
                </a:moveTo>
                <a:lnTo>
                  <a:pt x="15884" y="4737100"/>
                </a:lnTo>
                <a:lnTo>
                  <a:pt x="20078" y="4610100"/>
                </a:lnTo>
                <a:lnTo>
                  <a:pt x="14915603" y="4610100"/>
                </a:lnTo>
                <a:lnTo>
                  <a:pt x="14919797" y="4737100"/>
                </a:lnTo>
                <a:close/>
              </a:path>
              <a:path extrusionOk="0" h="10287000" w="14935835">
                <a:moveTo>
                  <a:pt x="14926723" y="4864100"/>
                </a:moveTo>
                <a:lnTo>
                  <a:pt x="8958" y="4864100"/>
                </a:lnTo>
                <a:lnTo>
                  <a:pt x="12177" y="4737100"/>
                </a:lnTo>
                <a:lnTo>
                  <a:pt x="14923504" y="4737100"/>
                </a:lnTo>
                <a:lnTo>
                  <a:pt x="14926723" y="4864100"/>
                </a:lnTo>
                <a:close/>
              </a:path>
              <a:path extrusionOk="0" h="10287000" w="14935835">
                <a:moveTo>
                  <a:pt x="14931690" y="4991100"/>
                </a:moveTo>
                <a:lnTo>
                  <a:pt x="3991" y="4991100"/>
                </a:lnTo>
                <a:lnTo>
                  <a:pt x="6228" y="4864100"/>
                </a:lnTo>
                <a:lnTo>
                  <a:pt x="14929452" y="4864100"/>
                </a:lnTo>
                <a:lnTo>
                  <a:pt x="14931690" y="4991100"/>
                </a:lnTo>
                <a:close/>
              </a:path>
              <a:path extrusionOk="0" h="10287000" w="14935835">
                <a:moveTo>
                  <a:pt x="14934681" y="5118100"/>
                </a:moveTo>
                <a:lnTo>
                  <a:pt x="1000" y="5118100"/>
                </a:lnTo>
                <a:lnTo>
                  <a:pt x="2248" y="4991100"/>
                </a:lnTo>
                <a:lnTo>
                  <a:pt x="14933433" y="4991100"/>
                </a:lnTo>
                <a:lnTo>
                  <a:pt x="14934681" y="5118100"/>
                </a:lnTo>
                <a:close/>
              </a:path>
              <a:path extrusionOk="0" h="10287000" w="14935835">
                <a:moveTo>
                  <a:pt x="14935681" y="5245100"/>
                </a:moveTo>
                <a:lnTo>
                  <a:pt x="0" y="5245100"/>
                </a:lnTo>
                <a:lnTo>
                  <a:pt x="250" y="5118100"/>
                </a:lnTo>
                <a:lnTo>
                  <a:pt x="14935431" y="5118100"/>
                </a:lnTo>
                <a:lnTo>
                  <a:pt x="14935681" y="5245100"/>
                </a:lnTo>
                <a:close/>
              </a:path>
              <a:path extrusionOk="0" h="10287000" w="14935835">
                <a:moveTo>
                  <a:pt x="14934681" y="5372100"/>
                </a:moveTo>
                <a:lnTo>
                  <a:pt x="1000" y="5372100"/>
                </a:lnTo>
                <a:lnTo>
                  <a:pt x="250" y="5245100"/>
                </a:lnTo>
                <a:lnTo>
                  <a:pt x="14935431" y="5245100"/>
                </a:lnTo>
                <a:lnTo>
                  <a:pt x="14934681" y="5372100"/>
                </a:lnTo>
                <a:close/>
              </a:path>
              <a:path extrusionOk="0" h="10287000" w="14935835">
                <a:moveTo>
                  <a:pt x="14931690" y="5499100"/>
                </a:moveTo>
                <a:lnTo>
                  <a:pt x="3991" y="5499100"/>
                </a:lnTo>
                <a:lnTo>
                  <a:pt x="2248" y="5372100"/>
                </a:lnTo>
                <a:lnTo>
                  <a:pt x="14933433" y="5372100"/>
                </a:lnTo>
                <a:lnTo>
                  <a:pt x="14931690" y="5499100"/>
                </a:lnTo>
                <a:close/>
              </a:path>
              <a:path extrusionOk="0" h="10287000" w="14935835">
                <a:moveTo>
                  <a:pt x="14926723" y="5626100"/>
                </a:moveTo>
                <a:lnTo>
                  <a:pt x="8958" y="5626100"/>
                </a:lnTo>
                <a:lnTo>
                  <a:pt x="6228" y="5499100"/>
                </a:lnTo>
                <a:lnTo>
                  <a:pt x="14929452" y="5499100"/>
                </a:lnTo>
                <a:lnTo>
                  <a:pt x="14926723" y="5626100"/>
                </a:lnTo>
                <a:close/>
              </a:path>
              <a:path extrusionOk="0" h="10287000" w="14935835">
                <a:moveTo>
                  <a:pt x="14919797" y="5753100"/>
                </a:moveTo>
                <a:lnTo>
                  <a:pt x="15884" y="5753100"/>
                </a:lnTo>
                <a:lnTo>
                  <a:pt x="12177" y="5626100"/>
                </a:lnTo>
                <a:lnTo>
                  <a:pt x="14923504" y="5626100"/>
                </a:lnTo>
                <a:lnTo>
                  <a:pt x="14919797" y="5753100"/>
                </a:lnTo>
                <a:close/>
              </a:path>
              <a:path extrusionOk="0" h="10287000" w="14935835">
                <a:moveTo>
                  <a:pt x="14910926" y="5880100"/>
                </a:moveTo>
                <a:lnTo>
                  <a:pt x="24755" y="5880100"/>
                </a:lnTo>
                <a:lnTo>
                  <a:pt x="20078" y="5753100"/>
                </a:lnTo>
                <a:lnTo>
                  <a:pt x="14915603" y="5753100"/>
                </a:lnTo>
                <a:lnTo>
                  <a:pt x="14910926" y="5880100"/>
                </a:lnTo>
                <a:close/>
              </a:path>
              <a:path extrusionOk="0" h="10287000" w="14935835">
                <a:moveTo>
                  <a:pt x="14894007" y="6007100"/>
                </a:moveTo>
                <a:lnTo>
                  <a:pt x="41674" y="6007100"/>
                </a:lnTo>
                <a:lnTo>
                  <a:pt x="35555" y="5880100"/>
                </a:lnTo>
                <a:lnTo>
                  <a:pt x="14900125" y="5880100"/>
                </a:lnTo>
                <a:lnTo>
                  <a:pt x="14894007" y="6007100"/>
                </a:lnTo>
                <a:close/>
              </a:path>
              <a:path extrusionOk="0" h="10287000" w="14935835">
                <a:moveTo>
                  <a:pt x="14880341" y="6134100"/>
                </a:moveTo>
                <a:lnTo>
                  <a:pt x="55339" y="6134100"/>
                </a:lnTo>
                <a:lnTo>
                  <a:pt x="48269" y="6007100"/>
                </a:lnTo>
                <a:lnTo>
                  <a:pt x="14887411" y="6007100"/>
                </a:lnTo>
                <a:lnTo>
                  <a:pt x="14880341" y="6134100"/>
                </a:lnTo>
                <a:close/>
              </a:path>
              <a:path extrusionOk="0" h="10287000" w="14935835">
                <a:moveTo>
                  <a:pt x="14864785" y="6261100"/>
                </a:moveTo>
                <a:lnTo>
                  <a:pt x="70895" y="6261100"/>
                </a:lnTo>
                <a:lnTo>
                  <a:pt x="62882" y="6134100"/>
                </a:lnTo>
                <a:lnTo>
                  <a:pt x="14872799" y="6134100"/>
                </a:lnTo>
                <a:lnTo>
                  <a:pt x="14864785" y="6261100"/>
                </a:lnTo>
                <a:close/>
              </a:path>
              <a:path extrusionOk="0" h="10287000" w="14935835">
                <a:moveTo>
                  <a:pt x="14847354" y="6388100"/>
                </a:moveTo>
                <a:lnTo>
                  <a:pt x="88327" y="6388100"/>
                </a:lnTo>
                <a:lnTo>
                  <a:pt x="79378" y="6261100"/>
                </a:lnTo>
                <a:lnTo>
                  <a:pt x="14856303" y="6261100"/>
                </a:lnTo>
                <a:lnTo>
                  <a:pt x="14847354" y="6388100"/>
                </a:lnTo>
                <a:close/>
              </a:path>
              <a:path extrusionOk="0" h="10287000" w="14935835">
                <a:moveTo>
                  <a:pt x="14828063" y="6515100"/>
                </a:moveTo>
                <a:lnTo>
                  <a:pt x="107618" y="6515100"/>
                </a:lnTo>
                <a:lnTo>
                  <a:pt x="97741" y="6388100"/>
                </a:lnTo>
                <a:lnTo>
                  <a:pt x="14837940" y="6388100"/>
                </a:lnTo>
                <a:lnTo>
                  <a:pt x="14828063" y="6515100"/>
                </a:lnTo>
                <a:close/>
              </a:path>
              <a:path extrusionOk="0" h="10287000" w="14935835">
                <a:moveTo>
                  <a:pt x="14806927" y="6642100"/>
                </a:moveTo>
                <a:lnTo>
                  <a:pt x="128754" y="6642100"/>
                </a:lnTo>
                <a:lnTo>
                  <a:pt x="117957" y="6515100"/>
                </a:lnTo>
                <a:lnTo>
                  <a:pt x="14817724" y="6515100"/>
                </a:lnTo>
                <a:lnTo>
                  <a:pt x="14806927" y="6642100"/>
                </a:lnTo>
                <a:close/>
              </a:path>
              <a:path extrusionOk="0" h="10287000" w="14935835">
                <a:moveTo>
                  <a:pt x="14783961" y="6769100"/>
                </a:moveTo>
                <a:lnTo>
                  <a:pt x="151719" y="6769100"/>
                </a:lnTo>
                <a:lnTo>
                  <a:pt x="140009" y="6642100"/>
                </a:lnTo>
                <a:lnTo>
                  <a:pt x="14795672" y="6642100"/>
                </a:lnTo>
                <a:lnTo>
                  <a:pt x="14783961" y="6769100"/>
                </a:lnTo>
                <a:close/>
              </a:path>
              <a:path extrusionOk="0" h="10287000" w="14935835">
                <a:moveTo>
                  <a:pt x="14746117" y="6896100"/>
                </a:moveTo>
                <a:lnTo>
                  <a:pt x="189564" y="6896100"/>
                </a:lnTo>
                <a:lnTo>
                  <a:pt x="176499" y="6769100"/>
                </a:lnTo>
                <a:lnTo>
                  <a:pt x="14759182" y="6769100"/>
                </a:lnTo>
                <a:lnTo>
                  <a:pt x="14746117" y="6896100"/>
                </a:lnTo>
                <a:close/>
              </a:path>
              <a:path extrusionOk="0" h="10287000" w="14935835">
                <a:moveTo>
                  <a:pt x="14718646" y="7023100"/>
                </a:moveTo>
                <a:lnTo>
                  <a:pt x="217035" y="7023100"/>
                </a:lnTo>
                <a:lnTo>
                  <a:pt x="203076" y="6896100"/>
                </a:lnTo>
                <a:lnTo>
                  <a:pt x="14732604" y="6896100"/>
                </a:lnTo>
                <a:lnTo>
                  <a:pt x="14718646" y="7023100"/>
                </a:lnTo>
                <a:close/>
              </a:path>
              <a:path extrusionOk="0" h="10287000" w="14935835">
                <a:moveTo>
                  <a:pt x="14689399" y="7150100"/>
                </a:moveTo>
                <a:lnTo>
                  <a:pt x="246281" y="7150100"/>
                </a:lnTo>
                <a:lnTo>
                  <a:pt x="231437" y="7023100"/>
                </a:lnTo>
                <a:lnTo>
                  <a:pt x="14704244" y="7023100"/>
                </a:lnTo>
                <a:lnTo>
                  <a:pt x="14689399" y="7150100"/>
                </a:lnTo>
                <a:close/>
              </a:path>
              <a:path extrusionOk="0" h="10287000" w="14935835">
                <a:moveTo>
                  <a:pt x="14658393" y="7277100"/>
                </a:moveTo>
                <a:lnTo>
                  <a:pt x="277288" y="7277100"/>
                </a:lnTo>
                <a:lnTo>
                  <a:pt x="261566" y="7150100"/>
                </a:lnTo>
                <a:lnTo>
                  <a:pt x="14674115" y="7150100"/>
                </a:lnTo>
                <a:lnTo>
                  <a:pt x="14658393" y="7277100"/>
                </a:lnTo>
                <a:close/>
              </a:path>
              <a:path extrusionOk="0" h="10287000" w="14935835">
                <a:moveTo>
                  <a:pt x="14625641" y="7404100"/>
                </a:moveTo>
                <a:lnTo>
                  <a:pt x="310040" y="7404100"/>
                </a:lnTo>
                <a:lnTo>
                  <a:pt x="293447" y="7277100"/>
                </a:lnTo>
                <a:lnTo>
                  <a:pt x="14642234" y="7277100"/>
                </a:lnTo>
                <a:lnTo>
                  <a:pt x="14625641" y="7404100"/>
                </a:lnTo>
                <a:close/>
              </a:path>
              <a:path extrusionOk="0" h="10287000" w="14935835">
                <a:moveTo>
                  <a:pt x="14573276" y="7531100"/>
                </a:moveTo>
                <a:lnTo>
                  <a:pt x="362404" y="7531100"/>
                </a:lnTo>
                <a:lnTo>
                  <a:pt x="344520" y="7404100"/>
                </a:lnTo>
                <a:lnTo>
                  <a:pt x="14591160" y="7404100"/>
                </a:lnTo>
                <a:lnTo>
                  <a:pt x="14573276" y="7531100"/>
                </a:lnTo>
                <a:close/>
              </a:path>
              <a:path extrusionOk="0" h="10287000" w="14935835">
                <a:moveTo>
                  <a:pt x="14536231" y="7658100"/>
                </a:moveTo>
                <a:lnTo>
                  <a:pt x="399450" y="7658100"/>
                </a:lnTo>
                <a:lnTo>
                  <a:pt x="380715" y="7531100"/>
                </a:lnTo>
                <a:lnTo>
                  <a:pt x="14554966" y="7531100"/>
                </a:lnTo>
                <a:lnTo>
                  <a:pt x="14536231" y="7658100"/>
                </a:lnTo>
                <a:close/>
              </a:path>
              <a:path extrusionOk="0" h="10287000" w="14935835">
                <a:moveTo>
                  <a:pt x="14497494" y="7785100"/>
                </a:moveTo>
                <a:lnTo>
                  <a:pt x="438187" y="7785100"/>
                </a:lnTo>
                <a:lnTo>
                  <a:pt x="418608" y="7658100"/>
                </a:lnTo>
                <a:lnTo>
                  <a:pt x="14517073" y="7658100"/>
                </a:lnTo>
                <a:lnTo>
                  <a:pt x="14497494" y="7785100"/>
                </a:lnTo>
                <a:close/>
              </a:path>
              <a:path extrusionOk="0" h="10287000" w="14935835">
                <a:moveTo>
                  <a:pt x="14436252" y="7912100"/>
                </a:moveTo>
                <a:lnTo>
                  <a:pt x="499429" y="7912100"/>
                </a:lnTo>
                <a:lnTo>
                  <a:pt x="478599" y="7785100"/>
                </a:lnTo>
                <a:lnTo>
                  <a:pt x="14457081" y="7785100"/>
                </a:lnTo>
                <a:lnTo>
                  <a:pt x="14436252" y="7912100"/>
                </a:lnTo>
                <a:close/>
              </a:path>
              <a:path extrusionOk="0" h="10287000" w="14935835">
                <a:moveTo>
                  <a:pt x="14393355" y="8039100"/>
                </a:moveTo>
                <a:lnTo>
                  <a:pt x="542326" y="8039100"/>
                </a:lnTo>
                <a:lnTo>
                  <a:pt x="520672" y="7912100"/>
                </a:lnTo>
                <a:lnTo>
                  <a:pt x="14415009" y="7912100"/>
                </a:lnTo>
                <a:lnTo>
                  <a:pt x="14393355" y="8039100"/>
                </a:lnTo>
                <a:close/>
              </a:path>
              <a:path extrusionOk="0" h="10287000" w="14935835">
                <a:moveTo>
                  <a:pt x="14348821" y="8166100"/>
                </a:moveTo>
                <a:lnTo>
                  <a:pt x="586859" y="8166100"/>
                </a:lnTo>
                <a:lnTo>
                  <a:pt x="564389" y="8039100"/>
                </a:lnTo>
                <a:lnTo>
                  <a:pt x="14371292" y="8039100"/>
                </a:lnTo>
                <a:lnTo>
                  <a:pt x="14348821" y="8166100"/>
                </a:lnTo>
                <a:close/>
              </a:path>
              <a:path extrusionOk="0" h="10287000" w="14935835">
                <a:moveTo>
                  <a:pt x="14278985" y="8293100"/>
                </a:moveTo>
                <a:lnTo>
                  <a:pt x="656696" y="8293100"/>
                </a:lnTo>
                <a:lnTo>
                  <a:pt x="633015" y="8166100"/>
                </a:lnTo>
                <a:lnTo>
                  <a:pt x="14302666" y="8166100"/>
                </a:lnTo>
                <a:lnTo>
                  <a:pt x="14278985" y="8293100"/>
                </a:lnTo>
                <a:close/>
              </a:path>
              <a:path extrusionOk="0" h="10287000" w="14935835">
                <a:moveTo>
                  <a:pt x="14230425" y="8420100"/>
                </a:moveTo>
                <a:lnTo>
                  <a:pt x="705255" y="8420100"/>
                </a:lnTo>
                <a:lnTo>
                  <a:pt x="680777" y="8293100"/>
                </a:lnTo>
                <a:lnTo>
                  <a:pt x="14254904" y="8293100"/>
                </a:lnTo>
                <a:lnTo>
                  <a:pt x="14230425" y="8420100"/>
                </a:lnTo>
                <a:close/>
              </a:path>
              <a:path extrusionOk="0" h="10287000" w="14935835">
                <a:moveTo>
                  <a:pt x="14154623" y="8547100"/>
                </a:moveTo>
                <a:lnTo>
                  <a:pt x="781058" y="8547100"/>
                </a:lnTo>
                <a:lnTo>
                  <a:pt x="755398" y="8420100"/>
                </a:lnTo>
                <a:lnTo>
                  <a:pt x="14180283" y="8420100"/>
                </a:lnTo>
                <a:lnTo>
                  <a:pt x="14154623" y="8547100"/>
                </a:lnTo>
                <a:close/>
              </a:path>
              <a:path extrusionOk="0" h="10287000" w="14935835">
                <a:moveTo>
                  <a:pt x="14102134" y="8674100"/>
                </a:moveTo>
                <a:lnTo>
                  <a:pt x="833546" y="8674100"/>
                </a:lnTo>
                <a:lnTo>
                  <a:pt x="807108" y="8547100"/>
                </a:lnTo>
                <a:lnTo>
                  <a:pt x="14128573" y="8547100"/>
                </a:lnTo>
                <a:lnTo>
                  <a:pt x="14102134" y="8674100"/>
                </a:lnTo>
                <a:close/>
              </a:path>
              <a:path extrusionOk="0" h="10287000" w="14935835">
                <a:moveTo>
                  <a:pt x="14048101" y="8801100"/>
                </a:moveTo>
                <a:lnTo>
                  <a:pt x="887580" y="8801100"/>
                </a:lnTo>
                <a:lnTo>
                  <a:pt x="860371" y="8674100"/>
                </a:lnTo>
                <a:lnTo>
                  <a:pt x="14075310" y="8674100"/>
                </a:lnTo>
                <a:lnTo>
                  <a:pt x="14048101" y="8801100"/>
                </a:lnTo>
                <a:close/>
              </a:path>
              <a:path extrusionOk="0" h="10287000" w="14935835">
                <a:moveTo>
                  <a:pt x="13964188" y="8928100"/>
                </a:moveTo>
                <a:lnTo>
                  <a:pt x="971493" y="8928100"/>
                </a:lnTo>
                <a:lnTo>
                  <a:pt x="943142" y="8801100"/>
                </a:lnTo>
                <a:lnTo>
                  <a:pt x="13992538" y="8801100"/>
                </a:lnTo>
                <a:lnTo>
                  <a:pt x="13964188" y="8928100"/>
                </a:lnTo>
                <a:close/>
              </a:path>
              <a:path extrusionOk="0" h="10287000" w="14935835">
                <a:moveTo>
                  <a:pt x="13906360" y="9055100"/>
                </a:moveTo>
                <a:lnTo>
                  <a:pt x="1029321" y="9055100"/>
                </a:lnTo>
                <a:lnTo>
                  <a:pt x="1000219" y="8928100"/>
                </a:lnTo>
                <a:lnTo>
                  <a:pt x="13935461" y="8928100"/>
                </a:lnTo>
                <a:lnTo>
                  <a:pt x="13906360" y="9055100"/>
                </a:lnTo>
                <a:close/>
              </a:path>
              <a:path extrusionOk="0" h="10287000" w="14935835">
                <a:moveTo>
                  <a:pt x="13816827" y="9182100"/>
                </a:moveTo>
                <a:lnTo>
                  <a:pt x="1118854" y="9182100"/>
                </a:lnTo>
                <a:lnTo>
                  <a:pt x="1088640" y="9055100"/>
                </a:lnTo>
                <a:lnTo>
                  <a:pt x="13847041" y="9055100"/>
                </a:lnTo>
                <a:lnTo>
                  <a:pt x="13816827" y="9182100"/>
                </a:lnTo>
                <a:close/>
              </a:path>
              <a:path extrusionOk="0" h="10287000" w="14935835">
                <a:moveTo>
                  <a:pt x="13723991" y="9309100"/>
                </a:moveTo>
                <a:lnTo>
                  <a:pt x="1211690" y="9309100"/>
                </a:lnTo>
                <a:lnTo>
                  <a:pt x="1180380" y="9182100"/>
                </a:lnTo>
                <a:lnTo>
                  <a:pt x="13755300" y="9182100"/>
                </a:lnTo>
                <a:lnTo>
                  <a:pt x="13723991" y="9309100"/>
                </a:lnTo>
                <a:close/>
              </a:path>
              <a:path extrusionOk="0" h="10287000" w="14935835">
                <a:moveTo>
                  <a:pt x="13660291" y="9436100"/>
                </a:moveTo>
                <a:lnTo>
                  <a:pt x="1275389" y="9436100"/>
                </a:lnTo>
                <a:lnTo>
                  <a:pt x="1243360" y="9309100"/>
                </a:lnTo>
                <a:lnTo>
                  <a:pt x="13692321" y="9309100"/>
                </a:lnTo>
                <a:lnTo>
                  <a:pt x="13660291" y="9436100"/>
                </a:lnTo>
                <a:close/>
              </a:path>
              <a:path extrusionOk="0" h="10287000" w="14935835">
                <a:moveTo>
                  <a:pt x="13562066" y="9563100"/>
                </a:moveTo>
                <a:lnTo>
                  <a:pt x="1373615" y="9563100"/>
                </a:lnTo>
                <a:lnTo>
                  <a:pt x="1340519" y="9436100"/>
                </a:lnTo>
                <a:lnTo>
                  <a:pt x="13595162" y="9436100"/>
                </a:lnTo>
                <a:lnTo>
                  <a:pt x="13562066" y="9563100"/>
                </a:lnTo>
                <a:close/>
              </a:path>
              <a:path extrusionOk="0" h="10287000" w="14935835">
                <a:moveTo>
                  <a:pt x="13460676" y="9690100"/>
                </a:moveTo>
                <a:lnTo>
                  <a:pt x="1475005" y="9690100"/>
                </a:lnTo>
                <a:lnTo>
                  <a:pt x="1440860" y="9563100"/>
                </a:lnTo>
                <a:lnTo>
                  <a:pt x="13494821" y="9563100"/>
                </a:lnTo>
                <a:lnTo>
                  <a:pt x="13460676" y="9690100"/>
                </a:lnTo>
                <a:close/>
              </a:path>
              <a:path extrusionOk="0" h="10287000" w="14935835">
                <a:moveTo>
                  <a:pt x="13391350" y="9817100"/>
                </a:moveTo>
                <a:lnTo>
                  <a:pt x="1544330" y="9817100"/>
                </a:lnTo>
                <a:lnTo>
                  <a:pt x="1509495" y="9690100"/>
                </a:lnTo>
                <a:lnTo>
                  <a:pt x="13426185" y="9690100"/>
                </a:lnTo>
                <a:lnTo>
                  <a:pt x="13391350" y="9817100"/>
                </a:lnTo>
                <a:close/>
              </a:path>
              <a:path extrusionOk="0" h="10287000" w="14935835">
                <a:moveTo>
                  <a:pt x="13284802" y="9944100"/>
                </a:moveTo>
                <a:lnTo>
                  <a:pt x="1650879" y="9944100"/>
                </a:lnTo>
                <a:lnTo>
                  <a:pt x="1615024" y="9817100"/>
                </a:lnTo>
                <a:lnTo>
                  <a:pt x="13320657" y="9817100"/>
                </a:lnTo>
                <a:lnTo>
                  <a:pt x="13284802" y="9944100"/>
                </a:lnTo>
                <a:close/>
              </a:path>
              <a:path extrusionOk="0" h="10287000" w="14935835">
                <a:moveTo>
                  <a:pt x="13175227" y="10071100"/>
                </a:moveTo>
                <a:lnTo>
                  <a:pt x="1760454" y="10071100"/>
                </a:lnTo>
                <a:lnTo>
                  <a:pt x="1723596" y="9944100"/>
                </a:lnTo>
                <a:lnTo>
                  <a:pt x="13212085" y="9944100"/>
                </a:lnTo>
                <a:lnTo>
                  <a:pt x="13175227" y="10071100"/>
                </a:lnTo>
                <a:close/>
              </a:path>
              <a:path extrusionOk="0" h="10287000" w="14935835">
                <a:moveTo>
                  <a:pt x="13062678" y="10198100"/>
                </a:moveTo>
                <a:lnTo>
                  <a:pt x="1873003" y="10198100"/>
                </a:lnTo>
                <a:lnTo>
                  <a:pt x="1835159" y="10071100"/>
                </a:lnTo>
                <a:lnTo>
                  <a:pt x="13100521" y="10071100"/>
                </a:lnTo>
                <a:lnTo>
                  <a:pt x="13062678" y="10198100"/>
                </a:lnTo>
                <a:close/>
              </a:path>
              <a:path extrusionOk="0" h="10287000" w="14935835">
                <a:moveTo>
                  <a:pt x="12958924" y="10287000"/>
                </a:moveTo>
                <a:lnTo>
                  <a:pt x="1976757" y="10287000"/>
                </a:lnTo>
                <a:lnTo>
                  <a:pt x="1949662" y="10198100"/>
                </a:lnTo>
                <a:lnTo>
                  <a:pt x="12986018" y="10198100"/>
                </a:lnTo>
                <a:lnTo>
                  <a:pt x="12958924" y="10287000"/>
                </a:lnTo>
                <a:close/>
              </a:path>
            </a:pathLst>
          </a:custGeom>
          <a:solidFill>
            <a:srgbClr val="ECECE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132" name="Google Shape;1132;p127"/>
          <p:cNvSpPr txBox="1"/>
          <p:nvPr/>
        </p:nvSpPr>
        <p:spPr>
          <a:xfrm>
            <a:off x="3631400" y="978852"/>
            <a:ext cx="11626850" cy="8074025"/>
          </a:xfrm>
          <a:prstGeom prst="rect">
            <a:avLst/>
          </a:prstGeom>
          <a:noFill/>
          <a:ln>
            <a:noFill/>
          </a:ln>
        </p:spPr>
        <p:txBody>
          <a:bodyPr anchorCtr="0" anchor="t" bIns="0" lIns="0" spcFirstLastPara="1" rIns="0" wrap="square" tIns="12050">
            <a:spAutoFit/>
          </a:bodyPr>
          <a:lstStyle/>
          <a:p>
            <a:pPr indent="0" lvl="0" marL="12700" marR="1775460" rtl="0" algn="l">
              <a:lnSpc>
                <a:spcPct val="116500"/>
              </a:lnSpc>
              <a:spcBef>
                <a:spcPts val="0"/>
              </a:spcBef>
              <a:spcAft>
                <a:spcPts val="0"/>
              </a:spcAft>
              <a:buNone/>
            </a:pPr>
            <a:r>
              <a:rPr lang="en-US" sz="6600">
                <a:solidFill>
                  <a:srgbClr val="2B444A"/>
                </a:solidFill>
                <a:latin typeface="Arial"/>
                <a:ea typeface="Arial"/>
                <a:cs typeface="Arial"/>
                <a:sym typeface="Arial"/>
              </a:rPr>
              <a:t>Disability	justice	and	its	10 principles		are	a </a:t>
            </a:r>
            <a:r>
              <a:rPr b="1" lang="en-US" sz="6600">
                <a:solidFill>
                  <a:srgbClr val="2B444A"/>
                </a:solidFill>
                <a:latin typeface="Arial"/>
                <a:ea typeface="Arial"/>
                <a:cs typeface="Arial"/>
                <a:sym typeface="Arial"/>
              </a:rPr>
              <a:t>practice</a:t>
            </a:r>
            <a:r>
              <a:rPr lang="en-US" sz="6600">
                <a:solidFill>
                  <a:srgbClr val="2B444A"/>
                </a:solidFill>
                <a:latin typeface="Arial"/>
                <a:ea typeface="Arial"/>
                <a:cs typeface="Arial"/>
                <a:sym typeface="Arial"/>
              </a:rPr>
              <a:t>.</a:t>
            </a:r>
            <a:endParaRPr sz="6600">
              <a:latin typeface="Arial"/>
              <a:ea typeface="Arial"/>
              <a:cs typeface="Arial"/>
              <a:sym typeface="Arial"/>
            </a:endParaRPr>
          </a:p>
          <a:p>
            <a:pPr indent="0" lvl="0" marL="0" rtl="0" algn="l">
              <a:lnSpc>
                <a:spcPct val="100000"/>
              </a:lnSpc>
              <a:spcBef>
                <a:spcPts val="434"/>
              </a:spcBef>
              <a:spcAft>
                <a:spcPts val="0"/>
              </a:spcAft>
              <a:buNone/>
            </a:pPr>
            <a:r>
              <a:t/>
            </a:r>
            <a:endParaRPr sz="6600">
              <a:latin typeface="Arial"/>
              <a:ea typeface="Arial"/>
              <a:cs typeface="Arial"/>
              <a:sym typeface="Arial"/>
            </a:endParaRPr>
          </a:p>
          <a:p>
            <a:pPr indent="0" lvl="0" marL="12700" marR="5080" rtl="0" algn="l">
              <a:lnSpc>
                <a:spcPct val="116500"/>
              </a:lnSpc>
              <a:spcBef>
                <a:spcPts val="0"/>
              </a:spcBef>
              <a:spcAft>
                <a:spcPts val="0"/>
              </a:spcAft>
              <a:buNone/>
            </a:pPr>
            <a:r>
              <a:rPr lang="en-US" sz="6600">
                <a:solidFill>
                  <a:srgbClr val="2B444A"/>
                </a:solidFill>
                <a:latin typeface="Arial"/>
                <a:ea typeface="Arial"/>
                <a:cs typeface="Arial"/>
                <a:sym typeface="Arial"/>
              </a:rPr>
              <a:t>No	one	has		the	perfect	system, but		there	is	a </a:t>
            </a:r>
            <a:r>
              <a:rPr b="1" lang="en-US" sz="6600">
                <a:solidFill>
                  <a:srgbClr val="2B444A"/>
                </a:solidFill>
                <a:latin typeface="Arial"/>
                <a:ea typeface="Arial"/>
                <a:cs typeface="Arial"/>
                <a:sym typeface="Arial"/>
              </a:rPr>
              <a:t>collective dedication </a:t>
            </a:r>
            <a:r>
              <a:rPr lang="en-US" sz="6600">
                <a:solidFill>
                  <a:srgbClr val="2B444A"/>
                </a:solidFill>
                <a:latin typeface="Arial"/>
                <a:ea typeface="Arial"/>
                <a:cs typeface="Arial"/>
                <a:sym typeface="Arial"/>
              </a:rPr>
              <a:t>to	inclusion		and equity.</a:t>
            </a:r>
            <a:endParaRPr sz="66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128"/>
          <p:cNvSpPr txBox="1"/>
          <p:nvPr/>
        </p:nvSpPr>
        <p:spPr>
          <a:xfrm>
            <a:off x="7417582" y="816986"/>
            <a:ext cx="9769200" cy="7942500"/>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b="1" i="0" lang="en-US" sz="9000" u="none" cap="none" strike="noStrike">
                <a:solidFill>
                  <a:srgbClr val="004987"/>
                </a:solidFill>
                <a:latin typeface="Arial"/>
                <a:ea typeface="Arial"/>
                <a:cs typeface="Arial"/>
                <a:sym typeface="Arial"/>
              </a:rPr>
              <a:t>No Barriers,</a:t>
            </a:r>
            <a:br>
              <a:rPr b="1" i="0" lang="en-US" sz="9000" u="none" cap="none" strike="noStrike">
                <a:solidFill>
                  <a:srgbClr val="004987"/>
                </a:solidFill>
                <a:latin typeface="Arial"/>
                <a:ea typeface="Arial"/>
                <a:cs typeface="Arial"/>
                <a:sym typeface="Arial"/>
              </a:rPr>
            </a:br>
            <a:r>
              <a:rPr b="1" i="0" lang="en-US" sz="9000" u="none" cap="none" strike="noStrike">
                <a:solidFill>
                  <a:srgbClr val="004987"/>
                </a:solidFill>
                <a:latin typeface="Arial"/>
                <a:ea typeface="Arial"/>
                <a:cs typeface="Arial"/>
                <a:sym typeface="Arial"/>
              </a:rPr>
              <a:t>Just Better Health</a:t>
            </a:r>
            <a:endParaRPr sz="2100"/>
          </a:p>
          <a:p>
            <a:pPr indent="0" lvl="0" marL="0" marR="0" rtl="0" algn="l">
              <a:lnSpc>
                <a:spcPct val="104545"/>
              </a:lnSpc>
              <a:spcBef>
                <a:spcPts val="0"/>
              </a:spcBef>
              <a:spcAft>
                <a:spcPts val="0"/>
              </a:spcAft>
              <a:buNone/>
            </a:pPr>
            <a:r>
              <a:t/>
            </a:r>
            <a:endParaRPr b="1" sz="6600">
              <a:solidFill>
                <a:srgbClr val="004987"/>
              </a:solidFill>
              <a:latin typeface="Arial"/>
              <a:ea typeface="Arial"/>
              <a:cs typeface="Arial"/>
              <a:sym typeface="Arial"/>
            </a:endParaRPr>
          </a:p>
          <a:p>
            <a:pPr indent="0" lvl="0" marL="0" marR="0" rtl="0" algn="l">
              <a:spcBef>
                <a:spcPts val="0"/>
              </a:spcBef>
              <a:spcAft>
                <a:spcPts val="0"/>
              </a:spcAft>
              <a:buNone/>
            </a:pPr>
            <a:r>
              <a:rPr b="1" lang="en-US" sz="4200">
                <a:solidFill>
                  <a:srgbClr val="004987"/>
                </a:solidFill>
                <a:latin typeface="Arial"/>
                <a:ea typeface="Arial"/>
                <a:cs typeface="Arial"/>
                <a:sym typeface="Arial"/>
              </a:rPr>
              <a:t>and the Indiana GCPD partnership with IN Department of Health, Tobacco Prevention and Cessation, and Cancer Prevention</a:t>
            </a:r>
            <a:endParaRPr sz="21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p129"/>
          <p:cNvSpPr txBox="1"/>
          <p:nvPr>
            <p:ph type="title"/>
          </p:nvPr>
        </p:nvSpPr>
        <p:spPr>
          <a:xfrm>
            <a:off x="4099560" y="752279"/>
            <a:ext cx="14188440" cy="843349"/>
          </a:xfrm>
          <a:prstGeom prst="rect">
            <a:avLst/>
          </a:prstGeom>
          <a:noFill/>
          <a:ln>
            <a:noFill/>
          </a:ln>
        </p:spPr>
        <p:txBody>
          <a:bodyPr anchorCtr="0" anchor="ctr" bIns="68550" lIns="137150" spcFirstLastPara="1" rIns="137150" wrap="square" tIns="68550">
            <a:noAutofit/>
          </a:bodyPr>
          <a:lstStyle/>
          <a:p>
            <a:pPr indent="0" lvl="0" marL="0" rtl="0" algn="l">
              <a:spcBef>
                <a:spcPts val="0"/>
              </a:spcBef>
              <a:spcAft>
                <a:spcPts val="0"/>
              </a:spcAft>
              <a:buClr>
                <a:srgbClr val="004987"/>
              </a:buClr>
              <a:buSzPts val="5400"/>
              <a:buFont typeface="Calibri"/>
              <a:buNone/>
            </a:pPr>
            <a:r>
              <a:rPr lang="en-US" sz="5400"/>
              <a:t>Who We Are</a:t>
            </a:r>
            <a:endParaRPr/>
          </a:p>
        </p:txBody>
      </p:sp>
      <p:sp>
        <p:nvSpPr>
          <p:cNvPr id="1145" name="Google Shape;1145;p129"/>
          <p:cNvSpPr txBox="1"/>
          <p:nvPr>
            <p:ph idx="2" type="body"/>
          </p:nvPr>
        </p:nvSpPr>
        <p:spPr>
          <a:xfrm>
            <a:off x="10478835" y="2766449"/>
            <a:ext cx="5964729" cy="5843016"/>
          </a:xfrm>
          <a:prstGeom prst="rect">
            <a:avLst/>
          </a:prstGeom>
          <a:noFill/>
          <a:ln>
            <a:noFill/>
          </a:ln>
        </p:spPr>
        <p:txBody>
          <a:bodyPr anchorCtr="0" anchor="t" bIns="68550" lIns="137150" spcFirstLastPara="1" rIns="137150" wrap="square" tIns="68550">
            <a:normAutofit/>
          </a:bodyPr>
          <a:lstStyle/>
          <a:p>
            <a:pPr indent="0" lvl="0" marL="0" rtl="0" algn="l">
              <a:lnSpc>
                <a:spcPct val="100000"/>
              </a:lnSpc>
              <a:spcBef>
                <a:spcPts val="0"/>
              </a:spcBef>
              <a:spcAft>
                <a:spcPts val="0"/>
              </a:spcAft>
              <a:buSzPts val="3000"/>
              <a:buNone/>
            </a:pPr>
            <a:r>
              <a:rPr lang="en-US" sz="3000">
                <a:latin typeface="Arial"/>
                <a:ea typeface="Arial"/>
                <a:cs typeface="Arial"/>
                <a:sym typeface="Arial"/>
              </a:rPr>
              <a:t>Tony Gunter</a:t>
            </a:r>
            <a:br>
              <a:rPr i="1" lang="en-US" sz="3000">
                <a:latin typeface="Arial"/>
                <a:ea typeface="Arial"/>
                <a:cs typeface="Arial"/>
                <a:sym typeface="Arial"/>
              </a:rPr>
            </a:br>
            <a:r>
              <a:rPr i="1" lang="en-US" sz="3000">
                <a:latin typeface="Arial"/>
                <a:ea typeface="Arial"/>
                <a:cs typeface="Arial"/>
                <a:sym typeface="Arial"/>
              </a:rPr>
              <a:t>Special Olympics Chair Valparaiso </a:t>
            </a:r>
            <a:endParaRPr/>
          </a:p>
          <a:p>
            <a:pPr indent="0" lvl="0" marL="0" rtl="0" algn="l">
              <a:lnSpc>
                <a:spcPct val="100000"/>
              </a:lnSpc>
              <a:spcBef>
                <a:spcPts val="0"/>
              </a:spcBef>
              <a:spcAft>
                <a:spcPts val="0"/>
              </a:spcAft>
              <a:buSzPts val="2700"/>
              <a:buNone/>
            </a:pPr>
            <a:r>
              <a:t/>
            </a:r>
            <a:endParaRPr sz="2700"/>
          </a:p>
        </p:txBody>
      </p:sp>
      <p:sp>
        <p:nvSpPr>
          <p:cNvPr id="1146" name="Google Shape;1146;p129"/>
          <p:cNvSpPr txBox="1"/>
          <p:nvPr>
            <p:ph idx="1" type="body"/>
          </p:nvPr>
        </p:nvSpPr>
        <p:spPr>
          <a:xfrm>
            <a:off x="2148840" y="2766449"/>
            <a:ext cx="5964729" cy="5843016"/>
          </a:xfrm>
          <a:prstGeom prst="rect">
            <a:avLst/>
          </a:prstGeom>
          <a:noFill/>
          <a:ln>
            <a:noFill/>
          </a:ln>
        </p:spPr>
        <p:txBody>
          <a:bodyPr anchorCtr="0" anchor="t" bIns="68550" lIns="137150" spcFirstLastPara="1" rIns="137150" wrap="square" tIns="68550">
            <a:normAutofit/>
          </a:bodyPr>
          <a:lstStyle/>
          <a:p>
            <a:pPr indent="0" lvl="0" marL="0" rtl="0" algn="l">
              <a:lnSpc>
                <a:spcPct val="100000"/>
              </a:lnSpc>
              <a:spcBef>
                <a:spcPts val="0"/>
              </a:spcBef>
              <a:spcAft>
                <a:spcPts val="0"/>
              </a:spcAft>
              <a:buSzPts val="3000"/>
              <a:buNone/>
            </a:pPr>
            <a:r>
              <a:rPr lang="en-US" sz="3000">
                <a:latin typeface="Arial"/>
                <a:ea typeface="Arial"/>
                <a:cs typeface="Arial"/>
                <a:sym typeface="Arial"/>
              </a:rPr>
              <a:t>Cierra Olivia Thomas Williams, MA</a:t>
            </a:r>
            <a:br>
              <a:rPr lang="en-US" sz="3000">
                <a:latin typeface="Arial"/>
                <a:ea typeface="Arial"/>
                <a:cs typeface="Arial"/>
                <a:sym typeface="Arial"/>
              </a:rPr>
            </a:br>
            <a:r>
              <a:rPr i="1" lang="en-US" sz="3000">
                <a:latin typeface="Arial"/>
                <a:ea typeface="Arial"/>
                <a:cs typeface="Arial"/>
                <a:sym typeface="Arial"/>
              </a:rPr>
              <a:t>GCPD 5x5 Public Health Initiative Contractor</a:t>
            </a:r>
            <a:endParaRPr/>
          </a:p>
          <a:p>
            <a:pPr indent="0" lvl="0" marL="0" rtl="0" algn="l">
              <a:lnSpc>
                <a:spcPct val="100000"/>
              </a:lnSpc>
              <a:spcBef>
                <a:spcPts val="0"/>
              </a:spcBef>
              <a:spcAft>
                <a:spcPts val="0"/>
              </a:spcAft>
              <a:buSzPts val="2700"/>
              <a:buNone/>
            </a:pPr>
            <a:r>
              <a:t/>
            </a:r>
            <a:endParaRPr i="1" sz="2700">
              <a:latin typeface="Arial"/>
              <a:ea typeface="Arial"/>
              <a:cs typeface="Arial"/>
              <a:sym typeface="Arial"/>
            </a:endParaRPr>
          </a:p>
          <a:p>
            <a:pPr indent="0" lvl="0" marL="0" rtl="0" algn="l">
              <a:lnSpc>
                <a:spcPct val="100000"/>
              </a:lnSpc>
              <a:spcBef>
                <a:spcPts val="0"/>
              </a:spcBef>
              <a:spcAft>
                <a:spcPts val="0"/>
              </a:spcAft>
              <a:buSzPts val="2700"/>
              <a:buNone/>
            </a:pPr>
            <a:r>
              <a:t/>
            </a:r>
            <a:endParaRPr i="1" sz="2700">
              <a:latin typeface="Arial"/>
              <a:ea typeface="Arial"/>
              <a:cs typeface="Arial"/>
              <a:sym typeface="Arial"/>
            </a:endParaRPr>
          </a:p>
        </p:txBody>
      </p:sp>
      <p:pic>
        <p:nvPicPr>
          <p:cNvPr id="1147" name="Google Shape;1147;p129"/>
          <p:cNvPicPr preferRelativeResize="0"/>
          <p:nvPr/>
        </p:nvPicPr>
        <p:blipFill rotWithShape="1">
          <a:blip r:embed="rId3">
            <a:alphaModFix/>
          </a:blip>
          <a:srcRect b="0" l="0" r="0" t="0"/>
          <a:stretch/>
        </p:blipFill>
        <p:spPr>
          <a:xfrm>
            <a:off x="11335465" y="4906058"/>
            <a:ext cx="3668148" cy="4564206"/>
          </a:xfrm>
          <a:prstGeom prst="rect">
            <a:avLst/>
          </a:prstGeom>
          <a:solidFill>
            <a:srgbClr val="ECECEC"/>
          </a:solidFill>
          <a:ln cap="sq" cmpd="sng" w="88900">
            <a:solidFill>
              <a:srgbClr val="FFFFFF"/>
            </a:solidFill>
            <a:prstDash val="solid"/>
            <a:miter lim="8000"/>
            <a:headEnd len="sm" w="sm" type="none"/>
            <a:tailEnd len="sm" w="sm" type="none"/>
          </a:ln>
          <a:effectLst>
            <a:outerShdw blurRad="55000" rotWithShape="0" algn="tl" dir="5400000" dist="18000">
              <a:srgbClr val="000000">
                <a:alpha val="40000"/>
              </a:srgbClr>
            </a:outerShdw>
          </a:effectLst>
        </p:spPr>
      </p:pic>
      <p:pic>
        <p:nvPicPr>
          <p:cNvPr id="1148" name="Google Shape;1148;p129"/>
          <p:cNvPicPr preferRelativeResize="0"/>
          <p:nvPr/>
        </p:nvPicPr>
        <p:blipFill rotWithShape="1">
          <a:blip r:embed="rId4">
            <a:alphaModFix/>
          </a:blip>
          <a:srcRect b="0" l="0" r="0" t="0"/>
          <a:stretch/>
        </p:blipFill>
        <p:spPr>
          <a:xfrm>
            <a:off x="2923658" y="5249389"/>
            <a:ext cx="3296696" cy="4390625"/>
          </a:xfrm>
          <a:prstGeom prst="rect">
            <a:avLst/>
          </a:prstGeom>
          <a:solidFill>
            <a:srgbClr val="ECECEC"/>
          </a:solidFill>
          <a:ln cap="sq" cmpd="sng" w="88900">
            <a:solidFill>
              <a:srgbClr val="FFFFFF"/>
            </a:solidFill>
            <a:prstDash val="solid"/>
            <a:miter lim="8000"/>
            <a:headEnd len="sm" w="sm" type="none"/>
            <a:tailEnd len="sm" w="sm" type="none"/>
          </a:ln>
          <a:effectLst>
            <a:outerShdw blurRad="55000" rotWithShape="0" algn="tl" dir="5400000" dist="18000">
              <a:srgbClr val="000000">
                <a:alpha val="4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112"/>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50299" l="-7311" r="-11870" t="-7852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17" name="Google Shape;817;p112"/>
          <p:cNvGrpSpPr/>
          <p:nvPr/>
        </p:nvGrpSpPr>
        <p:grpSpPr>
          <a:xfrm>
            <a:off x="0" y="8992801"/>
            <a:ext cx="18288118" cy="1294553"/>
            <a:chOff x="0" y="0"/>
            <a:chExt cx="4816592" cy="340950"/>
          </a:xfrm>
        </p:grpSpPr>
        <p:sp>
          <p:nvSpPr>
            <p:cNvPr id="818" name="Google Shape;818;p112"/>
            <p:cNvSpPr/>
            <p:nvPr/>
          </p:nvSpPr>
          <p:spPr>
            <a:xfrm>
              <a:off x="0" y="0"/>
              <a:ext cx="4816592" cy="340859"/>
            </a:xfrm>
            <a:custGeom>
              <a:rect b="b" l="l" r="r" t="t"/>
              <a:pathLst>
                <a:path extrusionOk="0" h="340859" w="4816592">
                  <a:moveTo>
                    <a:pt x="0" y="0"/>
                  </a:moveTo>
                  <a:lnTo>
                    <a:pt x="4816592" y="0"/>
                  </a:lnTo>
                  <a:lnTo>
                    <a:pt x="4816592" y="340859"/>
                  </a:lnTo>
                  <a:lnTo>
                    <a:pt x="0" y="340859"/>
                  </a:lnTo>
                  <a:close/>
                </a:path>
              </a:pathLst>
            </a:custGeom>
            <a:solidFill>
              <a:srgbClr val="F09B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112"/>
            <p:cNvSpPr txBox="1"/>
            <p:nvPr/>
          </p:nvSpPr>
          <p:spPr>
            <a:xfrm>
              <a:off x="0" y="57150"/>
              <a:ext cx="4816500" cy="2838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20" name="Google Shape;820;p112"/>
          <p:cNvSpPr/>
          <p:nvPr/>
        </p:nvSpPr>
        <p:spPr>
          <a:xfrm>
            <a:off x="14677023" y="4716579"/>
            <a:ext cx="3610977" cy="5570421"/>
          </a:xfrm>
          <a:custGeom>
            <a:rect b="b" l="l" r="r" t="t"/>
            <a:pathLst>
              <a:path extrusionOk="0" h="5570421" w="3610977">
                <a:moveTo>
                  <a:pt x="0" y="0"/>
                </a:moveTo>
                <a:lnTo>
                  <a:pt x="3610977" y="0"/>
                </a:lnTo>
                <a:lnTo>
                  <a:pt x="3610977" y="5570421"/>
                </a:lnTo>
                <a:lnTo>
                  <a:pt x="0" y="5570421"/>
                </a:lnTo>
                <a:lnTo>
                  <a:pt x="0" y="0"/>
                </a:lnTo>
                <a:close/>
              </a:path>
            </a:pathLst>
          </a:custGeom>
          <a:blipFill rotWithShape="1">
            <a:blip r:embed="rId4">
              <a:alphaModFix/>
            </a:blip>
            <a:stretch>
              <a:fillRect b="-500" l="0" r="-6215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21" name="Google Shape;821;p112"/>
          <p:cNvGrpSpPr/>
          <p:nvPr/>
        </p:nvGrpSpPr>
        <p:grpSpPr>
          <a:xfrm>
            <a:off x="1162126" y="580644"/>
            <a:ext cx="9938386" cy="1501913"/>
            <a:chOff x="0" y="0"/>
            <a:chExt cx="2617500" cy="395563"/>
          </a:xfrm>
        </p:grpSpPr>
        <p:sp>
          <p:nvSpPr>
            <p:cNvPr id="822" name="Google Shape;822;p112"/>
            <p:cNvSpPr/>
            <p:nvPr/>
          </p:nvSpPr>
          <p:spPr>
            <a:xfrm>
              <a:off x="0" y="0"/>
              <a:ext cx="2617435" cy="395563"/>
            </a:xfrm>
            <a:custGeom>
              <a:rect b="b" l="l" r="r" t="t"/>
              <a:pathLst>
                <a:path extrusionOk="0" h="395563" w="2617435">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112"/>
            <p:cNvSpPr txBox="1"/>
            <p:nvPr/>
          </p:nvSpPr>
          <p:spPr>
            <a:xfrm>
              <a:off x="0" y="57150"/>
              <a:ext cx="2617500" cy="3384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24" name="Google Shape;824;p112"/>
          <p:cNvSpPr/>
          <p:nvPr/>
        </p:nvSpPr>
        <p:spPr>
          <a:xfrm>
            <a:off x="0" y="7725586"/>
            <a:ext cx="3330325" cy="2561414"/>
          </a:xfrm>
          <a:custGeom>
            <a:rect b="b" l="l" r="r" t="t"/>
            <a:pathLst>
              <a:path extrusionOk="0" h="2561414" w="3330325">
                <a:moveTo>
                  <a:pt x="0" y="0"/>
                </a:moveTo>
                <a:lnTo>
                  <a:pt x="3330325" y="0"/>
                </a:lnTo>
                <a:lnTo>
                  <a:pt x="3330325" y="2561414"/>
                </a:lnTo>
                <a:lnTo>
                  <a:pt x="0" y="2561414"/>
                </a:lnTo>
                <a:lnTo>
                  <a:pt x="0" y="0"/>
                </a:lnTo>
                <a:close/>
              </a:path>
            </a:pathLst>
          </a:custGeom>
          <a:blipFill rotWithShape="1">
            <a:blip r:embed="rId5">
              <a:alphaModFix/>
            </a:blip>
            <a:stretch>
              <a:fillRect b="-49840" l="-3822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112"/>
          <p:cNvSpPr/>
          <p:nvPr/>
        </p:nvSpPr>
        <p:spPr>
          <a:xfrm>
            <a:off x="15151605" y="1028700"/>
            <a:ext cx="2107695" cy="2107695"/>
          </a:xfrm>
          <a:custGeom>
            <a:rect b="b" l="l" r="r" t="t"/>
            <a:pathLst>
              <a:path extrusionOk="0" h="2107695" w="2107695">
                <a:moveTo>
                  <a:pt x="0" y="0"/>
                </a:moveTo>
                <a:lnTo>
                  <a:pt x="2107695" y="0"/>
                </a:lnTo>
                <a:lnTo>
                  <a:pt x="2107695" y="2107695"/>
                </a:lnTo>
                <a:lnTo>
                  <a:pt x="0" y="2107695"/>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112"/>
          <p:cNvSpPr txBox="1"/>
          <p:nvPr>
            <p:ph idx="4294967295" type="title"/>
          </p:nvPr>
        </p:nvSpPr>
        <p:spPr>
          <a:xfrm>
            <a:off x="1404674" y="960890"/>
            <a:ext cx="10041900" cy="962100"/>
          </a:xfrm>
          <a:prstGeom prst="rect">
            <a:avLst/>
          </a:prstGeom>
          <a:noFill/>
          <a:ln>
            <a:noFill/>
          </a:ln>
        </p:spPr>
        <p:txBody>
          <a:bodyPr anchorCtr="0" anchor="t" bIns="0" lIns="0" spcFirstLastPara="1" rIns="0" wrap="square" tIns="0">
            <a:spAutoFit/>
          </a:bodyPr>
          <a:lstStyle/>
          <a:p>
            <a:pPr indent="0" lvl="0" marL="0" marR="0" rtl="0" algn="l">
              <a:lnSpc>
                <a:spcPct val="101007"/>
              </a:lnSpc>
              <a:spcBef>
                <a:spcPts val="0"/>
              </a:spcBef>
              <a:spcAft>
                <a:spcPts val="0"/>
              </a:spcAft>
              <a:buClr>
                <a:srgbClr val="000000"/>
              </a:buClr>
              <a:buSzPts val="6250"/>
              <a:buFont typeface="Arial"/>
              <a:buNone/>
            </a:pPr>
            <a:r>
              <a:rPr b="0" i="0" lang="en-US" sz="6250" u="none" cap="none" strike="noStrike">
                <a:solidFill>
                  <a:srgbClr val="616709"/>
                </a:solidFill>
                <a:latin typeface="Inclusive Sans"/>
                <a:ea typeface="Inclusive Sans"/>
                <a:cs typeface="Inclusive Sans"/>
                <a:sym typeface="Inclusive Sans"/>
              </a:rPr>
              <a:t>Land Acknowledgement </a:t>
            </a:r>
            <a:endParaRPr b="0" i="0" sz="1400" u="none" cap="none" strike="noStrike">
              <a:solidFill>
                <a:srgbClr val="000000"/>
              </a:solidFill>
              <a:latin typeface="Arial"/>
              <a:ea typeface="Arial"/>
              <a:cs typeface="Arial"/>
              <a:sym typeface="Arial"/>
            </a:endParaRPr>
          </a:p>
        </p:txBody>
      </p:sp>
      <p:grpSp>
        <p:nvGrpSpPr>
          <p:cNvPr id="827" name="Google Shape;827;p112"/>
          <p:cNvGrpSpPr/>
          <p:nvPr/>
        </p:nvGrpSpPr>
        <p:grpSpPr>
          <a:xfrm>
            <a:off x="2457826" y="2514835"/>
            <a:ext cx="10920264" cy="6045720"/>
            <a:chOff x="0" y="0"/>
            <a:chExt cx="2876100" cy="1592278"/>
          </a:xfrm>
        </p:grpSpPr>
        <p:sp>
          <p:nvSpPr>
            <p:cNvPr id="828" name="Google Shape;828;p112"/>
            <p:cNvSpPr/>
            <p:nvPr/>
          </p:nvSpPr>
          <p:spPr>
            <a:xfrm>
              <a:off x="0" y="0"/>
              <a:ext cx="2875961" cy="1592278"/>
            </a:xfrm>
            <a:custGeom>
              <a:rect b="b" l="l" r="r" t="t"/>
              <a:pathLst>
                <a:path extrusionOk="0" h="1592278" w="2875961">
                  <a:moveTo>
                    <a:pt x="16307" y="0"/>
                  </a:moveTo>
                  <a:lnTo>
                    <a:pt x="2859654" y="0"/>
                  </a:lnTo>
                  <a:cubicBezTo>
                    <a:pt x="2863979" y="0"/>
                    <a:pt x="2868127" y="1718"/>
                    <a:pt x="2871185" y="4776"/>
                  </a:cubicBezTo>
                  <a:cubicBezTo>
                    <a:pt x="2874243" y="7834"/>
                    <a:pt x="2875961" y="11982"/>
                    <a:pt x="2875961" y="16307"/>
                  </a:cubicBezTo>
                  <a:lnTo>
                    <a:pt x="2875961" y="1575971"/>
                  </a:lnTo>
                  <a:cubicBezTo>
                    <a:pt x="2875961" y="1584977"/>
                    <a:pt x="2868660" y="1592278"/>
                    <a:pt x="2859654" y="1592278"/>
                  </a:cubicBezTo>
                  <a:lnTo>
                    <a:pt x="16307" y="1592278"/>
                  </a:lnTo>
                  <a:cubicBezTo>
                    <a:pt x="11982" y="1592278"/>
                    <a:pt x="7834" y="1590560"/>
                    <a:pt x="4776" y="1587502"/>
                  </a:cubicBezTo>
                  <a:cubicBezTo>
                    <a:pt x="1718" y="1584444"/>
                    <a:pt x="0" y="1580296"/>
                    <a:pt x="0" y="1575971"/>
                  </a:cubicBezTo>
                  <a:lnTo>
                    <a:pt x="0" y="16307"/>
                  </a:lnTo>
                  <a:cubicBezTo>
                    <a:pt x="0" y="11982"/>
                    <a:pt x="1718" y="7834"/>
                    <a:pt x="4776" y="4776"/>
                  </a:cubicBezTo>
                  <a:cubicBezTo>
                    <a:pt x="7834" y="1718"/>
                    <a:pt x="11982" y="0"/>
                    <a:pt x="16307" y="0"/>
                  </a:cubicBezTo>
                  <a:close/>
                </a:path>
              </a:pathLst>
            </a:custGeom>
            <a:solidFill>
              <a:srgbClr val="A4A95D">
                <a:alpha val="25882"/>
              </a:srgbClr>
            </a:solidFill>
            <a:ln cap="rnd" cmpd="sng" w="95250">
              <a:solidFill>
                <a:srgbClr val="000000">
                  <a:alpha val="25882"/>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112"/>
            <p:cNvSpPr txBox="1"/>
            <p:nvPr/>
          </p:nvSpPr>
          <p:spPr>
            <a:xfrm>
              <a:off x="0" y="57150"/>
              <a:ext cx="2876100" cy="15351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30" name="Google Shape;830;p112"/>
          <p:cNvSpPr txBox="1"/>
          <p:nvPr/>
        </p:nvSpPr>
        <p:spPr>
          <a:xfrm>
            <a:off x="2948621" y="3037060"/>
            <a:ext cx="9938100" cy="51426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Clr>
                <a:srgbClr val="000000"/>
              </a:buClr>
              <a:buSzPts val="3554"/>
              <a:buFont typeface="Arial"/>
              <a:buNone/>
            </a:pPr>
            <a:r>
              <a:rPr b="0" i="0" lang="en-US" sz="3554" u="none" cap="none" strike="noStrike">
                <a:solidFill>
                  <a:srgbClr val="000000"/>
                </a:solidFill>
                <a:latin typeface="Inclusive Sans"/>
                <a:ea typeface="Inclusive Sans"/>
                <a:cs typeface="Inclusive Sans"/>
                <a:sym typeface="Inclusive Sans"/>
              </a:rPr>
              <a:t>We are hosting this webinar from the ancestral and unceded territory of the Nacotchtank (Anacostan), Piscataway, and Pamunkey People. </a:t>
            </a:r>
            <a:endParaRPr b="0" i="0" sz="1400" u="none" cap="none" strike="noStrike">
              <a:solidFill>
                <a:srgbClr val="000000"/>
              </a:solidFill>
              <a:latin typeface="Arial"/>
              <a:ea typeface="Arial"/>
              <a:cs typeface="Arial"/>
              <a:sym typeface="Arial"/>
            </a:endParaRPr>
          </a:p>
          <a:p>
            <a:pPr indent="0" lvl="0" marL="0" marR="0" rtl="0" algn="ctr">
              <a:lnSpc>
                <a:spcPct val="140011"/>
              </a:lnSpc>
              <a:spcBef>
                <a:spcPts val="0"/>
              </a:spcBef>
              <a:spcAft>
                <a:spcPts val="0"/>
              </a:spcAft>
              <a:buClr>
                <a:srgbClr val="000000"/>
              </a:buClr>
              <a:buSzPts val="3554"/>
              <a:buFont typeface="Arial"/>
              <a:buNone/>
            </a:pPr>
            <a:r>
              <a:t/>
            </a:r>
            <a:endParaRPr b="0" i="0" sz="3554" u="none" cap="none" strike="noStrike">
              <a:solidFill>
                <a:srgbClr val="000000"/>
              </a:solidFill>
              <a:latin typeface="Inclusive Sans"/>
              <a:ea typeface="Inclusive Sans"/>
              <a:cs typeface="Inclusive Sans"/>
              <a:sym typeface="Inclusive Sans"/>
            </a:endParaRPr>
          </a:p>
          <a:p>
            <a:pPr indent="0" lvl="0" marL="0" marR="0" rtl="0" algn="ctr">
              <a:lnSpc>
                <a:spcPct val="140011"/>
              </a:lnSpc>
              <a:spcBef>
                <a:spcPts val="0"/>
              </a:spcBef>
              <a:spcAft>
                <a:spcPts val="0"/>
              </a:spcAft>
              <a:buClr>
                <a:srgbClr val="000000"/>
              </a:buClr>
              <a:buSzPts val="3554"/>
              <a:buFont typeface="Arial"/>
              <a:buNone/>
            </a:pPr>
            <a:r>
              <a:rPr b="0" i="0" lang="en-US" sz="3554" u="none" cap="none" strike="noStrike">
                <a:solidFill>
                  <a:srgbClr val="000000"/>
                </a:solidFill>
                <a:latin typeface="Inclusive Sans"/>
                <a:ea typeface="Inclusive Sans"/>
                <a:cs typeface="Inclusive Sans"/>
                <a:sym typeface="Inclusive Sans"/>
              </a:rPr>
              <a:t>www.piscatawaytribe.org</a:t>
            </a:r>
            <a:endParaRPr b="0" i="0" sz="1400" u="none" cap="none" strike="noStrike">
              <a:solidFill>
                <a:srgbClr val="000000"/>
              </a:solidFill>
              <a:latin typeface="Arial"/>
              <a:ea typeface="Arial"/>
              <a:cs typeface="Arial"/>
              <a:sym typeface="Arial"/>
            </a:endParaRPr>
          </a:p>
          <a:p>
            <a:pPr indent="0" lvl="0" marL="0" marR="0" rtl="0" algn="ctr">
              <a:lnSpc>
                <a:spcPct val="140011"/>
              </a:lnSpc>
              <a:spcBef>
                <a:spcPts val="0"/>
              </a:spcBef>
              <a:spcAft>
                <a:spcPts val="0"/>
              </a:spcAft>
              <a:buClr>
                <a:srgbClr val="000000"/>
              </a:buClr>
              <a:buSzPts val="3554"/>
              <a:buFont typeface="Arial"/>
              <a:buNone/>
            </a:pPr>
            <a:r>
              <a:rPr b="0" i="0" lang="en-US" sz="3554" u="none" cap="none" strike="noStrike">
                <a:solidFill>
                  <a:srgbClr val="000000"/>
                </a:solidFill>
                <a:latin typeface="Inclusive Sans"/>
                <a:ea typeface="Inclusive Sans"/>
                <a:cs typeface="Inclusive Sans"/>
                <a:sym typeface="Inclusive Sans"/>
              </a:rPr>
              <a:t>www.pamunkey.org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3" name="Shape 1153"/>
        <p:cNvGrpSpPr/>
        <p:nvPr/>
      </p:nvGrpSpPr>
      <p:grpSpPr>
        <a:xfrm>
          <a:off x="0" y="0"/>
          <a:ext cx="0" cy="0"/>
          <a:chOff x="0" y="0"/>
          <a:chExt cx="0" cy="0"/>
        </a:xfrm>
      </p:grpSpPr>
      <p:sp>
        <p:nvSpPr>
          <p:cNvPr id="1154" name="Google Shape;1154;p130"/>
          <p:cNvSpPr txBox="1"/>
          <p:nvPr>
            <p:ph type="title"/>
          </p:nvPr>
        </p:nvSpPr>
        <p:spPr>
          <a:xfrm>
            <a:off x="3908325" y="788978"/>
            <a:ext cx="12085529" cy="843349"/>
          </a:xfrm>
          <a:prstGeom prst="rect">
            <a:avLst/>
          </a:prstGeom>
          <a:noFill/>
          <a:ln>
            <a:noFill/>
          </a:ln>
        </p:spPr>
        <p:txBody>
          <a:bodyPr anchorCtr="0" anchor="ctr" bIns="68550" lIns="137150" spcFirstLastPara="1" rIns="137150" wrap="square" tIns="68550">
            <a:noAutofit/>
          </a:bodyPr>
          <a:lstStyle/>
          <a:p>
            <a:pPr indent="0" lvl="0" marL="0" rtl="0" algn="l">
              <a:spcBef>
                <a:spcPts val="0"/>
              </a:spcBef>
              <a:spcAft>
                <a:spcPts val="0"/>
              </a:spcAft>
              <a:buClr>
                <a:srgbClr val="004987"/>
              </a:buClr>
              <a:buSzPts val="4800"/>
              <a:buFont typeface="Calibri"/>
              <a:buNone/>
            </a:pPr>
            <a:r>
              <a:rPr lang="en-US" sz="4800"/>
              <a:t>GCPD State Plan &amp; the 5x5 Public Health Initiative</a:t>
            </a:r>
            <a:endParaRPr/>
          </a:p>
        </p:txBody>
      </p:sp>
      <p:sp>
        <p:nvSpPr>
          <p:cNvPr id="1155" name="Google Shape;1155;p130"/>
          <p:cNvSpPr txBox="1"/>
          <p:nvPr>
            <p:ph idx="1" type="body"/>
          </p:nvPr>
        </p:nvSpPr>
        <p:spPr>
          <a:xfrm>
            <a:off x="985235" y="3408629"/>
            <a:ext cx="6002137" cy="5825522"/>
          </a:xfrm>
          <a:prstGeom prst="rect">
            <a:avLst/>
          </a:prstGeom>
          <a:noFill/>
          <a:ln>
            <a:noFill/>
          </a:ln>
        </p:spPr>
        <p:txBody>
          <a:bodyPr anchorCtr="0" anchor="t" bIns="68550" lIns="137150" spcFirstLastPara="1" rIns="137150" wrap="square" tIns="68550">
            <a:normAutofit lnSpcReduction="10000"/>
          </a:bodyPr>
          <a:lstStyle/>
          <a:p>
            <a:pPr indent="-520700" lvl="0" marL="520700" marR="0" rtl="0" algn="l">
              <a:lnSpc>
                <a:spcPct val="100000"/>
              </a:lnSpc>
              <a:spcBef>
                <a:spcPts val="0"/>
              </a:spcBef>
              <a:spcAft>
                <a:spcPts val="0"/>
              </a:spcAft>
              <a:buClr>
                <a:srgbClr val="00ADD6"/>
              </a:buClr>
              <a:buSzPts val="3600"/>
              <a:buFont typeface="Arial"/>
              <a:buChar char="•"/>
            </a:pPr>
            <a:r>
              <a:rPr lang="en-US"/>
              <a:t>GCPD State Plan Goals</a:t>
            </a:r>
            <a:endParaRPr/>
          </a:p>
          <a:p>
            <a:pPr indent="-431800" lvl="1" marL="1117600" rtl="0" algn="l">
              <a:spcBef>
                <a:spcPts val="700"/>
              </a:spcBef>
              <a:spcAft>
                <a:spcPts val="0"/>
              </a:spcAft>
              <a:buSzPts val="3600"/>
              <a:buFont typeface="Arial"/>
              <a:buChar char="•"/>
            </a:pPr>
            <a:r>
              <a:rPr lang="en-US"/>
              <a:t>Leadership &amp; Advocacy</a:t>
            </a:r>
            <a:endParaRPr/>
          </a:p>
          <a:p>
            <a:pPr indent="-431800" lvl="1" marL="1117600" rtl="0" algn="l">
              <a:spcBef>
                <a:spcPts val="700"/>
              </a:spcBef>
              <a:spcAft>
                <a:spcPts val="0"/>
              </a:spcAft>
              <a:buSzPts val="3600"/>
              <a:buFont typeface="Arial"/>
              <a:buChar char="•"/>
            </a:pPr>
            <a:r>
              <a:rPr lang="en-US"/>
              <a:t>Community Inclusion &amp; Belonging</a:t>
            </a:r>
            <a:endParaRPr/>
          </a:p>
          <a:p>
            <a:pPr indent="-292100" lvl="0" marL="520700" marR="0" rtl="0" algn="l">
              <a:lnSpc>
                <a:spcPct val="100000"/>
              </a:lnSpc>
              <a:spcBef>
                <a:spcPts val="0"/>
              </a:spcBef>
              <a:spcAft>
                <a:spcPts val="0"/>
              </a:spcAft>
              <a:buClr>
                <a:srgbClr val="00ADD6"/>
              </a:buClr>
              <a:buSzPts val="3600"/>
              <a:buFont typeface="Arial"/>
              <a:buNone/>
            </a:pPr>
            <a:r>
              <a:t/>
            </a:r>
            <a:endParaRPr/>
          </a:p>
          <a:p>
            <a:pPr indent="-520700" lvl="0" marL="520700" marR="0" rtl="0" algn="l">
              <a:lnSpc>
                <a:spcPct val="100000"/>
              </a:lnSpc>
              <a:spcBef>
                <a:spcPts val="0"/>
              </a:spcBef>
              <a:spcAft>
                <a:spcPts val="0"/>
              </a:spcAft>
              <a:buClr>
                <a:srgbClr val="00ADD6"/>
              </a:buClr>
              <a:buSzPts val="3600"/>
              <a:buFont typeface="Arial"/>
              <a:buChar char="•"/>
            </a:pPr>
            <a:r>
              <a:rPr lang="en-US"/>
              <a:t>GCPD Collaboration with State Agencies</a:t>
            </a:r>
            <a:endParaRPr/>
          </a:p>
          <a:p>
            <a:pPr indent="-431800" lvl="1" marL="1117600" rtl="0" algn="l">
              <a:spcBef>
                <a:spcPts val="700"/>
              </a:spcBef>
              <a:spcAft>
                <a:spcPts val="0"/>
              </a:spcAft>
              <a:buSzPts val="3600"/>
              <a:buFont typeface="Arial"/>
              <a:buChar char="•"/>
            </a:pPr>
            <a:r>
              <a:rPr b="0" lang="en-US"/>
              <a:t>Aligning Social Drivers of Health and Charting the LifeCourse Life Domains</a:t>
            </a:r>
            <a:endParaRPr/>
          </a:p>
        </p:txBody>
      </p:sp>
      <p:pic>
        <p:nvPicPr>
          <p:cNvPr id="1156" name="Google Shape;1156;p130"/>
          <p:cNvPicPr preferRelativeResize="0"/>
          <p:nvPr/>
        </p:nvPicPr>
        <p:blipFill rotWithShape="1">
          <a:blip r:embed="rId3">
            <a:alphaModFix/>
          </a:blip>
          <a:srcRect b="0" l="0" r="0" t="0"/>
          <a:stretch/>
        </p:blipFill>
        <p:spPr>
          <a:xfrm>
            <a:off x="8587206" y="2585991"/>
            <a:ext cx="6851852" cy="5268626"/>
          </a:xfrm>
          <a:prstGeom prst="rect">
            <a:avLst/>
          </a:prstGeom>
          <a:noFill/>
          <a:ln>
            <a:noFill/>
          </a:ln>
        </p:spPr>
      </p:pic>
      <p:sp>
        <p:nvSpPr>
          <p:cNvPr id="1157" name="Google Shape;1157;p130"/>
          <p:cNvSpPr txBox="1"/>
          <p:nvPr/>
        </p:nvSpPr>
        <p:spPr>
          <a:xfrm>
            <a:off x="9269787" y="8005229"/>
            <a:ext cx="6450015" cy="1523495"/>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Clr>
                <a:srgbClr val="000000"/>
              </a:buClr>
              <a:buSzPts val="1800"/>
              <a:buFont typeface="Arial"/>
              <a:buNone/>
            </a:pPr>
            <a:r>
              <a:rPr b="1" i="1" lang="en-US" sz="1800" u="none" cap="none" strike="noStrike">
                <a:solidFill>
                  <a:srgbClr val="000000"/>
                </a:solidFill>
                <a:latin typeface="Arial"/>
                <a:ea typeface="Arial"/>
                <a:cs typeface="Arial"/>
                <a:sym typeface="Arial"/>
              </a:rPr>
              <a:t>Graphic credit: </a:t>
            </a:r>
            <a:r>
              <a:rPr b="0" i="1" lang="en-US" sz="1800" u="none" cap="none" strike="noStrike">
                <a:solidFill>
                  <a:srgbClr val="000000"/>
                </a:solidFill>
                <a:latin typeface="Arial"/>
                <a:ea typeface="Arial"/>
                <a:cs typeface="Arial"/>
                <a:sym typeface="Arial"/>
              </a:rPr>
              <a:t>Healthy People 2030, U.S. Department of Health and Human Services, Office of Disease Prevention and Health Promotion. Retrieved February 26, 2024, from </a:t>
            </a:r>
            <a:r>
              <a:rPr b="0" i="1" lang="en-US" sz="1800" u="sng" cap="none" strike="noStrike">
                <a:solidFill>
                  <a:schemeClr val="hlink"/>
                </a:solidFill>
                <a:latin typeface="Arial"/>
                <a:ea typeface="Arial"/>
                <a:cs typeface="Arial"/>
                <a:sym typeface="Arial"/>
                <a:hlinkClick r:id="rId4"/>
              </a:rPr>
              <a:t>https://health.gov/healthypeople/objectives-and-data/social-determinants-health</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2" name="Shape 1162"/>
        <p:cNvGrpSpPr/>
        <p:nvPr/>
      </p:nvGrpSpPr>
      <p:grpSpPr>
        <a:xfrm>
          <a:off x="0" y="0"/>
          <a:ext cx="0" cy="0"/>
          <a:chOff x="0" y="0"/>
          <a:chExt cx="0" cy="0"/>
        </a:xfrm>
      </p:grpSpPr>
      <p:sp>
        <p:nvSpPr>
          <p:cNvPr id="1163" name="Google Shape;1163;p131"/>
          <p:cNvSpPr txBox="1"/>
          <p:nvPr>
            <p:ph type="title"/>
          </p:nvPr>
        </p:nvSpPr>
        <p:spPr>
          <a:xfrm>
            <a:off x="3706843" y="621338"/>
            <a:ext cx="12085529" cy="1314143"/>
          </a:xfrm>
          <a:prstGeom prst="rect">
            <a:avLst/>
          </a:prstGeom>
          <a:noFill/>
          <a:ln>
            <a:noFill/>
          </a:ln>
        </p:spPr>
        <p:txBody>
          <a:bodyPr anchorCtr="0" anchor="ctr" bIns="68550" lIns="137150" spcFirstLastPara="1" rIns="137150" wrap="square" tIns="68550">
            <a:noAutofit/>
          </a:bodyPr>
          <a:lstStyle/>
          <a:p>
            <a:pPr indent="0" lvl="0" marL="0" rtl="0" algn="l">
              <a:spcBef>
                <a:spcPts val="0"/>
              </a:spcBef>
              <a:spcAft>
                <a:spcPts val="0"/>
              </a:spcAft>
              <a:buClr>
                <a:srgbClr val="00ADD6"/>
              </a:buClr>
              <a:buSzPts val="9000"/>
              <a:buFont typeface="Calibri"/>
              <a:buNone/>
            </a:pPr>
            <a:r>
              <a:rPr lang="en-US" sz="9000">
                <a:solidFill>
                  <a:srgbClr val="00ADD6"/>
                </a:solidFill>
              </a:rPr>
              <a:t>APHA Case Study</a:t>
            </a:r>
            <a:endParaRPr/>
          </a:p>
        </p:txBody>
      </p:sp>
      <p:sp>
        <p:nvSpPr>
          <p:cNvPr id="1164" name="Google Shape;1164;p131"/>
          <p:cNvSpPr txBox="1"/>
          <p:nvPr>
            <p:ph idx="1" type="body"/>
          </p:nvPr>
        </p:nvSpPr>
        <p:spPr>
          <a:xfrm>
            <a:off x="3505365" y="2400302"/>
            <a:ext cx="12488488" cy="6788944"/>
          </a:xfrm>
          <a:prstGeom prst="rect">
            <a:avLst/>
          </a:prstGeom>
          <a:noFill/>
          <a:ln>
            <a:noFill/>
          </a:ln>
        </p:spPr>
        <p:txBody>
          <a:bodyPr anchorCtr="0" anchor="t" bIns="68550" lIns="137150" spcFirstLastPara="1" rIns="137150" wrap="square" tIns="68550">
            <a:normAutofit fontScale="92500"/>
          </a:bodyPr>
          <a:lstStyle/>
          <a:p>
            <a:pPr indent="0" lvl="0" marL="0" rtl="0" algn="l">
              <a:spcBef>
                <a:spcPts val="0"/>
              </a:spcBef>
              <a:spcAft>
                <a:spcPts val="0"/>
              </a:spcAft>
              <a:buSzPct val="100000"/>
              <a:buNone/>
            </a:pPr>
            <a:r>
              <a:rPr lang="en-US" sz="8100">
                <a:latin typeface="Arial"/>
                <a:ea typeface="Arial"/>
                <a:cs typeface="Arial"/>
                <a:sym typeface="Arial"/>
              </a:rPr>
              <a:t> “Trying to navigate health services is hard for regular people. It's twice as hard for a person with a disability.” - Tony</a:t>
            </a:r>
            <a:endParaRPr sz="12000"/>
          </a:p>
          <a:p>
            <a:pPr indent="0" lvl="0" marL="0" rtl="0" algn="l">
              <a:spcBef>
                <a:spcPts val="1500"/>
              </a:spcBef>
              <a:spcAft>
                <a:spcPts val="0"/>
              </a:spcAft>
              <a:buSzPct val="100000"/>
              <a:buNone/>
            </a:pPr>
            <a:r>
              <a:t/>
            </a:r>
            <a:endParaRPr sz="81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sp>
        <p:nvSpPr>
          <p:cNvPr id="1170" name="Google Shape;1170;p132"/>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Autofit/>
          </a:bodyPr>
          <a:lstStyle/>
          <a:p>
            <a:pPr indent="0" lvl="0" marL="0" rtl="0" algn="l">
              <a:spcBef>
                <a:spcPts val="0"/>
              </a:spcBef>
              <a:spcAft>
                <a:spcPts val="0"/>
              </a:spcAft>
              <a:buClr>
                <a:schemeClr val="lt1"/>
              </a:buClr>
              <a:buSzPts val="6000"/>
              <a:buFont typeface="Calibri"/>
              <a:buNone/>
            </a:pPr>
            <a:r>
              <a:rPr lang="en-US" sz="6000"/>
              <a:t>IDOH: Core Challenges to Healthcare</a:t>
            </a:r>
            <a:endParaRPr/>
          </a:p>
        </p:txBody>
      </p:sp>
      <p:sp>
        <p:nvSpPr>
          <p:cNvPr id="1171" name="Google Shape;1171;p132"/>
          <p:cNvSpPr txBox="1"/>
          <p:nvPr>
            <p:ph idx="1" type="body"/>
          </p:nvPr>
        </p:nvSpPr>
        <p:spPr>
          <a:xfrm>
            <a:off x="2559207" y="2400302"/>
            <a:ext cx="13434648" cy="6788944"/>
          </a:xfrm>
          <a:prstGeom prst="rect">
            <a:avLst/>
          </a:prstGeom>
          <a:noFill/>
          <a:ln>
            <a:noFill/>
          </a:ln>
        </p:spPr>
        <p:txBody>
          <a:bodyPr anchorCtr="0" anchor="t" bIns="68550" lIns="137150" spcFirstLastPara="1" rIns="137150" wrap="square" tIns="68550">
            <a:normAutofit fontScale="92500"/>
          </a:bodyPr>
          <a:lstStyle/>
          <a:p>
            <a:pPr indent="-939483" lvl="0" marL="939800" rtl="0" algn="l">
              <a:spcBef>
                <a:spcPts val="0"/>
              </a:spcBef>
              <a:spcAft>
                <a:spcPts val="0"/>
              </a:spcAft>
              <a:buSzPct val="100000"/>
              <a:buAutoNum type="arabicPeriod"/>
            </a:pPr>
            <a:r>
              <a:rPr lang="en-US" sz="5400">
                <a:latin typeface="Quattrocento Sans"/>
                <a:ea typeface="Quattrocento Sans"/>
                <a:cs typeface="Quattrocento Sans"/>
                <a:sym typeface="Quattrocento Sans"/>
              </a:rPr>
              <a:t>Health communication was not accessible.</a:t>
            </a:r>
            <a:endParaRPr/>
          </a:p>
          <a:p>
            <a:pPr indent="-939483" lvl="0" marL="939800" rtl="0" algn="l">
              <a:spcBef>
                <a:spcPts val="900"/>
              </a:spcBef>
              <a:spcAft>
                <a:spcPts val="0"/>
              </a:spcAft>
              <a:buSzPct val="100000"/>
              <a:buAutoNum type="arabicPeriod"/>
            </a:pPr>
            <a:r>
              <a:rPr lang="en-US" sz="5400">
                <a:latin typeface="Quattrocento Sans"/>
                <a:ea typeface="Quattrocento Sans"/>
                <a:cs typeface="Quattrocento Sans"/>
                <a:sym typeface="Quattrocento Sans"/>
              </a:rPr>
              <a:t>Healthcare professionals were not trained to help people with disabilities.</a:t>
            </a:r>
            <a:endParaRPr/>
          </a:p>
          <a:p>
            <a:pPr indent="-939483" lvl="0" marL="939800" rtl="0" algn="l">
              <a:spcBef>
                <a:spcPts val="900"/>
              </a:spcBef>
              <a:spcAft>
                <a:spcPts val="0"/>
              </a:spcAft>
              <a:buSzPct val="100000"/>
              <a:buAutoNum type="arabicPeriod"/>
            </a:pPr>
            <a:r>
              <a:rPr lang="en-US" sz="5400">
                <a:latin typeface="Quattrocento Sans"/>
                <a:ea typeface="Quattrocento Sans"/>
                <a:cs typeface="Quattrocento Sans"/>
                <a:sym typeface="Quattrocento Sans"/>
              </a:rPr>
              <a:t>Health screenings were not accessible for people with disabilities.</a:t>
            </a:r>
            <a:endParaRPr/>
          </a:p>
          <a:p>
            <a:pPr indent="-939483" lvl="0" marL="939800" rtl="0" algn="l">
              <a:spcBef>
                <a:spcPts val="900"/>
              </a:spcBef>
              <a:spcAft>
                <a:spcPts val="0"/>
              </a:spcAft>
              <a:buSzPct val="100000"/>
              <a:buAutoNum type="arabicPeriod"/>
            </a:pPr>
            <a:r>
              <a:rPr lang="en-US" sz="5400">
                <a:latin typeface="Quattrocento Sans"/>
                <a:ea typeface="Quattrocento Sans"/>
                <a:cs typeface="Quattrocento Sans"/>
                <a:sym typeface="Quattrocento Sans"/>
              </a:rPr>
              <a:t>People with disabilities were not involved in program planning.</a:t>
            </a:r>
            <a:endParaRPr/>
          </a:p>
        </p:txBody>
      </p:sp>
      <p:sp>
        <p:nvSpPr>
          <p:cNvPr id="1172" name="Google Shape;1172;p132"/>
          <p:cNvSpPr txBox="1"/>
          <p:nvPr>
            <p:ph idx="4294967295" type="sldNum"/>
          </p:nvPr>
        </p:nvSpPr>
        <p:spPr>
          <a:xfrm>
            <a:off x="14020800" y="9534525"/>
            <a:ext cx="4267200" cy="547688"/>
          </a:xfrm>
          <a:prstGeom prst="rect">
            <a:avLst/>
          </a:prstGeom>
          <a:noFill/>
          <a:ln>
            <a:noFill/>
          </a:ln>
        </p:spPr>
        <p:txBody>
          <a:bodyPr anchorCtr="0" anchor="ctr" bIns="68550" lIns="137150" spcFirstLastPara="1" rIns="137150" wrap="square" tIns="685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sp>
        <p:nvSpPr>
          <p:cNvPr id="1178" name="Google Shape;1178;p133"/>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rmAutofit fontScale="90000"/>
          </a:bodyPr>
          <a:lstStyle/>
          <a:p>
            <a:pPr indent="0" lvl="0" marL="0" rtl="0" algn="l">
              <a:spcBef>
                <a:spcPts val="0"/>
              </a:spcBef>
              <a:spcAft>
                <a:spcPts val="0"/>
              </a:spcAft>
              <a:buClr>
                <a:srgbClr val="004987"/>
              </a:buClr>
              <a:buSzPct val="100000"/>
              <a:buFont typeface="Raleway"/>
              <a:buNone/>
            </a:pPr>
            <a:r>
              <a:rPr lang="en-US">
                <a:latin typeface="Raleway"/>
                <a:ea typeface="Raleway"/>
                <a:cs typeface="Raleway"/>
                <a:sym typeface="Raleway"/>
              </a:rPr>
              <a:t>Barriers to the Leadership of People with Disabilities (Tony)</a:t>
            </a:r>
            <a:endParaRPr/>
          </a:p>
        </p:txBody>
      </p:sp>
      <p:sp>
        <p:nvSpPr>
          <p:cNvPr id="1179" name="Google Shape;1179;p133"/>
          <p:cNvSpPr txBox="1"/>
          <p:nvPr>
            <p:ph idx="1" type="body"/>
          </p:nvPr>
        </p:nvSpPr>
        <p:spPr>
          <a:xfrm>
            <a:off x="3505365" y="2400302"/>
            <a:ext cx="12488488" cy="6788944"/>
          </a:xfrm>
          <a:prstGeom prst="rect">
            <a:avLst/>
          </a:prstGeom>
          <a:noFill/>
          <a:ln>
            <a:noFill/>
          </a:ln>
        </p:spPr>
        <p:txBody>
          <a:bodyPr anchorCtr="0" anchor="t" bIns="68550" lIns="137150" spcFirstLastPara="1" rIns="137150" wrap="square" tIns="68550">
            <a:noAutofit/>
          </a:bodyPr>
          <a:lstStyle/>
          <a:p>
            <a:pPr indent="-431800" lvl="0" marL="431800" rtl="0" algn="l">
              <a:spcBef>
                <a:spcPts val="0"/>
              </a:spcBef>
              <a:spcAft>
                <a:spcPts val="0"/>
              </a:spcAft>
              <a:buSzPts val="3600"/>
              <a:buChar char="•"/>
            </a:pPr>
            <a:r>
              <a:rPr b="0" lang="en-US">
                <a:solidFill>
                  <a:srgbClr val="004987"/>
                </a:solidFill>
                <a:latin typeface="Quattrocento Sans"/>
                <a:ea typeface="Quattrocento Sans"/>
                <a:cs typeface="Quattrocento Sans"/>
                <a:sym typeface="Quattrocento Sans"/>
              </a:rPr>
              <a:t>Lack of general knowledge about the resources, and organizations like Special Olympics, or organizations that hire people with disabilities</a:t>
            </a:r>
            <a:endParaRPr b="0">
              <a:solidFill>
                <a:srgbClr val="004987"/>
              </a:solidFill>
            </a:endParaRPr>
          </a:p>
          <a:p>
            <a:pPr indent="-431800" lvl="0" marL="431800" rtl="0" algn="l">
              <a:spcBef>
                <a:spcPts val="1800"/>
              </a:spcBef>
              <a:spcAft>
                <a:spcPts val="0"/>
              </a:spcAft>
              <a:buSzPts val="3600"/>
              <a:buChar char="•"/>
            </a:pPr>
            <a:r>
              <a:rPr b="0" lang="en-US">
                <a:solidFill>
                  <a:srgbClr val="004987"/>
                </a:solidFill>
                <a:latin typeface="Quattrocento Sans"/>
                <a:ea typeface="Quattrocento Sans"/>
                <a:cs typeface="Quattrocento Sans"/>
                <a:sym typeface="Quattrocento Sans"/>
              </a:rPr>
              <a:t>Lack of transportation</a:t>
            </a:r>
            <a:endParaRPr/>
          </a:p>
          <a:p>
            <a:pPr indent="-431800" lvl="0" marL="431800" rtl="0" algn="l">
              <a:spcBef>
                <a:spcPts val="1800"/>
              </a:spcBef>
              <a:spcAft>
                <a:spcPts val="0"/>
              </a:spcAft>
              <a:buSzPts val="3600"/>
              <a:buChar char="•"/>
            </a:pPr>
            <a:r>
              <a:rPr b="0" lang="en-US">
                <a:solidFill>
                  <a:srgbClr val="004987"/>
                </a:solidFill>
                <a:latin typeface="Quattrocento Sans"/>
                <a:ea typeface="Quattrocento Sans"/>
                <a:cs typeface="Quattrocento Sans"/>
                <a:sym typeface="Quattrocento Sans"/>
              </a:rPr>
              <a:t>People struggle with smoking and quitting</a:t>
            </a:r>
            <a:endParaRPr/>
          </a:p>
          <a:p>
            <a:pPr indent="-431800" lvl="0" marL="431800" rtl="0" algn="l">
              <a:spcBef>
                <a:spcPts val="1800"/>
              </a:spcBef>
              <a:spcAft>
                <a:spcPts val="0"/>
              </a:spcAft>
              <a:buSzPts val="3600"/>
              <a:buChar char="•"/>
            </a:pPr>
            <a:r>
              <a:rPr b="0" lang="en-US">
                <a:solidFill>
                  <a:srgbClr val="004987"/>
                </a:solidFill>
                <a:latin typeface="Quattrocento Sans"/>
                <a:ea typeface="Quattrocento Sans"/>
                <a:cs typeface="Quattrocento Sans"/>
                <a:sym typeface="Quattrocento Sans"/>
              </a:rPr>
              <a:t>Not a lot of people with disabilities speak out</a:t>
            </a:r>
            <a:endParaRPr/>
          </a:p>
          <a:p>
            <a:pPr indent="-431800" lvl="0" marL="431800" rtl="0" algn="l">
              <a:spcBef>
                <a:spcPts val="1800"/>
              </a:spcBef>
              <a:spcAft>
                <a:spcPts val="0"/>
              </a:spcAft>
              <a:buSzPts val="3600"/>
              <a:buChar char="•"/>
            </a:pPr>
            <a:r>
              <a:rPr b="0" lang="en-US">
                <a:solidFill>
                  <a:srgbClr val="004987"/>
                </a:solidFill>
                <a:latin typeface="Quattrocento Sans"/>
                <a:ea typeface="Quattrocento Sans"/>
                <a:cs typeface="Quattrocento Sans"/>
                <a:sym typeface="Quattrocento Sans"/>
              </a:rPr>
              <a:t>Disability is a spectrum, some people are non-verbal</a:t>
            </a:r>
            <a:endParaRPr/>
          </a:p>
          <a:p>
            <a:pPr indent="-431800" lvl="0" marL="431800" rtl="0" algn="l">
              <a:spcBef>
                <a:spcPts val="1800"/>
              </a:spcBef>
              <a:spcAft>
                <a:spcPts val="0"/>
              </a:spcAft>
              <a:buSzPts val="3600"/>
              <a:buChar char="•"/>
            </a:pPr>
            <a:r>
              <a:rPr b="0" lang="en-US">
                <a:solidFill>
                  <a:srgbClr val="004987"/>
                </a:solidFill>
                <a:latin typeface="Quattrocento Sans"/>
                <a:ea typeface="Quattrocento Sans"/>
                <a:cs typeface="Quattrocento Sans"/>
                <a:sym typeface="Quattrocento Sans"/>
              </a:rPr>
              <a:t>Professional language and terms that doctors use</a:t>
            </a:r>
            <a:endParaRPr/>
          </a:p>
        </p:txBody>
      </p:sp>
      <p:sp>
        <p:nvSpPr>
          <p:cNvPr id="1180" name="Google Shape;1180;p133"/>
          <p:cNvSpPr txBox="1"/>
          <p:nvPr>
            <p:ph idx="4294967295" type="sldNum"/>
          </p:nvPr>
        </p:nvSpPr>
        <p:spPr>
          <a:xfrm>
            <a:off x="17352170" y="9041607"/>
            <a:ext cx="935830" cy="547688"/>
          </a:xfrm>
          <a:prstGeom prst="rect">
            <a:avLst/>
          </a:prstGeom>
          <a:noFill/>
          <a:ln>
            <a:noFill/>
          </a:ln>
        </p:spPr>
        <p:txBody>
          <a:bodyPr anchorCtr="0" anchor="ctr" bIns="68550" lIns="137150" spcFirstLastPara="1" rIns="137150" wrap="square" tIns="685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134"/>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Autofit/>
          </a:bodyPr>
          <a:lstStyle/>
          <a:p>
            <a:pPr indent="0" lvl="0" marL="0" rtl="0" algn="l">
              <a:spcBef>
                <a:spcPts val="0"/>
              </a:spcBef>
              <a:spcAft>
                <a:spcPts val="0"/>
              </a:spcAft>
              <a:buClr>
                <a:srgbClr val="004987"/>
              </a:buClr>
              <a:buSzPts val="5400"/>
              <a:buFont typeface="Calibri"/>
              <a:buNone/>
            </a:pPr>
            <a:r>
              <a:rPr lang="en-US" sz="5400"/>
              <a:t>Health Departments Can Start Today!</a:t>
            </a:r>
            <a:endParaRPr/>
          </a:p>
        </p:txBody>
      </p:sp>
      <p:sp>
        <p:nvSpPr>
          <p:cNvPr id="1187" name="Google Shape;1187;p134"/>
          <p:cNvSpPr txBox="1"/>
          <p:nvPr>
            <p:ph idx="1" type="body"/>
          </p:nvPr>
        </p:nvSpPr>
        <p:spPr>
          <a:xfrm>
            <a:off x="1984610" y="2766449"/>
            <a:ext cx="7467821" cy="6788944"/>
          </a:xfrm>
          <a:prstGeom prst="rect">
            <a:avLst/>
          </a:prstGeom>
          <a:noFill/>
          <a:ln>
            <a:noFill/>
          </a:ln>
        </p:spPr>
        <p:txBody>
          <a:bodyPr anchorCtr="0" anchor="t" bIns="68550" lIns="137150" spcFirstLastPara="1" rIns="137150" wrap="square" tIns="68550">
            <a:normAutofit/>
          </a:bodyPr>
          <a:lstStyle/>
          <a:p>
            <a:pPr indent="-520700" lvl="0" marL="520700" rtl="0" algn="l">
              <a:lnSpc>
                <a:spcPct val="100000"/>
              </a:lnSpc>
              <a:spcBef>
                <a:spcPts val="0"/>
              </a:spcBef>
              <a:spcAft>
                <a:spcPts val="0"/>
              </a:spcAft>
              <a:buSzPts val="3600"/>
              <a:buChar char="•"/>
            </a:pPr>
            <a:r>
              <a:rPr b="0" lang="en-US"/>
              <a:t>Relationship building</a:t>
            </a:r>
            <a:endParaRPr/>
          </a:p>
          <a:p>
            <a:pPr indent="-520700" lvl="0" marL="520700" rtl="0" algn="l">
              <a:lnSpc>
                <a:spcPct val="100000"/>
              </a:lnSpc>
              <a:spcBef>
                <a:spcPts val="900"/>
              </a:spcBef>
              <a:spcAft>
                <a:spcPts val="0"/>
              </a:spcAft>
              <a:buSzPts val="3600"/>
              <a:buChar char="•"/>
            </a:pPr>
            <a:r>
              <a:rPr b="0" lang="en-US"/>
              <a:t>Lived experience expertise </a:t>
            </a:r>
            <a:endParaRPr/>
          </a:p>
          <a:p>
            <a:pPr indent="-520700" lvl="0" marL="520700" rtl="0" algn="l">
              <a:lnSpc>
                <a:spcPct val="100000"/>
              </a:lnSpc>
              <a:spcBef>
                <a:spcPts val="900"/>
              </a:spcBef>
              <a:spcAft>
                <a:spcPts val="0"/>
              </a:spcAft>
              <a:buSzPts val="3600"/>
              <a:buChar char="•"/>
            </a:pPr>
            <a:r>
              <a:rPr b="0" lang="en-US"/>
              <a:t>Disability leadership</a:t>
            </a:r>
            <a:endParaRPr/>
          </a:p>
          <a:p>
            <a:pPr indent="-520700" lvl="0" marL="520700" rtl="0" algn="l">
              <a:lnSpc>
                <a:spcPct val="100000"/>
              </a:lnSpc>
              <a:spcBef>
                <a:spcPts val="900"/>
              </a:spcBef>
              <a:spcAft>
                <a:spcPts val="0"/>
              </a:spcAft>
              <a:buSzPts val="3600"/>
              <a:buChar char="•"/>
            </a:pPr>
            <a:r>
              <a:rPr b="0" lang="en-US"/>
              <a:t>Shared decision-making</a:t>
            </a:r>
            <a:endParaRPr/>
          </a:p>
          <a:p>
            <a:pPr indent="-520700" lvl="0" marL="520700" rtl="0" algn="l">
              <a:lnSpc>
                <a:spcPct val="100000"/>
              </a:lnSpc>
              <a:spcBef>
                <a:spcPts val="900"/>
              </a:spcBef>
              <a:spcAft>
                <a:spcPts val="0"/>
              </a:spcAft>
              <a:buSzPts val="3600"/>
              <a:buChar char="•"/>
            </a:pPr>
            <a:r>
              <a:rPr b="0" lang="en-US"/>
              <a:t>Shared ownership of project</a:t>
            </a:r>
            <a:endParaRPr/>
          </a:p>
          <a:p>
            <a:pPr indent="-520700" lvl="0" marL="520700" rtl="0" algn="l">
              <a:lnSpc>
                <a:spcPct val="100000"/>
              </a:lnSpc>
              <a:spcBef>
                <a:spcPts val="900"/>
              </a:spcBef>
              <a:spcAft>
                <a:spcPts val="0"/>
              </a:spcAft>
              <a:buSzPts val="3600"/>
              <a:buChar char="•"/>
            </a:pPr>
            <a:r>
              <a:rPr b="0" lang="en-US"/>
              <a:t>Shared power to shape outcomes</a:t>
            </a:r>
            <a:endParaRPr/>
          </a:p>
        </p:txBody>
      </p:sp>
      <p:sp>
        <p:nvSpPr>
          <p:cNvPr id="1188" name="Google Shape;1188;p134"/>
          <p:cNvSpPr txBox="1"/>
          <p:nvPr>
            <p:ph idx="2" type="body"/>
          </p:nvPr>
        </p:nvSpPr>
        <p:spPr>
          <a:xfrm>
            <a:off x="9766079" y="2766447"/>
            <a:ext cx="7467820" cy="6788944"/>
          </a:xfrm>
          <a:prstGeom prst="rect">
            <a:avLst/>
          </a:prstGeom>
          <a:noFill/>
          <a:ln>
            <a:noFill/>
          </a:ln>
        </p:spPr>
        <p:txBody>
          <a:bodyPr anchorCtr="0" anchor="t" bIns="68550" lIns="137150" spcFirstLastPara="1" rIns="137150" wrap="square" tIns="68550">
            <a:normAutofit lnSpcReduction="10000"/>
          </a:bodyPr>
          <a:lstStyle/>
          <a:p>
            <a:pPr indent="-520700" lvl="0" marL="520700" marR="0" rtl="0" algn="l">
              <a:lnSpc>
                <a:spcPct val="100000"/>
              </a:lnSpc>
              <a:spcBef>
                <a:spcPts val="0"/>
              </a:spcBef>
              <a:spcAft>
                <a:spcPts val="0"/>
              </a:spcAft>
              <a:buClr>
                <a:srgbClr val="00ADD6"/>
              </a:buClr>
              <a:buSzPts val="3600"/>
              <a:buFont typeface="Arial"/>
              <a:buChar char="•"/>
            </a:pPr>
            <a:r>
              <a:rPr lang="en-US"/>
              <a:t>Accessibility as strategy</a:t>
            </a:r>
            <a:endParaRPr/>
          </a:p>
          <a:p>
            <a:pPr indent="-431800" lvl="1" marL="1117600" rtl="0" algn="l">
              <a:spcBef>
                <a:spcPts val="700"/>
              </a:spcBef>
              <a:spcAft>
                <a:spcPts val="0"/>
              </a:spcAft>
              <a:buSzPts val="3600"/>
              <a:buFont typeface="Noto Sans Symbols"/>
              <a:buChar char="✔"/>
            </a:pPr>
            <a:r>
              <a:rPr lang="en-US"/>
              <a:t>Plain language</a:t>
            </a:r>
            <a:endParaRPr/>
          </a:p>
          <a:p>
            <a:pPr indent="-431800" lvl="1" marL="1117600" rtl="0" algn="l">
              <a:spcBef>
                <a:spcPts val="700"/>
              </a:spcBef>
              <a:spcAft>
                <a:spcPts val="0"/>
              </a:spcAft>
              <a:buSzPts val="3600"/>
              <a:buFont typeface="Noto Sans Symbols"/>
              <a:buChar char="✔"/>
            </a:pPr>
            <a:r>
              <a:rPr lang="en-US"/>
              <a:t>Data literacy</a:t>
            </a:r>
            <a:endParaRPr/>
          </a:p>
          <a:p>
            <a:pPr indent="-431800" lvl="1" marL="1117600" rtl="0" algn="l">
              <a:spcBef>
                <a:spcPts val="700"/>
              </a:spcBef>
              <a:spcAft>
                <a:spcPts val="0"/>
              </a:spcAft>
              <a:buSzPts val="3600"/>
              <a:buFont typeface="Noto Sans Symbols"/>
              <a:buChar char="✔"/>
            </a:pPr>
            <a:r>
              <a:rPr lang="en-US"/>
              <a:t>Evaluation</a:t>
            </a:r>
            <a:endParaRPr/>
          </a:p>
          <a:p>
            <a:pPr indent="0" lvl="1" marL="685800" rtl="0" algn="l">
              <a:spcBef>
                <a:spcPts val="700"/>
              </a:spcBef>
              <a:spcAft>
                <a:spcPts val="0"/>
              </a:spcAft>
              <a:buSzPts val="3600"/>
              <a:buNone/>
            </a:pPr>
            <a:r>
              <a:t/>
            </a:r>
            <a:endParaRPr/>
          </a:p>
          <a:p>
            <a:pPr indent="-520700" lvl="0" marL="520700" marR="0" rtl="0" algn="l">
              <a:lnSpc>
                <a:spcPct val="100000"/>
              </a:lnSpc>
              <a:spcBef>
                <a:spcPts val="0"/>
              </a:spcBef>
              <a:spcAft>
                <a:spcPts val="0"/>
              </a:spcAft>
              <a:buClr>
                <a:srgbClr val="00ADD6"/>
              </a:buClr>
              <a:buSzPts val="3600"/>
              <a:buFont typeface="Arial"/>
              <a:buChar char="•"/>
            </a:pPr>
            <a:r>
              <a:rPr lang="en-US"/>
              <a:t>Educating professionals</a:t>
            </a:r>
            <a:endParaRPr/>
          </a:p>
          <a:p>
            <a:pPr indent="-431800" lvl="1" marL="1117600" rtl="0" algn="l">
              <a:spcBef>
                <a:spcPts val="700"/>
              </a:spcBef>
              <a:spcAft>
                <a:spcPts val="0"/>
              </a:spcAft>
              <a:buSzPts val="3600"/>
              <a:buFont typeface="Noto Sans Symbols"/>
              <a:buChar char="✔"/>
            </a:pPr>
            <a:r>
              <a:rPr lang="en-US"/>
              <a:t>Social model of disability</a:t>
            </a:r>
            <a:endParaRPr/>
          </a:p>
          <a:p>
            <a:pPr indent="-431800" lvl="1" marL="1117600" rtl="0" algn="l">
              <a:spcBef>
                <a:spcPts val="700"/>
              </a:spcBef>
              <a:spcAft>
                <a:spcPts val="0"/>
              </a:spcAft>
              <a:buSzPts val="3600"/>
              <a:buFont typeface="Noto Sans Symbols"/>
              <a:buChar char="✔"/>
            </a:pPr>
            <a:r>
              <a:rPr lang="en-US"/>
              <a:t>Healthcare provider systems change</a:t>
            </a:r>
            <a:endParaRPr/>
          </a:p>
          <a:p>
            <a:pPr indent="-431800" lvl="1" marL="1117600" rtl="0" algn="l">
              <a:spcBef>
                <a:spcPts val="700"/>
              </a:spcBef>
              <a:spcAft>
                <a:spcPts val="0"/>
              </a:spcAft>
              <a:buSzPts val="3600"/>
              <a:buFont typeface="Noto Sans Symbols"/>
              <a:buChar char="✔"/>
            </a:pPr>
            <a:r>
              <a:rPr lang="en-US"/>
              <a:t>Plain Language Toolkit</a:t>
            </a:r>
            <a:endParaRPr/>
          </a:p>
          <a:p>
            <a:pPr indent="-431800" lvl="1" marL="1117600" rtl="0" algn="l">
              <a:spcBef>
                <a:spcPts val="700"/>
              </a:spcBef>
              <a:spcAft>
                <a:spcPts val="0"/>
              </a:spcAft>
              <a:buSzPts val="3600"/>
              <a:buFont typeface="Noto Sans Symbols"/>
              <a:buChar char="✔"/>
            </a:pPr>
            <a:r>
              <a:rPr lang="en-US"/>
              <a:t>Organizational Audit</a:t>
            </a:r>
            <a:endParaRPr/>
          </a:p>
          <a:p>
            <a:pPr indent="0" lvl="0" marL="0" rtl="0" algn="l">
              <a:lnSpc>
                <a:spcPct val="100000"/>
              </a:lnSpc>
              <a:spcBef>
                <a:spcPts val="0"/>
              </a:spcBef>
              <a:spcAft>
                <a:spcPts val="0"/>
              </a:spcAft>
              <a:buSzPts val="360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3" name="Shape 1193"/>
        <p:cNvGrpSpPr/>
        <p:nvPr/>
      </p:nvGrpSpPr>
      <p:grpSpPr>
        <a:xfrm>
          <a:off x="0" y="0"/>
          <a:ext cx="0" cy="0"/>
          <a:chOff x="0" y="0"/>
          <a:chExt cx="0" cy="0"/>
        </a:xfrm>
      </p:grpSpPr>
      <p:pic>
        <p:nvPicPr>
          <p:cNvPr id="1194" name="Google Shape;1194;p135"/>
          <p:cNvPicPr preferRelativeResize="0"/>
          <p:nvPr/>
        </p:nvPicPr>
        <p:blipFill>
          <a:blip r:embed="rId3">
            <a:alphaModFix/>
          </a:blip>
          <a:stretch>
            <a:fillRect/>
          </a:stretch>
        </p:blipFill>
        <p:spPr>
          <a:xfrm>
            <a:off x="1514475" y="458088"/>
            <a:ext cx="16773525" cy="91344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sp>
        <p:nvSpPr>
          <p:cNvPr id="1200" name="Google Shape;1200;p136"/>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Autofit/>
          </a:bodyPr>
          <a:lstStyle/>
          <a:p>
            <a:pPr indent="0" lvl="0" marL="0" rtl="0" algn="l">
              <a:spcBef>
                <a:spcPts val="0"/>
              </a:spcBef>
              <a:spcAft>
                <a:spcPts val="0"/>
              </a:spcAft>
              <a:buClr>
                <a:srgbClr val="004987"/>
              </a:buClr>
              <a:buSzPts val="5400"/>
              <a:buFont typeface="Calibri"/>
              <a:buNone/>
            </a:pPr>
            <a:r>
              <a:rPr lang="en-US" sz="5400"/>
              <a:t>Outcome Examples: Plain Language in Public Health</a:t>
            </a:r>
            <a:endParaRPr/>
          </a:p>
        </p:txBody>
      </p:sp>
      <p:sp>
        <p:nvSpPr>
          <p:cNvPr id="1201" name="Google Shape;1201;p136"/>
          <p:cNvSpPr txBox="1"/>
          <p:nvPr>
            <p:ph idx="2" type="body"/>
          </p:nvPr>
        </p:nvSpPr>
        <p:spPr>
          <a:xfrm>
            <a:off x="7924800" y="2499360"/>
            <a:ext cx="9827260" cy="7299872"/>
          </a:xfrm>
          <a:prstGeom prst="rect">
            <a:avLst/>
          </a:prstGeom>
          <a:noFill/>
          <a:ln>
            <a:noFill/>
          </a:ln>
        </p:spPr>
        <p:txBody>
          <a:bodyPr anchorCtr="0" anchor="t" bIns="68550" lIns="137150" spcFirstLastPara="1" rIns="137150" wrap="square" tIns="68550">
            <a:normAutofit fontScale="92500" lnSpcReduction="10000"/>
          </a:bodyPr>
          <a:lstStyle/>
          <a:p>
            <a:pPr indent="-427355" lvl="0" marL="546100" rtl="0" algn="l">
              <a:lnSpc>
                <a:spcPct val="100000"/>
              </a:lnSpc>
              <a:spcBef>
                <a:spcPts val="0"/>
              </a:spcBef>
              <a:spcAft>
                <a:spcPts val="0"/>
              </a:spcAft>
              <a:buSzPct val="100000"/>
              <a:buChar char="•"/>
            </a:pPr>
            <a:r>
              <a:rPr b="0" lang="en-US"/>
              <a:t>We want Indiana to be a place where people with disabilities are healthy</a:t>
            </a:r>
            <a:endParaRPr/>
          </a:p>
          <a:p>
            <a:pPr indent="-215900" lvl="0" marL="546100" rtl="0" algn="l">
              <a:lnSpc>
                <a:spcPct val="100000"/>
              </a:lnSpc>
              <a:spcBef>
                <a:spcPts val="0"/>
              </a:spcBef>
              <a:spcAft>
                <a:spcPts val="0"/>
              </a:spcAft>
              <a:buSzPct val="100000"/>
              <a:buNone/>
            </a:pPr>
            <a:r>
              <a:t/>
            </a:r>
            <a:endParaRPr b="0"/>
          </a:p>
          <a:p>
            <a:pPr indent="-427355" lvl="0" marL="546100" rtl="0" algn="l">
              <a:lnSpc>
                <a:spcPct val="100000"/>
              </a:lnSpc>
              <a:spcBef>
                <a:spcPts val="0"/>
              </a:spcBef>
              <a:spcAft>
                <a:spcPts val="0"/>
              </a:spcAft>
              <a:buSzPct val="100000"/>
              <a:buChar char="•"/>
            </a:pPr>
            <a:r>
              <a:rPr b="0" lang="en-US"/>
              <a:t>All health professionals should help people with disabilities stay healthy</a:t>
            </a:r>
            <a:endParaRPr/>
          </a:p>
          <a:p>
            <a:pPr indent="-215900" lvl="0" marL="546100" rtl="0" algn="l">
              <a:lnSpc>
                <a:spcPct val="100000"/>
              </a:lnSpc>
              <a:spcBef>
                <a:spcPts val="0"/>
              </a:spcBef>
              <a:spcAft>
                <a:spcPts val="0"/>
              </a:spcAft>
              <a:buSzPct val="100000"/>
              <a:buNone/>
            </a:pPr>
            <a:r>
              <a:t/>
            </a:r>
            <a:endParaRPr b="0"/>
          </a:p>
          <a:p>
            <a:pPr indent="-427355" lvl="0" marL="546100" rtl="0" algn="l">
              <a:lnSpc>
                <a:spcPct val="100000"/>
              </a:lnSpc>
              <a:spcBef>
                <a:spcPts val="0"/>
              </a:spcBef>
              <a:spcAft>
                <a:spcPts val="0"/>
              </a:spcAft>
              <a:buSzPct val="100000"/>
              <a:buChar char="•"/>
            </a:pPr>
            <a:r>
              <a:rPr b="0" lang="en-US"/>
              <a:t>People with disabilities should be able to make choices about their healthcare</a:t>
            </a:r>
            <a:endParaRPr/>
          </a:p>
          <a:p>
            <a:pPr indent="-215900" lvl="0" marL="546100" rtl="0" algn="l">
              <a:lnSpc>
                <a:spcPct val="100000"/>
              </a:lnSpc>
              <a:spcBef>
                <a:spcPts val="0"/>
              </a:spcBef>
              <a:spcAft>
                <a:spcPts val="0"/>
              </a:spcAft>
              <a:buSzPct val="100000"/>
              <a:buNone/>
            </a:pPr>
            <a:r>
              <a:t/>
            </a:r>
            <a:endParaRPr b="0"/>
          </a:p>
          <a:p>
            <a:pPr indent="-427355" lvl="0" marL="546100" rtl="0" algn="l">
              <a:lnSpc>
                <a:spcPct val="100000"/>
              </a:lnSpc>
              <a:spcBef>
                <a:spcPts val="0"/>
              </a:spcBef>
              <a:spcAft>
                <a:spcPts val="0"/>
              </a:spcAft>
              <a:buSzPct val="100000"/>
              <a:buChar char="•"/>
            </a:pPr>
            <a:r>
              <a:rPr b="0" lang="en-US"/>
              <a:t>People with disabilities should be able to get services that prevent cancer</a:t>
            </a:r>
            <a:endParaRPr/>
          </a:p>
          <a:p>
            <a:pPr indent="-215900" lvl="0" marL="546100" rtl="0" algn="l">
              <a:lnSpc>
                <a:spcPct val="100000"/>
              </a:lnSpc>
              <a:spcBef>
                <a:spcPts val="0"/>
              </a:spcBef>
              <a:spcAft>
                <a:spcPts val="0"/>
              </a:spcAft>
              <a:buSzPct val="100000"/>
              <a:buNone/>
            </a:pPr>
            <a:r>
              <a:t/>
            </a:r>
            <a:endParaRPr b="0"/>
          </a:p>
          <a:p>
            <a:pPr indent="-427355" lvl="0" marL="546100" rtl="0" algn="l">
              <a:lnSpc>
                <a:spcPct val="100000"/>
              </a:lnSpc>
              <a:spcBef>
                <a:spcPts val="0"/>
              </a:spcBef>
              <a:spcAft>
                <a:spcPts val="0"/>
              </a:spcAft>
              <a:buSzPct val="100000"/>
              <a:buChar char="•"/>
            </a:pPr>
            <a:r>
              <a:rPr b="0" lang="en-US"/>
              <a:t>People with disabilities should be able to get help to quit tobacco products if they need it </a:t>
            </a:r>
            <a:r>
              <a:rPr b="0" lang="en-US">
                <a:solidFill>
                  <a:srgbClr val="C00000"/>
                </a:solidFill>
              </a:rPr>
              <a:t>and they want to</a:t>
            </a:r>
            <a:endParaRPr/>
          </a:p>
          <a:p>
            <a:pPr indent="-419100" lvl="0" marL="520700" rtl="0" algn="l">
              <a:lnSpc>
                <a:spcPct val="100000"/>
              </a:lnSpc>
              <a:spcBef>
                <a:spcPts val="900"/>
              </a:spcBef>
              <a:spcAft>
                <a:spcPts val="0"/>
              </a:spcAft>
              <a:buSzPct val="100000"/>
              <a:buNone/>
            </a:pPr>
            <a:r>
              <a:t/>
            </a:r>
            <a:endParaRPr sz="1800"/>
          </a:p>
          <a:p>
            <a:pPr indent="-304800" lvl="0" marL="520700" marR="0" rtl="0" algn="l">
              <a:lnSpc>
                <a:spcPct val="100000"/>
              </a:lnSpc>
              <a:spcBef>
                <a:spcPts val="0"/>
              </a:spcBef>
              <a:spcAft>
                <a:spcPts val="0"/>
              </a:spcAft>
              <a:buClr>
                <a:srgbClr val="00ADD6"/>
              </a:buClr>
              <a:buSzPct val="100000"/>
              <a:buFont typeface="Arial"/>
              <a:buNone/>
            </a:pPr>
            <a:r>
              <a:t/>
            </a:r>
            <a:endParaRPr/>
          </a:p>
        </p:txBody>
      </p:sp>
      <p:sp>
        <p:nvSpPr>
          <p:cNvPr id="1202" name="Google Shape;1202;p136"/>
          <p:cNvSpPr/>
          <p:nvPr>
            <p:ph idx="1" type="body"/>
          </p:nvPr>
        </p:nvSpPr>
        <p:spPr>
          <a:xfrm>
            <a:off x="792172" y="4335425"/>
            <a:ext cx="6575278" cy="3728680"/>
          </a:xfrm>
          <a:prstGeom prst="roundRect">
            <a:avLst>
              <a:gd fmla="val 16667" name="adj"/>
            </a:avLst>
          </a:prstGeom>
          <a:solidFill>
            <a:schemeClr val="lt1"/>
          </a:solidFill>
          <a:ln cap="flat" cmpd="sng" w="28575">
            <a:solidFill>
              <a:schemeClr val="accent2"/>
            </a:solidFill>
            <a:prstDash val="solid"/>
            <a:round/>
            <a:headEnd len="sm" w="sm" type="none"/>
            <a:tailEnd len="sm" w="sm" type="none"/>
          </a:ln>
        </p:spPr>
        <p:txBody>
          <a:bodyPr anchorCtr="0" anchor="t" bIns="68550" lIns="137150" spcFirstLastPara="1" rIns="137150" wrap="square" tIns="68550">
            <a:normAutofit/>
          </a:bodyPr>
          <a:lstStyle/>
          <a:p>
            <a:pPr indent="0" lvl="0" marL="0" rtl="0" algn="l">
              <a:lnSpc>
                <a:spcPct val="100000"/>
              </a:lnSpc>
              <a:spcBef>
                <a:spcPts val="0"/>
              </a:spcBef>
              <a:spcAft>
                <a:spcPts val="0"/>
              </a:spcAft>
              <a:buSzPts val="3000"/>
              <a:buNone/>
            </a:pPr>
            <a:r>
              <a:rPr lang="en-US" sz="3000">
                <a:solidFill>
                  <a:schemeClr val="dk1"/>
                </a:solidFill>
                <a:latin typeface="Quattrocento Sans"/>
                <a:ea typeface="Quattrocento Sans"/>
                <a:cs typeface="Quattrocento Sans"/>
                <a:sym typeface="Quattrocento Sans"/>
              </a:rPr>
              <a:t>An Indiana where health systems support people with disabilities to make informed choices about their health and to access opportunities for cancer and tobacco prevention and treatment. </a:t>
            </a:r>
            <a:endParaRPr/>
          </a:p>
        </p:txBody>
      </p:sp>
      <p:sp>
        <p:nvSpPr>
          <p:cNvPr id="1203" name="Google Shape;1203;p136"/>
          <p:cNvSpPr txBox="1"/>
          <p:nvPr/>
        </p:nvSpPr>
        <p:spPr>
          <a:xfrm>
            <a:off x="792172" y="3695521"/>
            <a:ext cx="6888788" cy="502743"/>
          </a:xfrm>
          <a:prstGeom prst="rect">
            <a:avLst/>
          </a:prstGeom>
          <a:noFill/>
          <a:ln>
            <a:noFill/>
          </a:ln>
        </p:spPr>
        <p:txBody>
          <a:bodyPr anchorCtr="0" anchor="ctr" bIns="68550" lIns="137150" spcFirstLastPara="1" rIns="137150" wrap="square" tIns="68550">
            <a:normAutofit fontScale="67500" lnSpcReduction="20000"/>
          </a:bodyPr>
          <a:lstStyle/>
          <a:p>
            <a:pPr indent="0" lvl="0" marL="0" marR="0" rtl="0" algn="l">
              <a:spcBef>
                <a:spcPts val="0"/>
              </a:spcBef>
              <a:spcAft>
                <a:spcPts val="0"/>
              </a:spcAft>
              <a:buClr>
                <a:srgbClr val="004987"/>
              </a:buClr>
              <a:buSzPct val="100000"/>
              <a:buFont typeface="Calibri"/>
              <a:buNone/>
            </a:pPr>
            <a:r>
              <a:rPr b="1" i="0" lang="en-US" sz="4200">
                <a:solidFill>
                  <a:srgbClr val="004987"/>
                </a:solidFill>
                <a:latin typeface="Calibri"/>
                <a:ea typeface="Calibri"/>
                <a:cs typeface="Calibri"/>
                <a:sym typeface="Calibri"/>
              </a:rPr>
              <a:t>IDOH Program Vision (Academic Language)</a:t>
            </a:r>
            <a:endParaRPr sz="21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8" name="Shape 1208"/>
        <p:cNvGrpSpPr/>
        <p:nvPr/>
      </p:nvGrpSpPr>
      <p:grpSpPr>
        <a:xfrm>
          <a:off x="0" y="0"/>
          <a:ext cx="0" cy="0"/>
          <a:chOff x="0" y="0"/>
          <a:chExt cx="0" cy="0"/>
        </a:xfrm>
      </p:grpSpPr>
      <p:sp>
        <p:nvSpPr>
          <p:cNvPr id="1209" name="Google Shape;1209;p137"/>
          <p:cNvSpPr txBox="1"/>
          <p:nvPr>
            <p:ph type="title"/>
          </p:nvPr>
        </p:nvSpPr>
        <p:spPr>
          <a:xfrm>
            <a:off x="3908325" y="880417"/>
            <a:ext cx="12085529" cy="843349"/>
          </a:xfrm>
          <a:prstGeom prst="rect">
            <a:avLst/>
          </a:prstGeom>
          <a:noFill/>
          <a:ln>
            <a:noFill/>
          </a:ln>
        </p:spPr>
        <p:txBody>
          <a:bodyPr anchorCtr="0" anchor="ctr" bIns="68550" lIns="137150" spcFirstLastPara="1" rIns="137150" wrap="square" tIns="68550">
            <a:noAutofit/>
          </a:bodyPr>
          <a:lstStyle/>
          <a:p>
            <a:pPr indent="0" lvl="0" marL="0" rtl="0" algn="l">
              <a:spcBef>
                <a:spcPts val="0"/>
              </a:spcBef>
              <a:spcAft>
                <a:spcPts val="0"/>
              </a:spcAft>
              <a:buClr>
                <a:srgbClr val="004987"/>
              </a:buClr>
              <a:buSzPts val="5400"/>
              <a:buFont typeface="Calibri"/>
              <a:buNone/>
            </a:pPr>
            <a:r>
              <a:rPr lang="en-US" sz="5400"/>
              <a:t>What We Learned</a:t>
            </a:r>
            <a:endParaRPr/>
          </a:p>
        </p:txBody>
      </p:sp>
      <p:sp>
        <p:nvSpPr>
          <p:cNvPr id="1210" name="Google Shape;1210;p137"/>
          <p:cNvSpPr txBox="1"/>
          <p:nvPr>
            <p:ph idx="1" type="body"/>
          </p:nvPr>
        </p:nvSpPr>
        <p:spPr>
          <a:xfrm>
            <a:off x="1984610" y="2766449"/>
            <a:ext cx="7467821" cy="6788944"/>
          </a:xfrm>
          <a:prstGeom prst="rect">
            <a:avLst/>
          </a:prstGeom>
          <a:noFill/>
          <a:ln>
            <a:noFill/>
          </a:ln>
        </p:spPr>
        <p:txBody>
          <a:bodyPr anchorCtr="0" anchor="t" bIns="68550" lIns="137150" spcFirstLastPara="1" rIns="137150" wrap="square" tIns="68550">
            <a:normAutofit/>
          </a:bodyPr>
          <a:lstStyle/>
          <a:p>
            <a:pPr indent="0" lvl="0" marL="0" rtl="0" algn="l">
              <a:lnSpc>
                <a:spcPct val="100000"/>
              </a:lnSpc>
              <a:spcBef>
                <a:spcPts val="0"/>
              </a:spcBef>
              <a:spcAft>
                <a:spcPts val="0"/>
              </a:spcAft>
              <a:buSzPts val="3600"/>
              <a:buNone/>
            </a:pPr>
            <a:r>
              <a:rPr lang="en-US"/>
              <a:t>IN Department of Health</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Accessibility takes time</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Ask what people need</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Create accessible materials</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Use plain language</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Plan for flexibility</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Follow through</a:t>
            </a:r>
            <a:endParaRPr/>
          </a:p>
          <a:p>
            <a:pPr indent="0" lvl="0" marL="0" rtl="0" algn="l">
              <a:lnSpc>
                <a:spcPct val="100000"/>
              </a:lnSpc>
              <a:spcBef>
                <a:spcPts val="0"/>
              </a:spcBef>
              <a:spcAft>
                <a:spcPts val="0"/>
              </a:spcAft>
              <a:buSzPts val="3600"/>
              <a:buNone/>
            </a:pPr>
            <a:r>
              <a:t/>
            </a:r>
            <a:endParaRPr/>
          </a:p>
        </p:txBody>
      </p:sp>
      <p:sp>
        <p:nvSpPr>
          <p:cNvPr id="1211" name="Google Shape;1211;p137"/>
          <p:cNvSpPr txBox="1"/>
          <p:nvPr>
            <p:ph idx="2" type="body"/>
          </p:nvPr>
        </p:nvSpPr>
        <p:spPr>
          <a:xfrm>
            <a:off x="9766079" y="2766447"/>
            <a:ext cx="7467820" cy="6788944"/>
          </a:xfrm>
          <a:prstGeom prst="rect">
            <a:avLst/>
          </a:prstGeom>
          <a:noFill/>
          <a:ln>
            <a:noFill/>
          </a:ln>
        </p:spPr>
        <p:txBody>
          <a:bodyPr anchorCtr="0" anchor="t" bIns="68550" lIns="137150" spcFirstLastPara="1" rIns="137150" wrap="square" tIns="68550">
            <a:normAutofit/>
          </a:bodyPr>
          <a:lstStyle/>
          <a:p>
            <a:pPr indent="0" lvl="0" marL="0" rtl="0" algn="l">
              <a:lnSpc>
                <a:spcPct val="100000"/>
              </a:lnSpc>
              <a:spcBef>
                <a:spcPts val="0"/>
              </a:spcBef>
              <a:spcAft>
                <a:spcPts val="0"/>
              </a:spcAft>
              <a:buSzPts val="3900"/>
              <a:buNone/>
            </a:pPr>
            <a:r>
              <a:rPr lang="en-US" sz="3900"/>
              <a:t>IN Governor’s Council for People with Disabilities</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Build trusting relationships first</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Include people with ID/DD from the beginning</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Treat lived experience as expertise</a:t>
            </a:r>
            <a:endParaRPr/>
          </a:p>
          <a:p>
            <a:pPr indent="-520700" lvl="0" marL="520700" marR="0" rtl="0" algn="l">
              <a:lnSpc>
                <a:spcPct val="100000"/>
              </a:lnSpc>
              <a:spcBef>
                <a:spcPts val="0"/>
              </a:spcBef>
              <a:spcAft>
                <a:spcPts val="0"/>
              </a:spcAft>
              <a:buClr>
                <a:srgbClr val="00ADD6"/>
              </a:buClr>
              <a:buSzPts val="3000"/>
              <a:buFont typeface="Arial"/>
              <a:buChar char="•"/>
            </a:pPr>
            <a:r>
              <a:rPr b="0" lang="en-US" sz="3000">
                <a:latin typeface="Quattrocento Sans"/>
                <a:ea typeface="Quattrocento Sans"/>
                <a:cs typeface="Quattrocento Sans"/>
                <a:sym typeface="Quattrocento Sans"/>
              </a:rPr>
              <a:t>Take time for planning and follow up</a:t>
            </a:r>
            <a:endParaRPr/>
          </a:p>
          <a:p>
            <a:pPr indent="-520700" lvl="0" marL="520700" rtl="0" algn="l">
              <a:lnSpc>
                <a:spcPct val="100000"/>
              </a:lnSpc>
              <a:spcBef>
                <a:spcPts val="0"/>
              </a:spcBef>
              <a:spcAft>
                <a:spcPts val="0"/>
              </a:spcAft>
              <a:buSzPts val="3000"/>
              <a:buChar char="•"/>
            </a:pPr>
            <a:r>
              <a:rPr b="0" lang="en-US" sz="3000">
                <a:latin typeface="Quattrocento Sans"/>
                <a:ea typeface="Quattrocento Sans"/>
                <a:cs typeface="Quattrocento Sans"/>
                <a:sym typeface="Quattrocento Sans"/>
              </a:rPr>
              <a:t>Redesign communication practices</a:t>
            </a:r>
            <a:endParaRPr/>
          </a:p>
          <a:p>
            <a:pPr indent="0" lvl="0" marL="0" rtl="0" algn="l">
              <a:lnSpc>
                <a:spcPct val="100000"/>
              </a:lnSpc>
              <a:spcBef>
                <a:spcPts val="0"/>
              </a:spcBef>
              <a:spcAft>
                <a:spcPts val="0"/>
              </a:spcAft>
              <a:buSzPts val="3600"/>
              <a:buNone/>
            </a:pPr>
            <a:r>
              <a:t/>
            </a:r>
            <a:endParaRPr b="0">
              <a:latin typeface="Quattrocento Sans"/>
              <a:ea typeface="Quattrocento Sans"/>
              <a:cs typeface="Quattrocento Sans"/>
              <a:sym typeface="Quattrocento Sans"/>
            </a:endParaRPr>
          </a:p>
          <a:p>
            <a:pPr indent="0" lvl="0" marL="0" rtl="0" algn="l">
              <a:lnSpc>
                <a:spcPct val="100000"/>
              </a:lnSpc>
              <a:spcBef>
                <a:spcPts val="0"/>
              </a:spcBef>
              <a:spcAft>
                <a:spcPts val="0"/>
              </a:spcAft>
              <a:buSzPts val="3600"/>
              <a:buNone/>
            </a:pPr>
            <a:r>
              <a:rPr b="0" lang="en-US">
                <a:latin typeface="Quattrocento Sans"/>
                <a:ea typeface="Quattrocento Sans"/>
                <a:cs typeface="Quattrocento Sans"/>
                <a:sym typeface="Quattrocento Sans"/>
              </a:rPr>
              <a:t>Get in touch with GCPD for technical assistance: Kate Barrow, E.D., kbarrow@gcpd.in.gov</a:t>
            </a:r>
            <a:endParaRPr/>
          </a:p>
          <a:p>
            <a:pPr indent="-292100" lvl="0" marL="520700" rtl="0" algn="l">
              <a:lnSpc>
                <a:spcPct val="100000"/>
              </a:lnSpc>
              <a:spcBef>
                <a:spcPts val="0"/>
              </a:spcBef>
              <a:spcAft>
                <a:spcPts val="0"/>
              </a:spcAft>
              <a:buSzPts val="3600"/>
              <a:buNone/>
            </a:pPr>
            <a:r>
              <a:t/>
            </a:r>
            <a:endParaRPr b="0">
              <a:latin typeface="Quattrocento Sans"/>
              <a:ea typeface="Quattrocento Sans"/>
              <a:cs typeface="Quattrocento Sans"/>
              <a:sym typeface="Quattrocento Sans"/>
            </a:endParaRPr>
          </a:p>
          <a:p>
            <a:pPr indent="0" lvl="0" marL="0" rtl="0" algn="l">
              <a:lnSpc>
                <a:spcPct val="100000"/>
              </a:lnSpc>
              <a:spcBef>
                <a:spcPts val="0"/>
              </a:spcBef>
              <a:spcAft>
                <a:spcPts val="0"/>
              </a:spcAft>
              <a:buSzPts val="3600"/>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p138"/>
          <p:cNvSpPr txBox="1"/>
          <p:nvPr>
            <p:ph idx="1" type="subTitle"/>
          </p:nvPr>
        </p:nvSpPr>
        <p:spPr>
          <a:xfrm>
            <a:off x="2286000" y="6384132"/>
            <a:ext cx="13554075" cy="691210"/>
          </a:xfrm>
          <a:prstGeom prst="rect">
            <a:avLst/>
          </a:prstGeom>
          <a:noFill/>
          <a:ln>
            <a:noFill/>
          </a:ln>
        </p:spPr>
        <p:txBody>
          <a:bodyPr anchorCtr="0" anchor="t" bIns="68550" lIns="137150" spcFirstLastPara="1" rIns="137150" wrap="square" tIns="68550">
            <a:normAutofit/>
          </a:bodyPr>
          <a:lstStyle/>
          <a:p>
            <a:pPr indent="0" lvl="0" marL="0" rtl="0" algn="l">
              <a:lnSpc>
                <a:spcPct val="90000"/>
              </a:lnSpc>
              <a:spcBef>
                <a:spcPts val="0"/>
              </a:spcBef>
              <a:spcAft>
                <a:spcPts val="0"/>
              </a:spcAft>
              <a:buClr>
                <a:schemeClr val="dk1"/>
              </a:buClr>
              <a:buSzPts val="3600"/>
              <a:buNone/>
            </a:pPr>
            <a:r>
              <a:rPr lang="en-US"/>
              <a:t>Blayne Amson | ADA and Disability Equity Program Manager</a:t>
            </a:r>
            <a:endParaRPr/>
          </a:p>
        </p:txBody>
      </p:sp>
      <p:sp>
        <p:nvSpPr>
          <p:cNvPr id="1218" name="Google Shape;1218;p138"/>
          <p:cNvSpPr txBox="1"/>
          <p:nvPr>
            <p:ph type="ctrTitle"/>
          </p:nvPr>
        </p:nvSpPr>
        <p:spPr>
          <a:xfrm>
            <a:off x="2286000" y="1683545"/>
            <a:ext cx="13716000" cy="3581400"/>
          </a:xfrm>
          <a:prstGeom prst="rect">
            <a:avLst/>
          </a:prstGeom>
          <a:noFill/>
          <a:ln>
            <a:noFill/>
          </a:ln>
        </p:spPr>
        <p:txBody>
          <a:bodyPr anchorCtr="0" anchor="b" bIns="68550" lIns="137150" spcFirstLastPara="1" rIns="137150" wrap="square" tIns="68550">
            <a:normAutofit fontScale="90000"/>
          </a:bodyPr>
          <a:lstStyle/>
          <a:p>
            <a:pPr indent="0" lvl="0" marL="0" rtl="0" algn="l">
              <a:lnSpc>
                <a:spcPct val="90000"/>
              </a:lnSpc>
              <a:spcBef>
                <a:spcPts val="0"/>
              </a:spcBef>
              <a:spcAft>
                <a:spcPts val="0"/>
              </a:spcAft>
              <a:buClr>
                <a:schemeClr val="dk1"/>
              </a:buClr>
              <a:buSzPct val="100000"/>
              <a:buFont typeface="Arial"/>
              <a:buNone/>
            </a:pPr>
            <a:r>
              <a:rPr lang="en-US"/>
              <a:t>How Public Health – Seattle &amp; King County is building disability equity into everyday public health</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139"/>
          <p:cNvSpPr txBox="1"/>
          <p:nvPr/>
        </p:nvSpPr>
        <p:spPr>
          <a:xfrm>
            <a:off x="1242060" y="1172528"/>
            <a:ext cx="15773400" cy="1104425"/>
          </a:xfrm>
          <a:prstGeom prst="rect">
            <a:avLst/>
          </a:prstGeom>
          <a:noFill/>
          <a:ln>
            <a:noFill/>
          </a:ln>
        </p:spPr>
        <p:txBody>
          <a:bodyPr anchorCtr="0" anchor="ctr" bIns="68550" lIns="137150" spcFirstLastPara="1" rIns="137150" wrap="square" tIns="68550">
            <a:normAutofit/>
          </a:bodyPr>
          <a:lstStyle/>
          <a:p>
            <a:pPr indent="0" lvl="0" marL="0" marR="0" rtl="0" algn="l">
              <a:lnSpc>
                <a:spcPct val="90000"/>
              </a:lnSpc>
              <a:spcBef>
                <a:spcPts val="0"/>
              </a:spcBef>
              <a:spcAft>
                <a:spcPts val="0"/>
              </a:spcAft>
              <a:buClr>
                <a:schemeClr val="dk1"/>
              </a:buClr>
              <a:buSzPts val="6000"/>
              <a:buFont typeface="Arial"/>
              <a:buNone/>
            </a:pPr>
            <a:r>
              <a:rPr b="1" i="0" lang="en-US" sz="6000" u="none" cap="none" strike="noStrike">
                <a:solidFill>
                  <a:schemeClr val="dk1"/>
                </a:solidFill>
                <a:latin typeface="Arial"/>
                <a:ea typeface="Arial"/>
                <a:cs typeface="Arial"/>
                <a:sym typeface="Arial"/>
              </a:rPr>
              <a:t>A quick summary of the case study</a:t>
            </a:r>
            <a:endParaRPr sz="2100"/>
          </a:p>
        </p:txBody>
      </p:sp>
      <p:sp>
        <p:nvSpPr>
          <p:cNvPr id="1225" name="Google Shape;1225;p139"/>
          <p:cNvSpPr txBox="1"/>
          <p:nvPr/>
        </p:nvSpPr>
        <p:spPr>
          <a:xfrm>
            <a:off x="1226820" y="2586038"/>
            <a:ext cx="8122920" cy="5807844"/>
          </a:xfrm>
          <a:prstGeom prst="rect">
            <a:avLst/>
          </a:prstGeom>
          <a:noFill/>
          <a:ln>
            <a:noFill/>
          </a:ln>
        </p:spPr>
        <p:txBody>
          <a:bodyPr anchorCtr="0" anchor="t" bIns="68550" lIns="137150" spcFirstLastPara="1" rIns="137150" wrap="square" tIns="68550">
            <a:normAutofit lnSpcReduction="10000"/>
          </a:bodyPr>
          <a:lstStyle/>
          <a:p>
            <a:pPr indent="-342900" lvl="0" marL="342900" marR="0" rtl="0" algn="l">
              <a:lnSpc>
                <a:spcPct val="100000"/>
              </a:lnSpc>
              <a:spcBef>
                <a:spcPts val="0"/>
              </a:spcBef>
              <a:spcAft>
                <a:spcPts val="0"/>
              </a:spcAft>
              <a:buClr>
                <a:schemeClr val="dk1"/>
              </a:buClr>
              <a:buSzPts val="3600"/>
              <a:buFont typeface="Arial"/>
              <a:buChar char="•"/>
            </a:pPr>
            <a:r>
              <a:rPr b="0" i="0" lang="en-US" sz="3600" u="none" cap="none" strike="noStrike">
                <a:solidFill>
                  <a:schemeClr val="dk1"/>
                </a:solidFill>
                <a:latin typeface="Arial"/>
                <a:ea typeface="Arial"/>
                <a:cs typeface="Arial"/>
                <a:sym typeface="Arial"/>
              </a:rPr>
              <a:t>We moved from scattered compliance activities toward a permanent, cross-department Disability Equity and ADA Program.</a:t>
            </a:r>
            <a:endParaRPr b="0" i="0" sz="4200" u="none" cap="none" strike="noStrike">
              <a:solidFill>
                <a:schemeClr val="dk1"/>
              </a:solidFill>
              <a:latin typeface="Arial"/>
              <a:ea typeface="Arial"/>
              <a:cs typeface="Arial"/>
              <a:sym typeface="Arial"/>
            </a:endParaRPr>
          </a:p>
          <a:p>
            <a:pPr indent="-342900" lvl="0" marL="342900" marR="0" rtl="0" algn="l">
              <a:lnSpc>
                <a:spcPct val="90000"/>
              </a:lnSpc>
              <a:spcBef>
                <a:spcPts val="1500"/>
              </a:spcBef>
              <a:spcAft>
                <a:spcPts val="0"/>
              </a:spcAft>
              <a:buClr>
                <a:schemeClr val="dk1"/>
              </a:buClr>
              <a:buSzPts val="3600"/>
              <a:buFont typeface="Arial"/>
              <a:buChar char="•"/>
            </a:pPr>
            <a:r>
              <a:rPr b="0" i="0" lang="en-US" sz="3600" u="none" cap="none" strike="noStrike">
                <a:solidFill>
                  <a:schemeClr val="dk1"/>
                </a:solidFill>
                <a:latin typeface="Arial"/>
                <a:ea typeface="Arial"/>
                <a:cs typeface="Arial"/>
                <a:sym typeface="Arial"/>
              </a:rPr>
              <a:t>Compliance existed, but access was uneven</a:t>
            </a:r>
            <a:endParaRPr sz="2100"/>
          </a:p>
          <a:p>
            <a:pPr indent="-342900" lvl="0" marL="342900" marR="0" rtl="0" algn="l">
              <a:lnSpc>
                <a:spcPct val="90000"/>
              </a:lnSpc>
              <a:spcBef>
                <a:spcPts val="1500"/>
              </a:spcBef>
              <a:spcAft>
                <a:spcPts val="0"/>
              </a:spcAft>
              <a:buClr>
                <a:schemeClr val="dk1"/>
              </a:buClr>
              <a:buSzPts val="3600"/>
              <a:buFont typeface="Arial"/>
              <a:buChar char="•"/>
            </a:pPr>
            <a:r>
              <a:rPr b="0" i="0" lang="en-US" sz="3600" u="none" cap="none" strike="noStrike">
                <a:solidFill>
                  <a:schemeClr val="dk1"/>
                </a:solidFill>
                <a:latin typeface="Arial"/>
                <a:ea typeface="Arial"/>
                <a:cs typeface="Arial"/>
                <a:sym typeface="Arial"/>
              </a:rPr>
              <a:t>No single program coordinated the work</a:t>
            </a:r>
            <a:endParaRPr sz="2100"/>
          </a:p>
          <a:p>
            <a:pPr indent="-342900" lvl="0" marL="342900" marR="0" rtl="0" algn="l">
              <a:lnSpc>
                <a:spcPct val="90000"/>
              </a:lnSpc>
              <a:spcBef>
                <a:spcPts val="1500"/>
              </a:spcBef>
              <a:spcAft>
                <a:spcPts val="0"/>
              </a:spcAft>
              <a:buClr>
                <a:schemeClr val="dk1"/>
              </a:buClr>
              <a:buSzPts val="3600"/>
              <a:buFont typeface="Arial"/>
              <a:buChar char="•"/>
            </a:pPr>
            <a:r>
              <a:rPr b="0" i="0" lang="en-US" sz="3600" u="none" cap="none" strike="noStrike">
                <a:solidFill>
                  <a:schemeClr val="dk1"/>
                </a:solidFill>
                <a:latin typeface="Arial"/>
                <a:ea typeface="Arial"/>
                <a:cs typeface="Arial"/>
                <a:sym typeface="Arial"/>
              </a:rPr>
              <a:t>Community feedback, COVID-19, and an accessibility review made the gaps visible</a:t>
            </a:r>
            <a:endParaRPr sz="2100"/>
          </a:p>
        </p:txBody>
      </p:sp>
      <p:pic>
        <p:nvPicPr>
          <p:cNvPr descr="Layered paper-cut illustration of a stylized tree made of multicolored leaf shapes in teal, blue, orange, yellow, green, cream, and charcoal on a pure white background." id="1226" name="Google Shape;1226;p139"/>
          <p:cNvPicPr preferRelativeResize="0"/>
          <p:nvPr/>
        </p:nvPicPr>
        <p:blipFill rotWithShape="1">
          <a:blip r:embed="rId3">
            <a:alphaModFix/>
          </a:blip>
          <a:srcRect b="17660" l="0" r="3" t="15744"/>
          <a:stretch/>
        </p:blipFill>
        <p:spPr>
          <a:xfrm>
            <a:off x="10020300" y="2738438"/>
            <a:ext cx="8267700" cy="54955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113"/>
          <p:cNvSpPr txBox="1"/>
          <p:nvPr>
            <p:ph idx="4294967295" type="title"/>
          </p:nvPr>
        </p:nvSpPr>
        <p:spPr>
          <a:xfrm>
            <a:off x="374327" y="-388435"/>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chemeClr val="dk1"/>
              </a:buClr>
              <a:buSzPts val="4400"/>
              <a:buFont typeface="Calibri"/>
              <a:buNone/>
            </a:pPr>
            <a:r>
              <a:rPr lang="en-US" sz="1050">
                <a:solidFill>
                  <a:srgbClr val="EAFEED"/>
                </a:solidFill>
              </a:rPr>
              <a:t>reminders</a:t>
            </a:r>
            <a:endParaRPr/>
          </a:p>
        </p:txBody>
      </p:sp>
      <p:sp>
        <p:nvSpPr>
          <p:cNvPr id="836" name="Google Shape;836;p11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50299" l="-7311" r="-11870" t="-7852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7" name="Google Shape;837;p113"/>
          <p:cNvGrpSpPr/>
          <p:nvPr/>
        </p:nvGrpSpPr>
        <p:grpSpPr>
          <a:xfrm>
            <a:off x="0" y="8992801"/>
            <a:ext cx="18288118" cy="1294553"/>
            <a:chOff x="0" y="0"/>
            <a:chExt cx="4816592" cy="340950"/>
          </a:xfrm>
        </p:grpSpPr>
        <p:sp>
          <p:nvSpPr>
            <p:cNvPr id="838" name="Google Shape;838;p113"/>
            <p:cNvSpPr/>
            <p:nvPr/>
          </p:nvSpPr>
          <p:spPr>
            <a:xfrm>
              <a:off x="0" y="0"/>
              <a:ext cx="4816592" cy="340859"/>
            </a:xfrm>
            <a:custGeom>
              <a:rect b="b" l="l" r="r" t="t"/>
              <a:pathLst>
                <a:path extrusionOk="0" h="340859" w="4816592">
                  <a:moveTo>
                    <a:pt x="0" y="0"/>
                  </a:moveTo>
                  <a:lnTo>
                    <a:pt x="4816592" y="0"/>
                  </a:lnTo>
                  <a:lnTo>
                    <a:pt x="4816592" y="340859"/>
                  </a:lnTo>
                  <a:lnTo>
                    <a:pt x="0" y="340859"/>
                  </a:lnTo>
                  <a:close/>
                </a:path>
              </a:pathLst>
            </a:custGeom>
            <a:solidFill>
              <a:srgbClr val="F09B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113"/>
            <p:cNvSpPr txBox="1"/>
            <p:nvPr/>
          </p:nvSpPr>
          <p:spPr>
            <a:xfrm>
              <a:off x="0" y="57150"/>
              <a:ext cx="4816500" cy="2838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40" name="Google Shape;840;p113"/>
          <p:cNvSpPr/>
          <p:nvPr/>
        </p:nvSpPr>
        <p:spPr>
          <a:xfrm>
            <a:off x="14677023" y="4716579"/>
            <a:ext cx="3610977" cy="5570421"/>
          </a:xfrm>
          <a:custGeom>
            <a:rect b="b" l="l" r="r" t="t"/>
            <a:pathLst>
              <a:path extrusionOk="0" h="5570421" w="3610977">
                <a:moveTo>
                  <a:pt x="0" y="0"/>
                </a:moveTo>
                <a:lnTo>
                  <a:pt x="3610977" y="0"/>
                </a:lnTo>
                <a:lnTo>
                  <a:pt x="3610977" y="5570421"/>
                </a:lnTo>
                <a:lnTo>
                  <a:pt x="0" y="5570421"/>
                </a:lnTo>
                <a:lnTo>
                  <a:pt x="0" y="0"/>
                </a:lnTo>
                <a:close/>
              </a:path>
            </a:pathLst>
          </a:custGeom>
          <a:blipFill rotWithShape="1">
            <a:blip r:embed="rId4">
              <a:alphaModFix/>
            </a:blip>
            <a:stretch>
              <a:fillRect b="-500" l="0" r="-6215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41" name="Google Shape;841;p113"/>
          <p:cNvGrpSpPr/>
          <p:nvPr/>
        </p:nvGrpSpPr>
        <p:grpSpPr>
          <a:xfrm>
            <a:off x="1162126" y="1976617"/>
            <a:ext cx="9938386" cy="1886224"/>
            <a:chOff x="0" y="0"/>
            <a:chExt cx="2617500" cy="496780"/>
          </a:xfrm>
        </p:grpSpPr>
        <p:sp>
          <p:nvSpPr>
            <p:cNvPr id="842" name="Google Shape;842;p113"/>
            <p:cNvSpPr/>
            <p:nvPr/>
          </p:nvSpPr>
          <p:spPr>
            <a:xfrm>
              <a:off x="0" y="0"/>
              <a:ext cx="2617435" cy="496780"/>
            </a:xfrm>
            <a:custGeom>
              <a:rect b="b" l="l" r="r" t="t"/>
              <a:pathLst>
                <a:path extrusionOk="0" h="496780" w="2617435">
                  <a:moveTo>
                    <a:pt x="17917" y="0"/>
                  </a:moveTo>
                  <a:lnTo>
                    <a:pt x="2599518" y="0"/>
                  </a:lnTo>
                  <a:cubicBezTo>
                    <a:pt x="2604270" y="0"/>
                    <a:pt x="2608827" y="1888"/>
                    <a:pt x="2612187" y="5248"/>
                  </a:cubicBezTo>
                  <a:cubicBezTo>
                    <a:pt x="2615548" y="8608"/>
                    <a:pt x="2617435" y="13165"/>
                    <a:pt x="2617435" y="17917"/>
                  </a:cubicBezTo>
                  <a:lnTo>
                    <a:pt x="2617435" y="478863"/>
                  </a:lnTo>
                  <a:cubicBezTo>
                    <a:pt x="2617435" y="483615"/>
                    <a:pt x="2615548" y="488172"/>
                    <a:pt x="2612187" y="491532"/>
                  </a:cubicBezTo>
                  <a:cubicBezTo>
                    <a:pt x="2608827" y="494893"/>
                    <a:pt x="2604270" y="496780"/>
                    <a:pt x="2599518" y="496780"/>
                  </a:cubicBezTo>
                  <a:lnTo>
                    <a:pt x="17917" y="496780"/>
                  </a:lnTo>
                  <a:cubicBezTo>
                    <a:pt x="13165" y="496780"/>
                    <a:pt x="8608" y="494893"/>
                    <a:pt x="5248" y="491532"/>
                  </a:cubicBezTo>
                  <a:cubicBezTo>
                    <a:pt x="1888" y="488172"/>
                    <a:pt x="0" y="483615"/>
                    <a:pt x="0" y="478863"/>
                  </a:cubicBezTo>
                  <a:lnTo>
                    <a:pt x="0" y="17917"/>
                  </a:lnTo>
                  <a:cubicBezTo>
                    <a:pt x="0" y="13165"/>
                    <a:pt x="1888" y="8608"/>
                    <a:pt x="5248" y="5248"/>
                  </a:cubicBezTo>
                  <a:cubicBezTo>
                    <a:pt x="8608" y="1888"/>
                    <a:pt x="13165" y="0"/>
                    <a:pt x="17917" y="0"/>
                  </a:cubicBezTo>
                  <a:close/>
                </a:path>
              </a:pathLst>
            </a:custGeom>
            <a:solidFill>
              <a:srgbClr val="A4A95D">
                <a:alpha val="25882"/>
              </a:srgbClr>
            </a:solidFill>
            <a:ln cap="rnd" cmpd="sng" w="95250">
              <a:solidFill>
                <a:srgbClr val="000000">
                  <a:alpha val="25882"/>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113"/>
            <p:cNvSpPr txBox="1"/>
            <p:nvPr/>
          </p:nvSpPr>
          <p:spPr>
            <a:xfrm>
              <a:off x="0" y="57150"/>
              <a:ext cx="2617500" cy="4395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844" name="Google Shape;844;p113"/>
          <p:cNvGrpSpPr/>
          <p:nvPr/>
        </p:nvGrpSpPr>
        <p:grpSpPr>
          <a:xfrm>
            <a:off x="1162126" y="580644"/>
            <a:ext cx="9938386" cy="1501913"/>
            <a:chOff x="0" y="0"/>
            <a:chExt cx="2617500" cy="395563"/>
          </a:xfrm>
        </p:grpSpPr>
        <p:sp>
          <p:nvSpPr>
            <p:cNvPr id="845" name="Google Shape;845;p113"/>
            <p:cNvSpPr/>
            <p:nvPr/>
          </p:nvSpPr>
          <p:spPr>
            <a:xfrm>
              <a:off x="0" y="0"/>
              <a:ext cx="2617435" cy="395563"/>
            </a:xfrm>
            <a:custGeom>
              <a:rect b="b" l="l" r="r" t="t"/>
              <a:pathLst>
                <a:path extrusionOk="0" h="395563" w="2617435">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113"/>
            <p:cNvSpPr txBox="1"/>
            <p:nvPr/>
          </p:nvSpPr>
          <p:spPr>
            <a:xfrm>
              <a:off x="0" y="57150"/>
              <a:ext cx="2617500" cy="3384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847" name="Google Shape;847;p113"/>
          <p:cNvGrpSpPr/>
          <p:nvPr/>
        </p:nvGrpSpPr>
        <p:grpSpPr>
          <a:xfrm>
            <a:off x="1162125" y="6036625"/>
            <a:ext cx="9938386" cy="3603328"/>
            <a:chOff x="0" y="0"/>
            <a:chExt cx="2617500" cy="897802"/>
          </a:xfrm>
        </p:grpSpPr>
        <p:sp>
          <p:nvSpPr>
            <p:cNvPr id="848" name="Google Shape;848;p113"/>
            <p:cNvSpPr/>
            <p:nvPr/>
          </p:nvSpPr>
          <p:spPr>
            <a:xfrm>
              <a:off x="0" y="0"/>
              <a:ext cx="2617435" cy="897802"/>
            </a:xfrm>
            <a:custGeom>
              <a:rect b="b" l="l" r="r" t="t"/>
              <a:pathLst>
                <a:path extrusionOk="0" h="897802" w="2617435">
                  <a:moveTo>
                    <a:pt x="17917" y="0"/>
                  </a:moveTo>
                  <a:lnTo>
                    <a:pt x="2599518" y="0"/>
                  </a:lnTo>
                  <a:cubicBezTo>
                    <a:pt x="2604270" y="0"/>
                    <a:pt x="2608827" y="1888"/>
                    <a:pt x="2612187" y="5248"/>
                  </a:cubicBezTo>
                  <a:cubicBezTo>
                    <a:pt x="2615548" y="8608"/>
                    <a:pt x="2617435" y="13165"/>
                    <a:pt x="2617435" y="17917"/>
                  </a:cubicBezTo>
                  <a:lnTo>
                    <a:pt x="2617435" y="879884"/>
                  </a:lnTo>
                  <a:cubicBezTo>
                    <a:pt x="2617435" y="884636"/>
                    <a:pt x="2615548" y="889194"/>
                    <a:pt x="2612187" y="892554"/>
                  </a:cubicBezTo>
                  <a:cubicBezTo>
                    <a:pt x="2608827" y="895914"/>
                    <a:pt x="2604270" y="897802"/>
                    <a:pt x="2599518" y="897802"/>
                  </a:cubicBezTo>
                  <a:lnTo>
                    <a:pt x="17917" y="897802"/>
                  </a:lnTo>
                  <a:cubicBezTo>
                    <a:pt x="13165" y="897802"/>
                    <a:pt x="8608" y="895914"/>
                    <a:pt x="5248" y="892554"/>
                  </a:cubicBezTo>
                  <a:cubicBezTo>
                    <a:pt x="1888" y="889194"/>
                    <a:pt x="0" y="884636"/>
                    <a:pt x="0" y="879884"/>
                  </a:cubicBezTo>
                  <a:lnTo>
                    <a:pt x="0" y="17917"/>
                  </a:lnTo>
                  <a:cubicBezTo>
                    <a:pt x="0" y="13165"/>
                    <a:pt x="1888" y="8608"/>
                    <a:pt x="5248" y="5248"/>
                  </a:cubicBezTo>
                  <a:cubicBezTo>
                    <a:pt x="8608" y="1888"/>
                    <a:pt x="13165" y="0"/>
                    <a:pt x="17917" y="0"/>
                  </a:cubicBezTo>
                  <a:close/>
                </a:path>
              </a:pathLst>
            </a:custGeom>
            <a:solidFill>
              <a:srgbClr val="A4A95D">
                <a:alpha val="25882"/>
              </a:srgbClr>
            </a:solidFill>
            <a:ln cap="rnd" cmpd="sng" w="95250">
              <a:solidFill>
                <a:srgbClr val="000000">
                  <a:alpha val="25882"/>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113"/>
            <p:cNvSpPr txBox="1"/>
            <p:nvPr/>
          </p:nvSpPr>
          <p:spPr>
            <a:xfrm>
              <a:off x="0" y="57150"/>
              <a:ext cx="2617500" cy="8406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descr="Person helping a child in braces use a walker" id="850" name="Google Shape;850;p113"/>
          <p:cNvSpPr/>
          <p:nvPr/>
        </p:nvSpPr>
        <p:spPr>
          <a:xfrm>
            <a:off x="11887999" y="1697462"/>
            <a:ext cx="4435325" cy="8589538"/>
          </a:xfrm>
          <a:custGeom>
            <a:rect b="b" l="l" r="r" t="t"/>
            <a:pathLst>
              <a:path extrusionOk="0" h="8589538" w="4435325">
                <a:moveTo>
                  <a:pt x="0" y="0"/>
                </a:moveTo>
                <a:lnTo>
                  <a:pt x="4435325" y="0"/>
                </a:lnTo>
                <a:lnTo>
                  <a:pt x="4435325" y="8589538"/>
                </a:lnTo>
                <a:lnTo>
                  <a:pt x="0" y="858953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113"/>
          <p:cNvSpPr/>
          <p:nvPr/>
        </p:nvSpPr>
        <p:spPr>
          <a:xfrm>
            <a:off x="-188775" y="8532186"/>
            <a:ext cx="3330325" cy="2561414"/>
          </a:xfrm>
          <a:custGeom>
            <a:rect b="b" l="l" r="r" t="t"/>
            <a:pathLst>
              <a:path extrusionOk="0" h="2561414" w="3330325">
                <a:moveTo>
                  <a:pt x="0" y="0"/>
                </a:moveTo>
                <a:lnTo>
                  <a:pt x="3330325" y="0"/>
                </a:lnTo>
                <a:lnTo>
                  <a:pt x="3330325" y="2561414"/>
                </a:lnTo>
                <a:lnTo>
                  <a:pt x="0" y="2561414"/>
                </a:lnTo>
                <a:lnTo>
                  <a:pt x="0" y="0"/>
                </a:lnTo>
                <a:close/>
              </a:path>
            </a:pathLst>
          </a:custGeom>
          <a:blipFill rotWithShape="1">
            <a:blip r:embed="rId6">
              <a:alphaModFix/>
            </a:blip>
            <a:stretch>
              <a:fillRect b="-49840" l="-3822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descr="walker" id="852" name="Google Shape;852;p113"/>
          <p:cNvSpPr/>
          <p:nvPr/>
        </p:nvSpPr>
        <p:spPr>
          <a:xfrm flipH="1">
            <a:off x="11348296" y="6036616"/>
            <a:ext cx="3496628" cy="4185734"/>
          </a:xfrm>
          <a:custGeom>
            <a:rect b="b" l="l" r="r" t="t"/>
            <a:pathLst>
              <a:path extrusionOk="0" h="4185734" w="3496628">
                <a:moveTo>
                  <a:pt x="3496629" y="0"/>
                </a:moveTo>
                <a:lnTo>
                  <a:pt x="0" y="0"/>
                </a:lnTo>
                <a:lnTo>
                  <a:pt x="0" y="4185734"/>
                </a:lnTo>
                <a:lnTo>
                  <a:pt x="3496629" y="4185734"/>
                </a:lnTo>
                <a:lnTo>
                  <a:pt x="3496629" y="0"/>
                </a:lnTo>
                <a:close/>
              </a:path>
            </a:pathLst>
          </a:custGeom>
          <a:blipFill rotWithShape="1">
            <a:blip r:embed="rId7">
              <a:alphaModFix/>
            </a:blip>
            <a:stretch>
              <a:fillRect b="-1346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113"/>
          <p:cNvSpPr/>
          <p:nvPr/>
        </p:nvSpPr>
        <p:spPr>
          <a:xfrm>
            <a:off x="15151605" y="1028700"/>
            <a:ext cx="2107695" cy="2107695"/>
          </a:xfrm>
          <a:custGeom>
            <a:rect b="b" l="l" r="r" t="t"/>
            <a:pathLst>
              <a:path extrusionOk="0" h="2107695" w="2107695">
                <a:moveTo>
                  <a:pt x="0" y="0"/>
                </a:moveTo>
                <a:lnTo>
                  <a:pt x="2107695" y="0"/>
                </a:lnTo>
                <a:lnTo>
                  <a:pt x="2107695" y="2107695"/>
                </a:lnTo>
                <a:lnTo>
                  <a:pt x="0" y="2107695"/>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113"/>
          <p:cNvSpPr txBox="1"/>
          <p:nvPr/>
        </p:nvSpPr>
        <p:spPr>
          <a:xfrm>
            <a:off x="1404674" y="960890"/>
            <a:ext cx="8962200" cy="962100"/>
          </a:xfrm>
          <a:prstGeom prst="rect">
            <a:avLst/>
          </a:prstGeom>
          <a:noFill/>
          <a:ln>
            <a:noFill/>
          </a:ln>
        </p:spPr>
        <p:txBody>
          <a:bodyPr anchorCtr="0" anchor="t" bIns="0" lIns="0" spcFirstLastPara="1" rIns="0" wrap="square" tIns="0">
            <a:spAutoFit/>
          </a:bodyPr>
          <a:lstStyle/>
          <a:p>
            <a:pPr indent="0" lvl="0" marL="0" marR="0" rtl="0" algn="l">
              <a:lnSpc>
                <a:spcPct val="101007"/>
              </a:lnSpc>
              <a:spcBef>
                <a:spcPts val="0"/>
              </a:spcBef>
              <a:spcAft>
                <a:spcPts val="0"/>
              </a:spcAft>
              <a:buClr>
                <a:srgbClr val="000000"/>
              </a:buClr>
              <a:buSzPts val="6250"/>
              <a:buFont typeface="Arial"/>
              <a:buNone/>
            </a:pPr>
            <a:r>
              <a:rPr b="0" i="0" lang="en-US" sz="6250" u="none" cap="none" strike="noStrike">
                <a:solidFill>
                  <a:srgbClr val="616709"/>
                </a:solidFill>
                <a:latin typeface="Inclusive Sans"/>
                <a:ea typeface="Inclusive Sans"/>
                <a:cs typeface="Inclusive Sans"/>
                <a:sym typeface="Inclusive Sans"/>
              </a:rPr>
              <a:t>Disability justice is:</a:t>
            </a:r>
            <a:endParaRPr b="0" i="0" sz="1400" u="none" cap="none" strike="noStrike">
              <a:solidFill>
                <a:srgbClr val="000000"/>
              </a:solidFill>
              <a:latin typeface="Arial"/>
              <a:ea typeface="Arial"/>
              <a:cs typeface="Arial"/>
              <a:sym typeface="Arial"/>
            </a:endParaRPr>
          </a:p>
        </p:txBody>
      </p:sp>
      <p:sp>
        <p:nvSpPr>
          <p:cNvPr id="855" name="Google Shape;855;p113"/>
          <p:cNvSpPr txBox="1"/>
          <p:nvPr/>
        </p:nvSpPr>
        <p:spPr>
          <a:xfrm>
            <a:off x="1665150" y="2148025"/>
            <a:ext cx="9158700" cy="2149200"/>
          </a:xfrm>
          <a:prstGeom prst="rect">
            <a:avLst/>
          </a:prstGeom>
          <a:noFill/>
          <a:ln>
            <a:noFill/>
          </a:ln>
        </p:spPr>
        <p:txBody>
          <a:bodyPr anchorCtr="0" anchor="t" bIns="0" lIns="0" spcFirstLastPara="1" rIns="0" wrap="square" tIns="0">
            <a:spAutoFit/>
          </a:bodyPr>
          <a:lstStyle/>
          <a:p>
            <a:pPr indent="-289921" lvl="1" marL="579840" marR="0" rtl="0" algn="l">
              <a:lnSpc>
                <a:spcPct val="140000"/>
              </a:lnSpc>
              <a:spcBef>
                <a:spcPts val="0"/>
              </a:spcBef>
              <a:spcAft>
                <a:spcPts val="0"/>
              </a:spcAft>
              <a:buClr>
                <a:srgbClr val="000000"/>
              </a:buClr>
              <a:buSzPts val="2685"/>
              <a:buFont typeface="Arial"/>
              <a:buChar char="•"/>
            </a:pPr>
            <a:r>
              <a:rPr b="0" i="0" lang="en-US" sz="2685" u="none" cap="none" strike="noStrike">
                <a:solidFill>
                  <a:srgbClr val="000000"/>
                </a:solidFill>
                <a:latin typeface="Inclusive Sans"/>
                <a:ea typeface="Inclusive Sans"/>
                <a:cs typeface="Inclusive Sans"/>
                <a:sym typeface="Inclusive Sans"/>
              </a:rPr>
              <a:t>A public health imperative</a:t>
            </a:r>
            <a:endParaRPr b="0" i="0" sz="1400" u="none" cap="none" strike="noStrike">
              <a:solidFill>
                <a:srgbClr val="000000"/>
              </a:solidFill>
              <a:latin typeface="Arial"/>
              <a:ea typeface="Arial"/>
              <a:cs typeface="Arial"/>
              <a:sym typeface="Arial"/>
            </a:endParaRPr>
          </a:p>
          <a:p>
            <a:pPr indent="-289921" lvl="1" marL="579840" marR="0" rtl="0" algn="l">
              <a:lnSpc>
                <a:spcPct val="140000"/>
              </a:lnSpc>
              <a:spcBef>
                <a:spcPts val="0"/>
              </a:spcBef>
              <a:spcAft>
                <a:spcPts val="0"/>
              </a:spcAft>
              <a:buClr>
                <a:srgbClr val="000000"/>
              </a:buClr>
              <a:buSzPts val="2685"/>
              <a:buFont typeface="Arial"/>
              <a:buChar char="•"/>
            </a:pPr>
            <a:r>
              <a:rPr b="0" i="0" lang="en-US" sz="2685" u="none" cap="none" strike="noStrike">
                <a:solidFill>
                  <a:srgbClr val="000000"/>
                </a:solidFill>
                <a:latin typeface="Inclusive Sans"/>
                <a:ea typeface="Inclusive Sans"/>
                <a:cs typeface="Inclusive Sans"/>
                <a:sym typeface="Inclusive Sans"/>
              </a:rPr>
              <a:t>A systems-change framework, not an awareness training</a:t>
            </a:r>
            <a:endParaRPr b="0" i="0" sz="14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Clr>
                <a:srgbClr val="000000"/>
              </a:buClr>
              <a:buSzPts val="2685"/>
              <a:buFont typeface="Arial"/>
              <a:buNone/>
            </a:pPr>
            <a:r>
              <a:t/>
            </a:r>
            <a:endParaRPr b="0" i="0" sz="2685" u="none" cap="none" strike="noStrike">
              <a:solidFill>
                <a:srgbClr val="000000"/>
              </a:solidFill>
              <a:latin typeface="Inclusive Sans"/>
              <a:ea typeface="Inclusive Sans"/>
              <a:cs typeface="Inclusive Sans"/>
              <a:sym typeface="Inclusive Sans"/>
            </a:endParaRPr>
          </a:p>
        </p:txBody>
      </p:sp>
      <p:grpSp>
        <p:nvGrpSpPr>
          <p:cNvPr id="856" name="Google Shape;856;p113"/>
          <p:cNvGrpSpPr/>
          <p:nvPr/>
        </p:nvGrpSpPr>
        <p:grpSpPr>
          <a:xfrm>
            <a:off x="1162125" y="4275476"/>
            <a:ext cx="9938386" cy="1761159"/>
            <a:chOff x="0" y="0"/>
            <a:chExt cx="2617500" cy="542663"/>
          </a:xfrm>
        </p:grpSpPr>
        <p:sp>
          <p:nvSpPr>
            <p:cNvPr id="857" name="Google Shape;857;p113"/>
            <p:cNvSpPr/>
            <p:nvPr/>
          </p:nvSpPr>
          <p:spPr>
            <a:xfrm>
              <a:off x="0" y="0"/>
              <a:ext cx="2617435" cy="542663"/>
            </a:xfrm>
            <a:custGeom>
              <a:rect b="b" l="l" r="r" t="t"/>
              <a:pathLst>
                <a:path extrusionOk="0" h="542663" w="2617435">
                  <a:moveTo>
                    <a:pt x="17917" y="0"/>
                  </a:moveTo>
                  <a:lnTo>
                    <a:pt x="2599518" y="0"/>
                  </a:lnTo>
                  <a:cubicBezTo>
                    <a:pt x="2604270" y="0"/>
                    <a:pt x="2608827" y="1888"/>
                    <a:pt x="2612187" y="5248"/>
                  </a:cubicBezTo>
                  <a:cubicBezTo>
                    <a:pt x="2615548" y="8608"/>
                    <a:pt x="2617435" y="13165"/>
                    <a:pt x="2617435" y="17917"/>
                  </a:cubicBezTo>
                  <a:lnTo>
                    <a:pt x="2617435" y="524745"/>
                  </a:lnTo>
                  <a:cubicBezTo>
                    <a:pt x="2617435" y="529497"/>
                    <a:pt x="2615548" y="534055"/>
                    <a:pt x="2612187" y="537415"/>
                  </a:cubicBezTo>
                  <a:cubicBezTo>
                    <a:pt x="2608827" y="540775"/>
                    <a:pt x="2604270" y="542663"/>
                    <a:pt x="2599518" y="542663"/>
                  </a:cubicBezTo>
                  <a:lnTo>
                    <a:pt x="17917" y="542663"/>
                  </a:lnTo>
                  <a:cubicBezTo>
                    <a:pt x="13165" y="542663"/>
                    <a:pt x="8608" y="540775"/>
                    <a:pt x="5248" y="537415"/>
                  </a:cubicBezTo>
                  <a:cubicBezTo>
                    <a:pt x="1888" y="534055"/>
                    <a:pt x="0" y="529497"/>
                    <a:pt x="0" y="524745"/>
                  </a:cubicBezTo>
                  <a:lnTo>
                    <a:pt x="0" y="17917"/>
                  </a:lnTo>
                  <a:cubicBezTo>
                    <a:pt x="0" y="13165"/>
                    <a:pt x="1888" y="8608"/>
                    <a:pt x="5248" y="5248"/>
                  </a:cubicBezTo>
                  <a:cubicBezTo>
                    <a:pt x="8608" y="1888"/>
                    <a:pt x="13165" y="0"/>
                    <a:pt x="17917"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113"/>
            <p:cNvSpPr txBox="1"/>
            <p:nvPr/>
          </p:nvSpPr>
          <p:spPr>
            <a:xfrm>
              <a:off x="0" y="57150"/>
              <a:ext cx="2617500" cy="4854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59" name="Google Shape;859;p113"/>
          <p:cNvSpPr txBox="1"/>
          <p:nvPr/>
        </p:nvSpPr>
        <p:spPr>
          <a:xfrm>
            <a:off x="1283450" y="4359176"/>
            <a:ext cx="9695700" cy="1577100"/>
          </a:xfrm>
          <a:prstGeom prst="rect">
            <a:avLst/>
          </a:prstGeom>
          <a:noFill/>
          <a:ln>
            <a:noFill/>
          </a:ln>
        </p:spPr>
        <p:txBody>
          <a:bodyPr anchorCtr="0" anchor="t" bIns="0" lIns="0" spcFirstLastPara="1" rIns="0" wrap="square" tIns="0">
            <a:spAutoFit/>
          </a:bodyPr>
          <a:lstStyle/>
          <a:p>
            <a:pPr indent="0" lvl="0" marL="0" marR="0" rtl="0" algn="l">
              <a:lnSpc>
                <a:spcPct val="101007"/>
              </a:lnSpc>
              <a:spcBef>
                <a:spcPts val="0"/>
              </a:spcBef>
              <a:spcAft>
                <a:spcPts val="0"/>
              </a:spcAft>
              <a:buClr>
                <a:srgbClr val="000000"/>
              </a:buClr>
              <a:buSzPts val="5850"/>
              <a:buFont typeface="Arial"/>
              <a:buNone/>
            </a:pPr>
            <a:r>
              <a:rPr b="0" i="0" lang="en-US" sz="4650" u="none" cap="none" strike="noStrike">
                <a:solidFill>
                  <a:srgbClr val="616709"/>
                </a:solidFill>
                <a:latin typeface="Inclusive Sans"/>
                <a:ea typeface="Inclusive Sans"/>
                <a:cs typeface="Inclusive Sans"/>
                <a:sym typeface="Inclusive Sans"/>
              </a:rPr>
              <a:t>Catch the rest of the series</a:t>
            </a:r>
            <a:endParaRPr b="0" i="0" sz="4650" u="none" cap="none" strike="noStrike">
              <a:solidFill>
                <a:srgbClr val="616709"/>
              </a:solidFill>
              <a:latin typeface="Inclusive Sans"/>
              <a:ea typeface="Inclusive Sans"/>
              <a:cs typeface="Inclusive Sans"/>
              <a:sym typeface="Inclusive Sans"/>
            </a:endParaRPr>
          </a:p>
          <a:p>
            <a:pPr indent="0" lvl="0" marL="0" marR="0" rtl="0" algn="l">
              <a:lnSpc>
                <a:spcPct val="101007"/>
              </a:lnSpc>
              <a:spcBef>
                <a:spcPts val="0"/>
              </a:spcBef>
              <a:spcAft>
                <a:spcPts val="0"/>
              </a:spcAft>
              <a:buClr>
                <a:srgbClr val="000000"/>
              </a:buClr>
              <a:buSzPts val="5850"/>
              <a:buFont typeface="Arial"/>
              <a:buNone/>
            </a:pPr>
            <a:r>
              <a:rPr b="0" i="0" lang="en-US" sz="4350" u="none" cap="none" strike="noStrike">
                <a:solidFill>
                  <a:srgbClr val="616709"/>
                </a:solidFill>
                <a:latin typeface="Inclusive Sans"/>
                <a:ea typeface="Inclusive Sans"/>
                <a:cs typeface="Inclusive Sans"/>
                <a:sym typeface="Inclusive Sans"/>
              </a:rPr>
              <a:t>And webinar 1</a:t>
            </a:r>
            <a:r>
              <a:rPr lang="en-US" sz="4350">
                <a:solidFill>
                  <a:srgbClr val="616709"/>
                </a:solidFill>
                <a:latin typeface="Inclusive Sans"/>
                <a:ea typeface="Inclusive Sans"/>
                <a:cs typeface="Inclusive Sans"/>
                <a:sym typeface="Inclusive Sans"/>
              </a:rPr>
              <a:t>-3</a:t>
            </a:r>
            <a:r>
              <a:rPr b="0" i="0" lang="en-US" sz="4350" u="none" cap="none" strike="noStrike">
                <a:solidFill>
                  <a:srgbClr val="616709"/>
                </a:solidFill>
                <a:latin typeface="Inclusive Sans"/>
                <a:ea typeface="Inclusive Sans"/>
                <a:cs typeface="Inclusive Sans"/>
                <a:sym typeface="Inclusive Sans"/>
              </a:rPr>
              <a:t> recording</a:t>
            </a:r>
            <a:r>
              <a:rPr lang="en-US" sz="4350">
                <a:solidFill>
                  <a:srgbClr val="616709"/>
                </a:solidFill>
                <a:latin typeface="Inclusive Sans"/>
                <a:ea typeface="Inclusive Sans"/>
                <a:cs typeface="Inclusive Sans"/>
                <a:sym typeface="Inclusive Sans"/>
              </a:rPr>
              <a:t>s</a:t>
            </a:r>
            <a:r>
              <a:rPr b="0" i="0" lang="en-US" sz="5550" u="none" cap="none" strike="noStrike">
                <a:solidFill>
                  <a:srgbClr val="616709"/>
                </a:solidFill>
                <a:latin typeface="Inclusive Sans"/>
                <a:ea typeface="Inclusive Sans"/>
                <a:cs typeface="Inclusive Sans"/>
                <a:sym typeface="Inclusive Sans"/>
              </a:rPr>
              <a:t> </a:t>
            </a:r>
            <a:endParaRPr b="0" i="0" sz="700" u="none" cap="none" strike="noStrike">
              <a:solidFill>
                <a:srgbClr val="000000"/>
              </a:solidFill>
              <a:latin typeface="Arial"/>
              <a:ea typeface="Arial"/>
              <a:cs typeface="Arial"/>
              <a:sym typeface="Arial"/>
            </a:endParaRPr>
          </a:p>
        </p:txBody>
      </p:sp>
      <p:sp>
        <p:nvSpPr>
          <p:cNvPr id="860" name="Google Shape;860;p113"/>
          <p:cNvSpPr txBox="1"/>
          <p:nvPr/>
        </p:nvSpPr>
        <p:spPr>
          <a:xfrm>
            <a:off x="1665050" y="6303175"/>
            <a:ext cx="9158700" cy="3414300"/>
          </a:xfrm>
          <a:prstGeom prst="rect">
            <a:avLst/>
          </a:prstGeom>
          <a:noFill/>
          <a:ln>
            <a:noFill/>
          </a:ln>
        </p:spPr>
        <p:txBody>
          <a:bodyPr anchorCtr="0" anchor="t" bIns="0" lIns="0" spcFirstLastPara="1" rIns="0" wrap="square" tIns="0">
            <a:spAutoFit/>
          </a:bodyPr>
          <a:lstStyle/>
          <a:p>
            <a:pPr indent="-405448" lvl="0" marL="457200" marR="0" rtl="0" algn="l">
              <a:lnSpc>
                <a:spcPct val="140000"/>
              </a:lnSpc>
              <a:spcBef>
                <a:spcPts val="0"/>
              </a:spcBef>
              <a:spcAft>
                <a:spcPts val="0"/>
              </a:spcAft>
              <a:buSzPts val="2785"/>
              <a:buFont typeface="Inclusive Sans"/>
              <a:buAutoNum type="arabicPeriod"/>
            </a:pPr>
            <a:r>
              <a:rPr lang="en-US" sz="2785">
                <a:latin typeface="Inclusive Sans"/>
                <a:ea typeface="Inclusive Sans"/>
                <a:cs typeface="Inclusive Sans"/>
                <a:sym typeface="Inclusive Sans"/>
              </a:rPr>
              <a:t>Disability Justice Foundations for Public Health</a:t>
            </a:r>
            <a:endParaRPr sz="2785">
              <a:latin typeface="Inclusive Sans"/>
              <a:ea typeface="Inclusive Sans"/>
              <a:cs typeface="Inclusive Sans"/>
              <a:sym typeface="Inclusive Sans"/>
            </a:endParaRPr>
          </a:p>
          <a:p>
            <a:pPr indent="-405448" lvl="0" marL="457200" marR="0" rtl="0" algn="l">
              <a:lnSpc>
                <a:spcPct val="140000"/>
              </a:lnSpc>
              <a:spcBef>
                <a:spcPts val="0"/>
              </a:spcBef>
              <a:spcAft>
                <a:spcPts val="0"/>
              </a:spcAft>
              <a:buSzPts val="2785"/>
              <a:buFont typeface="Inclusive Sans"/>
              <a:buAutoNum type="arabicPeriod"/>
            </a:pPr>
            <a:r>
              <a:rPr lang="en-US" sz="2785">
                <a:latin typeface="Inclusive Sans"/>
                <a:ea typeface="Inclusive Sans"/>
                <a:cs typeface="Inclusive Sans"/>
                <a:sym typeface="Inclusive Sans"/>
              </a:rPr>
              <a:t>From Awareness to Action: Disability Justice as an Everyday Practice</a:t>
            </a:r>
            <a:endParaRPr sz="2785">
              <a:latin typeface="Inclusive Sans"/>
              <a:ea typeface="Inclusive Sans"/>
              <a:cs typeface="Inclusive Sans"/>
              <a:sym typeface="Inclusive Sans"/>
            </a:endParaRPr>
          </a:p>
          <a:p>
            <a:pPr indent="-403225" lvl="0" marL="457200" rtl="0" algn="ctr">
              <a:lnSpc>
                <a:spcPct val="140009"/>
              </a:lnSpc>
              <a:spcBef>
                <a:spcPts val="0"/>
              </a:spcBef>
              <a:spcAft>
                <a:spcPts val="0"/>
              </a:spcAft>
              <a:buClr>
                <a:schemeClr val="dk1"/>
              </a:buClr>
              <a:buSzPts val="2750"/>
              <a:buFont typeface="Inclusive Sans"/>
              <a:buAutoNum type="arabicPeriod"/>
            </a:pPr>
            <a:r>
              <a:rPr lang="en-US" sz="2750">
                <a:solidFill>
                  <a:schemeClr val="dk1"/>
                </a:solidFill>
                <a:latin typeface="Inclusive Sans"/>
                <a:ea typeface="Inclusive Sans"/>
                <a:cs typeface="Inclusive Sans"/>
                <a:sym typeface="Inclusive Sans"/>
              </a:rPr>
              <a:t>Access, Communication &amp; Belonging in Health Care &amp; Public Health</a:t>
            </a:r>
            <a:endParaRPr sz="2750">
              <a:solidFill>
                <a:schemeClr val="dk1"/>
              </a:solidFill>
              <a:latin typeface="Inclusive Sans"/>
              <a:ea typeface="Inclusive Sans"/>
              <a:cs typeface="Inclusive Sans"/>
              <a:sym typeface="Inclusive Sans"/>
            </a:endParaRPr>
          </a:p>
          <a:p>
            <a:pPr indent="0" lvl="0" marL="457200" marR="0" rtl="0" algn="l">
              <a:lnSpc>
                <a:spcPct val="140000"/>
              </a:lnSpc>
              <a:spcBef>
                <a:spcPts val="0"/>
              </a:spcBef>
              <a:spcAft>
                <a:spcPts val="0"/>
              </a:spcAft>
              <a:buNone/>
            </a:pPr>
            <a:r>
              <a:t/>
            </a:r>
            <a:endParaRPr sz="2785">
              <a:latin typeface="Inclusive Sans"/>
              <a:ea typeface="Inclusive Sans"/>
              <a:cs typeface="Inclusive Sans"/>
              <a:sym typeface="Inclusive Sans"/>
            </a:endParaRPr>
          </a:p>
        </p:txBody>
      </p:sp>
      <p:pic>
        <p:nvPicPr>
          <p:cNvPr id="861" name="Google Shape;861;p113"/>
          <p:cNvPicPr preferRelativeResize="0"/>
          <p:nvPr/>
        </p:nvPicPr>
        <p:blipFill rotWithShape="1">
          <a:blip r:embed="rId9">
            <a:alphaModFix/>
          </a:blip>
          <a:srcRect b="0" l="0" r="0" t="0"/>
          <a:stretch/>
        </p:blipFill>
        <p:spPr>
          <a:xfrm>
            <a:off x="15635024" y="6959237"/>
            <a:ext cx="2340500" cy="2340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140"/>
          <p:cNvSpPr txBox="1"/>
          <p:nvPr/>
        </p:nvSpPr>
        <p:spPr>
          <a:xfrm>
            <a:off x="1120140" y="730567"/>
            <a:ext cx="16123920" cy="1851185"/>
          </a:xfrm>
          <a:prstGeom prst="rect">
            <a:avLst/>
          </a:prstGeom>
          <a:noFill/>
          <a:ln>
            <a:noFill/>
          </a:ln>
        </p:spPr>
        <p:txBody>
          <a:bodyPr anchorCtr="0" anchor="ctr" bIns="68550" lIns="137150" spcFirstLastPara="1" rIns="137150" wrap="square" tIns="68550">
            <a:normAutofit lnSpcReduction="10000"/>
          </a:bodyPr>
          <a:lstStyle/>
          <a:p>
            <a:pPr indent="0" lvl="0" marL="0" marR="0" rtl="0" algn="l">
              <a:lnSpc>
                <a:spcPct val="90000"/>
              </a:lnSpc>
              <a:spcBef>
                <a:spcPts val="0"/>
              </a:spcBef>
              <a:spcAft>
                <a:spcPts val="0"/>
              </a:spcAft>
              <a:buClr>
                <a:schemeClr val="dk1"/>
              </a:buClr>
              <a:buSzPts val="6000"/>
              <a:buFont typeface="Arial"/>
              <a:buNone/>
            </a:pPr>
            <a:r>
              <a:rPr b="1" i="0" lang="en-US" sz="6000" u="none" cap="none" strike="noStrike">
                <a:solidFill>
                  <a:schemeClr val="dk1"/>
                </a:solidFill>
                <a:latin typeface="Arial"/>
                <a:ea typeface="Arial"/>
                <a:cs typeface="Arial"/>
                <a:sym typeface="Arial"/>
              </a:rPr>
              <a:t>Our framework: </a:t>
            </a:r>
            <a:endParaRPr b="1" i="0" sz="6600" u="none" cap="none" strike="noStrike">
              <a:solidFill>
                <a:schemeClr val="dk1"/>
              </a:solidFill>
              <a:latin typeface="Arial"/>
              <a:ea typeface="Arial"/>
              <a:cs typeface="Arial"/>
              <a:sym typeface="Arial"/>
            </a:endParaRPr>
          </a:p>
          <a:p>
            <a:pPr indent="0" lvl="0" marL="0" marR="0" rtl="0" algn="l">
              <a:lnSpc>
                <a:spcPct val="90000"/>
              </a:lnSpc>
              <a:spcBef>
                <a:spcPts val="900"/>
              </a:spcBef>
              <a:spcAft>
                <a:spcPts val="0"/>
              </a:spcAft>
              <a:buClr>
                <a:schemeClr val="dk1"/>
              </a:buClr>
              <a:buSzPts val="6000"/>
              <a:buFont typeface="Arial"/>
              <a:buNone/>
            </a:pPr>
            <a:r>
              <a:rPr b="1" i="0" lang="en-US" sz="6000" u="none" cap="none" strike="noStrike">
                <a:solidFill>
                  <a:schemeClr val="dk1"/>
                </a:solidFill>
                <a:latin typeface="Arial"/>
                <a:ea typeface="Arial"/>
                <a:cs typeface="Arial"/>
                <a:sym typeface="Arial"/>
              </a:rPr>
              <a:t>the floor, the practice, and the horizon</a:t>
            </a:r>
            <a:endParaRPr b="1" i="0" sz="6600" u="none" cap="none" strike="noStrike">
              <a:solidFill>
                <a:schemeClr val="dk1"/>
              </a:solidFill>
              <a:latin typeface="Arial"/>
              <a:ea typeface="Arial"/>
              <a:cs typeface="Arial"/>
              <a:sym typeface="Arial"/>
            </a:endParaRPr>
          </a:p>
        </p:txBody>
      </p:sp>
      <p:sp>
        <p:nvSpPr>
          <p:cNvPr id="1233" name="Google Shape;1233;p140"/>
          <p:cNvSpPr txBox="1"/>
          <p:nvPr/>
        </p:nvSpPr>
        <p:spPr>
          <a:xfrm>
            <a:off x="4250106" y="8243165"/>
            <a:ext cx="9867900" cy="738579"/>
          </a:xfrm>
          <a:prstGeom prst="rect">
            <a:avLst/>
          </a:prstGeom>
          <a:noFill/>
          <a:ln>
            <a:noFill/>
          </a:ln>
        </p:spPr>
        <p:txBody>
          <a:bodyPr anchorCtr="0" anchor="t" bIns="68550" lIns="137150" spcFirstLastPara="1" rIns="137150" wrap="square" tIns="68550">
            <a:noAutofit/>
          </a:bodyPr>
          <a:lstStyle/>
          <a:p>
            <a:pPr indent="0" lvl="0" marL="0" marR="0" rtl="0" algn="ctr">
              <a:lnSpc>
                <a:spcPct val="90000"/>
              </a:lnSpc>
              <a:spcBef>
                <a:spcPts val="0"/>
              </a:spcBef>
              <a:spcAft>
                <a:spcPts val="0"/>
              </a:spcAft>
              <a:buClr>
                <a:schemeClr val="dk1"/>
              </a:buClr>
              <a:buSzPts val="3000"/>
              <a:buFont typeface="Arial"/>
              <a:buNone/>
            </a:pPr>
            <a:r>
              <a:rPr b="1" i="0" lang="en-US" sz="3000" u="none" cap="none" strike="noStrike">
                <a:solidFill>
                  <a:schemeClr val="dk1"/>
                </a:solidFill>
                <a:latin typeface="Arial"/>
                <a:ea typeface="Arial"/>
                <a:cs typeface="Arial"/>
                <a:sym typeface="Arial"/>
              </a:rPr>
              <a:t>Compliance is the floor. Full participation is the goal.</a:t>
            </a:r>
            <a:endParaRPr b="1" i="0" sz="3000" u="none" cap="none" strike="noStrike">
              <a:solidFill>
                <a:schemeClr val="dk1"/>
              </a:solidFill>
              <a:latin typeface="Arial"/>
              <a:ea typeface="Arial"/>
              <a:cs typeface="Arial"/>
              <a:sym typeface="Arial"/>
            </a:endParaRPr>
          </a:p>
        </p:txBody>
      </p:sp>
      <p:sp>
        <p:nvSpPr>
          <p:cNvPr id="1234" name="Google Shape;1234;p140"/>
          <p:cNvSpPr/>
          <p:nvPr/>
        </p:nvSpPr>
        <p:spPr>
          <a:xfrm>
            <a:off x="11575397" y="2989923"/>
            <a:ext cx="4865677" cy="4740257"/>
          </a:xfrm>
          <a:prstGeom prst="rect">
            <a:avLst/>
          </a:prstGeom>
          <a:solidFill>
            <a:schemeClr val="accent3"/>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rPr b="0" i="0" lang="en-US" sz="3600" u="none" cap="none" strike="noStrike">
                <a:solidFill>
                  <a:schemeClr val="lt1"/>
                </a:solidFill>
                <a:latin typeface="Arial"/>
                <a:ea typeface="Arial"/>
                <a:cs typeface="Arial"/>
                <a:sym typeface="Arial"/>
              </a:rPr>
              <a:t>DISABILITY JUSTICE​</a:t>
            </a:r>
            <a:br>
              <a:rPr b="0" i="0" lang="en-US" sz="3600" u="none" cap="none" strike="noStrike">
                <a:solidFill>
                  <a:schemeClr val="lt1"/>
                </a:solidFill>
                <a:latin typeface="Arial"/>
                <a:ea typeface="Arial"/>
                <a:cs typeface="Arial"/>
                <a:sym typeface="Arial"/>
              </a:rPr>
            </a:br>
            <a:r>
              <a:rPr b="0" i="0" lang="en-US" sz="3000" u="none" cap="none" strike="noStrike">
                <a:solidFill>
                  <a:schemeClr val="lt1"/>
                </a:solidFill>
                <a:latin typeface="Arial"/>
                <a:ea typeface="Arial"/>
                <a:cs typeface="Arial"/>
                <a:sym typeface="Arial"/>
              </a:rPr>
              <a:t>Center disabled expertise, </a:t>
            </a:r>
            <a:endParaRPr sz="2100"/>
          </a:p>
          <a:p>
            <a:pPr indent="0" lvl="0" marL="0" marR="0" rtl="0" algn="ctr">
              <a:spcBef>
                <a:spcPts val="0"/>
              </a:spcBef>
              <a:spcAft>
                <a:spcPts val="0"/>
              </a:spcAft>
              <a:buNone/>
            </a:pPr>
            <a:r>
              <a:rPr b="0" i="0" lang="en-US" sz="3000" u="none" cap="none" strike="noStrike">
                <a:solidFill>
                  <a:schemeClr val="lt1"/>
                </a:solidFill>
                <a:latin typeface="Arial"/>
                <a:ea typeface="Arial"/>
                <a:cs typeface="Arial"/>
                <a:sym typeface="Arial"/>
              </a:rPr>
              <a:t> intersectionality belonging, and accountability​</a:t>
            </a:r>
            <a:endParaRPr b="0" i="0" sz="3000" u="none" cap="none" strike="noStrike">
              <a:solidFill>
                <a:schemeClr val="lt1"/>
              </a:solidFill>
              <a:latin typeface="Arial"/>
              <a:ea typeface="Arial"/>
              <a:cs typeface="Arial"/>
              <a:sym typeface="Arial"/>
            </a:endParaRPr>
          </a:p>
        </p:txBody>
      </p:sp>
      <p:sp>
        <p:nvSpPr>
          <p:cNvPr id="1235" name="Google Shape;1235;p140"/>
          <p:cNvSpPr/>
          <p:nvPr/>
        </p:nvSpPr>
        <p:spPr>
          <a:xfrm>
            <a:off x="6668115" y="4056722"/>
            <a:ext cx="4911398" cy="3673456"/>
          </a:xfrm>
          <a:prstGeom prst="rect">
            <a:avLst/>
          </a:prstGeom>
          <a:solidFill>
            <a:srgbClr val="ED7D31"/>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rPr b="0" i="0" lang="en-US" sz="3600" u="none" cap="none" strike="noStrike">
                <a:solidFill>
                  <a:schemeClr val="lt1"/>
                </a:solidFill>
                <a:latin typeface="Arial"/>
                <a:ea typeface="Arial"/>
                <a:cs typeface="Arial"/>
                <a:sym typeface="Arial"/>
              </a:rPr>
              <a:t>ACCESSIBILITY + EQUITY</a:t>
            </a:r>
            <a:br>
              <a:rPr b="0" i="0" lang="en-US" sz="3600" u="none" cap="none" strike="noStrike">
                <a:solidFill>
                  <a:schemeClr val="lt1"/>
                </a:solidFill>
                <a:latin typeface="Arial"/>
                <a:ea typeface="Arial"/>
                <a:cs typeface="Arial"/>
                <a:sym typeface="Arial"/>
              </a:rPr>
            </a:br>
            <a:r>
              <a:rPr b="0" i="0" lang="en-US" sz="3000" u="none" cap="none" strike="noStrike">
                <a:solidFill>
                  <a:schemeClr val="lt1"/>
                </a:solidFill>
                <a:latin typeface="Arial"/>
                <a:ea typeface="Arial"/>
                <a:cs typeface="Arial"/>
                <a:sym typeface="Arial"/>
              </a:rPr>
              <a:t>Identify and remove </a:t>
            </a:r>
            <a:endParaRPr sz="2100"/>
          </a:p>
          <a:p>
            <a:pPr indent="0" lvl="0" marL="0" marR="0" rtl="0" algn="ctr">
              <a:spcBef>
                <a:spcPts val="0"/>
              </a:spcBef>
              <a:spcAft>
                <a:spcPts val="0"/>
              </a:spcAft>
              <a:buNone/>
            </a:pPr>
            <a:r>
              <a:rPr b="0" i="0" lang="en-US" sz="3000" u="none" cap="none" strike="noStrike">
                <a:solidFill>
                  <a:schemeClr val="lt1"/>
                </a:solidFill>
                <a:latin typeface="Arial"/>
                <a:ea typeface="Arial"/>
                <a:cs typeface="Arial"/>
                <a:sym typeface="Arial"/>
              </a:rPr>
              <a:t>barriers proactively</a:t>
            </a:r>
            <a:endParaRPr b="0" i="0" sz="3000" u="none" cap="none" strike="noStrike">
              <a:solidFill>
                <a:schemeClr val="lt1"/>
              </a:solidFill>
              <a:latin typeface="Arial"/>
              <a:ea typeface="Arial"/>
              <a:cs typeface="Arial"/>
              <a:sym typeface="Arial"/>
            </a:endParaRPr>
          </a:p>
        </p:txBody>
      </p:sp>
      <p:sp>
        <p:nvSpPr>
          <p:cNvPr id="1236" name="Google Shape;1236;p140"/>
          <p:cNvSpPr/>
          <p:nvPr/>
        </p:nvSpPr>
        <p:spPr>
          <a:xfrm>
            <a:off x="1699875" y="5367362"/>
            <a:ext cx="4972358" cy="2362816"/>
          </a:xfrm>
          <a:prstGeom prst="rect">
            <a:avLst/>
          </a:prstGeom>
          <a:solidFill>
            <a:schemeClr val="accent1"/>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rPr b="0" i="0" lang="en-US" sz="3600" u="none" cap="none" strike="noStrike">
                <a:solidFill>
                  <a:schemeClr val="lt1"/>
                </a:solidFill>
                <a:latin typeface="Arial"/>
                <a:ea typeface="Arial"/>
                <a:cs typeface="Arial"/>
                <a:sym typeface="Arial"/>
              </a:rPr>
              <a:t>COMPLIANCE </a:t>
            </a:r>
            <a:br>
              <a:rPr b="0" i="0" lang="en-US" sz="3600" u="none" cap="none" strike="noStrike">
                <a:solidFill>
                  <a:schemeClr val="lt1"/>
                </a:solidFill>
                <a:latin typeface="Arial"/>
                <a:ea typeface="Arial"/>
                <a:cs typeface="Arial"/>
                <a:sym typeface="Arial"/>
              </a:rPr>
            </a:br>
            <a:r>
              <a:rPr b="0" i="0" lang="en-US" sz="3000" u="none" cap="none" strike="noStrike">
                <a:solidFill>
                  <a:schemeClr val="lt1"/>
                </a:solidFill>
                <a:latin typeface="Arial"/>
                <a:ea typeface="Arial"/>
                <a:cs typeface="Arial"/>
                <a:sym typeface="Arial"/>
              </a:rPr>
              <a:t>Protect rights and meet </a:t>
            </a:r>
            <a:endParaRPr sz="2100"/>
          </a:p>
          <a:p>
            <a:pPr indent="0" lvl="0" marL="0" marR="0" rtl="0" algn="ctr">
              <a:spcBef>
                <a:spcPts val="0"/>
              </a:spcBef>
              <a:spcAft>
                <a:spcPts val="0"/>
              </a:spcAft>
              <a:buNone/>
            </a:pPr>
            <a:r>
              <a:rPr b="0" i="0" lang="en-US" sz="3000" u="none" cap="none" strike="noStrike">
                <a:solidFill>
                  <a:schemeClr val="lt1"/>
                </a:solidFill>
                <a:latin typeface="Arial"/>
                <a:ea typeface="Arial"/>
                <a:cs typeface="Arial"/>
                <a:sym typeface="Arial"/>
              </a:rPr>
              <a:t>legal obligations</a:t>
            </a:r>
            <a:endParaRPr b="0" i="0" sz="30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1" name="Shape 1241"/>
        <p:cNvGrpSpPr/>
        <p:nvPr/>
      </p:nvGrpSpPr>
      <p:grpSpPr>
        <a:xfrm>
          <a:off x="0" y="0"/>
          <a:ext cx="0" cy="0"/>
          <a:chOff x="0" y="0"/>
          <a:chExt cx="0" cy="0"/>
        </a:xfrm>
      </p:grpSpPr>
      <p:cxnSp>
        <p:nvCxnSpPr>
          <p:cNvPr id="1242" name="Google Shape;1242;p141"/>
          <p:cNvCxnSpPr/>
          <p:nvPr/>
        </p:nvCxnSpPr>
        <p:spPr>
          <a:xfrm>
            <a:off x="13700759" y="2377437"/>
            <a:ext cx="0" cy="2240280"/>
          </a:xfrm>
          <a:prstGeom prst="straightConnector1">
            <a:avLst/>
          </a:prstGeom>
          <a:noFill/>
          <a:ln cap="flat" cmpd="sng" w="19050">
            <a:solidFill>
              <a:schemeClr val="dk1"/>
            </a:solidFill>
            <a:prstDash val="dot"/>
            <a:miter lim="8000"/>
            <a:headEnd len="sm" w="sm" type="none"/>
            <a:tailEnd len="sm" w="sm" type="none"/>
          </a:ln>
        </p:spPr>
      </p:cxnSp>
      <p:cxnSp>
        <p:nvCxnSpPr>
          <p:cNvPr id="1243" name="Google Shape;1243;p141"/>
          <p:cNvCxnSpPr/>
          <p:nvPr/>
        </p:nvCxnSpPr>
        <p:spPr>
          <a:xfrm flipH="1">
            <a:off x="14020799" y="3764277"/>
            <a:ext cx="1783080" cy="1524000"/>
          </a:xfrm>
          <a:prstGeom prst="straightConnector1">
            <a:avLst/>
          </a:prstGeom>
          <a:noFill/>
          <a:ln cap="flat" cmpd="sng" w="19050">
            <a:solidFill>
              <a:schemeClr val="dk1"/>
            </a:solidFill>
            <a:prstDash val="dot"/>
            <a:miter lim="8000"/>
            <a:headEnd len="sm" w="sm" type="none"/>
            <a:tailEnd len="sm" w="sm" type="none"/>
          </a:ln>
        </p:spPr>
      </p:cxnSp>
      <p:cxnSp>
        <p:nvCxnSpPr>
          <p:cNvPr id="1244" name="Google Shape;1244;p141"/>
          <p:cNvCxnSpPr/>
          <p:nvPr/>
        </p:nvCxnSpPr>
        <p:spPr>
          <a:xfrm>
            <a:off x="14173198" y="4892037"/>
            <a:ext cx="1965960" cy="1493520"/>
          </a:xfrm>
          <a:prstGeom prst="straightConnector1">
            <a:avLst/>
          </a:prstGeom>
          <a:noFill/>
          <a:ln cap="flat" cmpd="sng" w="19050">
            <a:solidFill>
              <a:schemeClr val="dk1"/>
            </a:solidFill>
            <a:prstDash val="dot"/>
            <a:miter lim="8000"/>
            <a:headEnd len="sm" w="sm" type="none"/>
            <a:tailEnd len="sm" w="sm" type="none"/>
          </a:ln>
        </p:spPr>
      </p:cxnSp>
      <p:cxnSp>
        <p:nvCxnSpPr>
          <p:cNvPr id="1245" name="Google Shape;1245;p141"/>
          <p:cNvCxnSpPr/>
          <p:nvPr/>
        </p:nvCxnSpPr>
        <p:spPr>
          <a:xfrm>
            <a:off x="13700760" y="5349238"/>
            <a:ext cx="60960" cy="2179320"/>
          </a:xfrm>
          <a:prstGeom prst="straightConnector1">
            <a:avLst/>
          </a:prstGeom>
          <a:noFill/>
          <a:ln cap="flat" cmpd="sng" w="19050">
            <a:solidFill>
              <a:schemeClr val="dk1"/>
            </a:solidFill>
            <a:prstDash val="dot"/>
            <a:miter lim="8000"/>
            <a:headEnd len="sm" w="sm" type="none"/>
            <a:tailEnd len="sm" w="sm" type="none"/>
          </a:ln>
        </p:spPr>
      </p:cxnSp>
      <p:cxnSp>
        <p:nvCxnSpPr>
          <p:cNvPr id="1246" name="Google Shape;1246;p141"/>
          <p:cNvCxnSpPr/>
          <p:nvPr/>
        </p:nvCxnSpPr>
        <p:spPr>
          <a:xfrm flipH="1" rot="10800000">
            <a:off x="11826238" y="5196837"/>
            <a:ext cx="1981200" cy="1097280"/>
          </a:xfrm>
          <a:prstGeom prst="straightConnector1">
            <a:avLst/>
          </a:prstGeom>
          <a:noFill/>
          <a:ln cap="flat" cmpd="sng" w="19050">
            <a:solidFill>
              <a:schemeClr val="dk1"/>
            </a:solidFill>
            <a:prstDash val="dot"/>
            <a:miter lim="8000"/>
            <a:headEnd len="sm" w="sm" type="none"/>
            <a:tailEnd len="sm" w="sm" type="none"/>
          </a:ln>
        </p:spPr>
      </p:cxnSp>
      <p:cxnSp>
        <p:nvCxnSpPr>
          <p:cNvPr id="1247" name="Google Shape;1247;p141"/>
          <p:cNvCxnSpPr/>
          <p:nvPr/>
        </p:nvCxnSpPr>
        <p:spPr>
          <a:xfrm>
            <a:off x="11811000" y="3764279"/>
            <a:ext cx="1767840" cy="1706880"/>
          </a:xfrm>
          <a:prstGeom prst="straightConnector1">
            <a:avLst/>
          </a:prstGeom>
          <a:noFill/>
          <a:ln cap="flat" cmpd="sng" w="19050">
            <a:solidFill>
              <a:schemeClr val="dk1"/>
            </a:solidFill>
            <a:prstDash val="dot"/>
            <a:miter lim="8000"/>
            <a:headEnd len="sm" w="sm" type="none"/>
            <a:tailEnd len="sm" w="sm" type="none"/>
          </a:ln>
        </p:spPr>
      </p:cxnSp>
      <p:sp>
        <p:nvSpPr>
          <p:cNvPr id="1248" name="Google Shape;1248;p141"/>
          <p:cNvSpPr txBox="1"/>
          <p:nvPr/>
        </p:nvSpPr>
        <p:spPr>
          <a:xfrm>
            <a:off x="1043781" y="2733446"/>
            <a:ext cx="9094628" cy="4792707"/>
          </a:xfrm>
          <a:prstGeom prst="rect">
            <a:avLst/>
          </a:prstGeom>
          <a:noFill/>
          <a:ln>
            <a:noFill/>
          </a:ln>
        </p:spPr>
        <p:txBody>
          <a:bodyPr anchorCtr="0" anchor="t" bIns="68550" lIns="137150" spcFirstLastPara="1" rIns="137150" wrap="square" tIns="68550">
            <a:normAutofit/>
          </a:bodyPr>
          <a:lstStyle/>
          <a:p>
            <a:pPr indent="-342900" lvl="0" marL="342900" marR="0" rtl="0" algn="l">
              <a:lnSpc>
                <a:spcPct val="90000"/>
              </a:lnSpc>
              <a:spcBef>
                <a:spcPts val="0"/>
              </a:spcBef>
              <a:spcAft>
                <a:spcPts val="0"/>
              </a:spcAft>
              <a:buClr>
                <a:schemeClr val="dk1"/>
              </a:buClr>
              <a:buSzPts val="3600"/>
              <a:buFont typeface="Arial"/>
              <a:buChar char="•"/>
            </a:pPr>
            <a:r>
              <a:rPr b="0" i="0" lang="en-US" sz="3600" u="none" cap="none" strike="noStrike">
                <a:solidFill>
                  <a:schemeClr val="dk1"/>
                </a:solidFill>
                <a:latin typeface="Arial"/>
                <a:ea typeface="Arial"/>
                <a:cs typeface="Arial"/>
                <a:sym typeface="Arial"/>
              </a:rPr>
              <a:t>Permanent program in the Office of Equity and Community Partnerships</a:t>
            </a:r>
            <a:endParaRPr sz="2100"/>
          </a:p>
          <a:p>
            <a:pPr indent="-342900" lvl="0" marL="342900" marR="0" rtl="0" algn="l">
              <a:lnSpc>
                <a:spcPct val="90000"/>
              </a:lnSpc>
              <a:spcBef>
                <a:spcPts val="1500"/>
              </a:spcBef>
              <a:spcAft>
                <a:spcPts val="0"/>
              </a:spcAft>
              <a:buClr>
                <a:schemeClr val="dk1"/>
              </a:buClr>
              <a:buSzPts val="3600"/>
              <a:buFont typeface="Arial"/>
              <a:buChar char="•"/>
            </a:pPr>
            <a:r>
              <a:rPr b="0" i="0" lang="en-US" sz="3600" u="none" cap="none" strike="noStrike">
                <a:solidFill>
                  <a:schemeClr val="dk1"/>
                </a:solidFill>
                <a:latin typeface="Arial"/>
                <a:ea typeface="Arial"/>
                <a:cs typeface="Arial"/>
                <a:sym typeface="Arial"/>
              </a:rPr>
              <a:t>Department-wide scope</a:t>
            </a:r>
            <a:endParaRPr sz="2100"/>
          </a:p>
          <a:p>
            <a:pPr indent="-342900" lvl="0" marL="342900" marR="0" rtl="0" algn="l">
              <a:lnSpc>
                <a:spcPct val="90000"/>
              </a:lnSpc>
              <a:spcBef>
                <a:spcPts val="1500"/>
              </a:spcBef>
              <a:spcAft>
                <a:spcPts val="0"/>
              </a:spcAft>
              <a:buClr>
                <a:schemeClr val="dk1"/>
              </a:buClr>
              <a:buSzPts val="3600"/>
              <a:buFont typeface="Arial"/>
              <a:buChar char="•"/>
            </a:pPr>
            <a:r>
              <a:rPr b="0" i="0" lang="en-US" sz="3600" u="none" cap="none" strike="noStrike">
                <a:solidFill>
                  <a:schemeClr val="dk1"/>
                </a:solidFill>
                <a:latin typeface="Arial"/>
                <a:ea typeface="Arial"/>
                <a:cs typeface="Arial"/>
                <a:sym typeface="Arial"/>
              </a:rPr>
              <a:t>Close partnership with leaders, programs, operations, workforce, and community</a:t>
            </a:r>
            <a:endParaRPr sz="2100"/>
          </a:p>
          <a:p>
            <a:pPr indent="-342900" lvl="0" marL="342900" marR="0" rtl="0" algn="l">
              <a:lnSpc>
                <a:spcPct val="90000"/>
              </a:lnSpc>
              <a:spcBef>
                <a:spcPts val="1500"/>
              </a:spcBef>
              <a:spcAft>
                <a:spcPts val="0"/>
              </a:spcAft>
              <a:buClr>
                <a:schemeClr val="dk1"/>
              </a:buClr>
              <a:buSzPts val="3600"/>
              <a:buFont typeface="Arial"/>
              <a:buChar char="•"/>
            </a:pPr>
            <a:r>
              <a:rPr b="0" i="0" lang="en-US" sz="3600" u="none" cap="none" strike="noStrike">
                <a:solidFill>
                  <a:schemeClr val="dk1"/>
                </a:solidFill>
                <a:latin typeface="Arial"/>
                <a:ea typeface="Arial"/>
                <a:cs typeface="Arial"/>
                <a:sym typeface="Arial"/>
              </a:rPr>
              <a:t>Centralized expertise + shared responsibility</a:t>
            </a:r>
            <a:endParaRPr sz="2100"/>
          </a:p>
          <a:p>
            <a:pPr indent="0" lvl="0" marL="0" marR="0" rtl="0" algn="l">
              <a:lnSpc>
                <a:spcPct val="110000"/>
              </a:lnSpc>
              <a:spcBef>
                <a:spcPts val="1500"/>
              </a:spcBef>
              <a:spcAft>
                <a:spcPts val="0"/>
              </a:spcAft>
              <a:buClr>
                <a:schemeClr val="dk1"/>
              </a:buClr>
              <a:buSzPts val="3600"/>
              <a:buFont typeface="Arial"/>
              <a:buNone/>
            </a:pPr>
            <a:r>
              <a:t/>
            </a:r>
            <a:endParaRPr b="0" i="0" sz="3600" u="none" cap="none" strike="noStrike">
              <a:solidFill>
                <a:schemeClr val="dk1"/>
              </a:solidFill>
              <a:latin typeface="Arial"/>
              <a:ea typeface="Arial"/>
              <a:cs typeface="Arial"/>
              <a:sym typeface="Arial"/>
            </a:endParaRPr>
          </a:p>
        </p:txBody>
      </p:sp>
      <p:sp>
        <p:nvSpPr>
          <p:cNvPr id="1249" name="Google Shape;1249;p141"/>
          <p:cNvSpPr txBox="1"/>
          <p:nvPr/>
        </p:nvSpPr>
        <p:spPr>
          <a:xfrm>
            <a:off x="1043782" y="828261"/>
            <a:ext cx="10710067" cy="1054231"/>
          </a:xfrm>
          <a:prstGeom prst="rect">
            <a:avLst/>
          </a:prstGeom>
          <a:noFill/>
          <a:ln>
            <a:noFill/>
          </a:ln>
        </p:spPr>
        <p:txBody>
          <a:bodyPr anchorCtr="0" anchor="ctr" bIns="68550" lIns="137150" spcFirstLastPara="1" rIns="137150" wrap="square" tIns="68550">
            <a:noAutofit/>
          </a:bodyPr>
          <a:lstStyle/>
          <a:p>
            <a:pPr indent="0" lvl="0" marL="0" marR="0" rtl="0" algn="l">
              <a:lnSpc>
                <a:spcPct val="90000"/>
              </a:lnSpc>
              <a:spcBef>
                <a:spcPts val="0"/>
              </a:spcBef>
              <a:spcAft>
                <a:spcPts val="0"/>
              </a:spcAft>
              <a:buClr>
                <a:schemeClr val="dk1"/>
              </a:buClr>
              <a:buSzPts val="6000"/>
              <a:buFont typeface="Play"/>
              <a:buNone/>
            </a:pPr>
            <a:r>
              <a:rPr b="1" i="0" lang="en-US" sz="6000" u="none" cap="none" strike="noStrike">
                <a:solidFill>
                  <a:schemeClr val="dk1"/>
                </a:solidFill>
                <a:latin typeface="Play"/>
                <a:ea typeface="Play"/>
                <a:cs typeface="Play"/>
                <a:sym typeface="Play"/>
              </a:rPr>
              <a:t>Put the work where it can influence the work</a:t>
            </a:r>
            <a:endParaRPr b="1" i="0" sz="6000" u="none" cap="none" strike="noStrike">
              <a:solidFill>
                <a:schemeClr val="dk1"/>
              </a:solidFill>
              <a:latin typeface="Arial"/>
              <a:ea typeface="Arial"/>
              <a:cs typeface="Arial"/>
              <a:sym typeface="Arial"/>
            </a:endParaRPr>
          </a:p>
        </p:txBody>
      </p:sp>
      <p:grpSp>
        <p:nvGrpSpPr>
          <p:cNvPr id="1250" name="Google Shape;1250;p141"/>
          <p:cNvGrpSpPr/>
          <p:nvPr/>
        </p:nvGrpSpPr>
        <p:grpSpPr>
          <a:xfrm>
            <a:off x="10134600" y="5349238"/>
            <a:ext cx="2057400" cy="1889760"/>
            <a:chOff x="6959600" y="3515359"/>
            <a:chExt cx="1371600" cy="1259840"/>
          </a:xfrm>
        </p:grpSpPr>
        <p:sp>
          <p:nvSpPr>
            <p:cNvPr id="1251" name="Google Shape;1251;p141"/>
            <p:cNvSpPr/>
            <p:nvPr/>
          </p:nvSpPr>
          <p:spPr>
            <a:xfrm>
              <a:off x="6990079" y="3515359"/>
              <a:ext cx="1310640" cy="1259840"/>
            </a:xfrm>
            <a:prstGeom prst="ellipse">
              <a:avLst/>
            </a:prstGeom>
            <a:solidFill>
              <a:schemeClr val="accent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400" u="none" cap="none" strike="noStrike">
                <a:solidFill>
                  <a:schemeClr val="lt1"/>
                </a:solidFill>
                <a:latin typeface="Arial"/>
                <a:ea typeface="Arial"/>
                <a:cs typeface="Arial"/>
                <a:sym typeface="Arial"/>
              </a:endParaRPr>
            </a:p>
          </p:txBody>
        </p:sp>
        <p:sp>
          <p:nvSpPr>
            <p:cNvPr id="1252" name="Google Shape;1252;p141"/>
            <p:cNvSpPr txBox="1"/>
            <p:nvPr/>
          </p:nvSpPr>
          <p:spPr>
            <a:xfrm>
              <a:off x="6959600" y="3972560"/>
              <a:ext cx="1371600" cy="338554"/>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Community</a:t>
              </a:r>
              <a:endParaRPr b="0" i="0" sz="2700" u="none" cap="none" strike="noStrike">
                <a:solidFill>
                  <a:schemeClr val="dk1"/>
                </a:solidFill>
                <a:latin typeface="Arial"/>
                <a:ea typeface="Arial"/>
                <a:cs typeface="Arial"/>
                <a:sym typeface="Arial"/>
              </a:endParaRPr>
            </a:p>
          </p:txBody>
        </p:sp>
      </p:grpSp>
      <p:grpSp>
        <p:nvGrpSpPr>
          <p:cNvPr id="1253" name="Google Shape;1253;p141"/>
          <p:cNvGrpSpPr/>
          <p:nvPr/>
        </p:nvGrpSpPr>
        <p:grpSpPr>
          <a:xfrm>
            <a:off x="10180320" y="2529839"/>
            <a:ext cx="2057400" cy="1889760"/>
            <a:chOff x="7071360" y="1869439"/>
            <a:chExt cx="1371600" cy="1259840"/>
          </a:xfrm>
        </p:grpSpPr>
        <p:sp>
          <p:nvSpPr>
            <p:cNvPr id="1254" name="Google Shape;1254;p141"/>
            <p:cNvSpPr/>
            <p:nvPr/>
          </p:nvSpPr>
          <p:spPr>
            <a:xfrm>
              <a:off x="7101839" y="1869439"/>
              <a:ext cx="1310640" cy="1259840"/>
            </a:xfrm>
            <a:prstGeom prst="ellipse">
              <a:avLst/>
            </a:prstGeom>
            <a:solidFill>
              <a:schemeClr val="accent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400" u="none" cap="none" strike="noStrike">
                <a:solidFill>
                  <a:schemeClr val="lt1"/>
                </a:solidFill>
                <a:latin typeface="Arial"/>
                <a:ea typeface="Arial"/>
                <a:cs typeface="Arial"/>
                <a:sym typeface="Arial"/>
              </a:endParaRPr>
            </a:p>
          </p:txBody>
        </p:sp>
        <p:sp>
          <p:nvSpPr>
            <p:cNvPr id="1255" name="Google Shape;1255;p141"/>
            <p:cNvSpPr txBox="1"/>
            <p:nvPr/>
          </p:nvSpPr>
          <p:spPr>
            <a:xfrm>
              <a:off x="7071360" y="2316480"/>
              <a:ext cx="1371600" cy="338554"/>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Comms</a:t>
              </a:r>
              <a:endParaRPr b="0" i="0" sz="2400" u="none" cap="none" strike="noStrike">
                <a:solidFill>
                  <a:schemeClr val="dk1"/>
                </a:solidFill>
                <a:latin typeface="Arial"/>
                <a:ea typeface="Arial"/>
                <a:cs typeface="Arial"/>
                <a:sym typeface="Arial"/>
              </a:endParaRPr>
            </a:p>
          </p:txBody>
        </p:sp>
      </p:grpSp>
      <p:grpSp>
        <p:nvGrpSpPr>
          <p:cNvPr id="1256" name="Google Shape;1256;p141"/>
          <p:cNvGrpSpPr/>
          <p:nvPr/>
        </p:nvGrpSpPr>
        <p:grpSpPr>
          <a:xfrm>
            <a:off x="15240000" y="2529839"/>
            <a:ext cx="2057400" cy="1889760"/>
            <a:chOff x="9956800" y="1869439"/>
            <a:chExt cx="1371600" cy="1259840"/>
          </a:xfrm>
        </p:grpSpPr>
        <p:sp>
          <p:nvSpPr>
            <p:cNvPr id="1257" name="Google Shape;1257;p141"/>
            <p:cNvSpPr/>
            <p:nvPr/>
          </p:nvSpPr>
          <p:spPr>
            <a:xfrm>
              <a:off x="9987280" y="1869439"/>
              <a:ext cx="1310640" cy="1259840"/>
            </a:xfrm>
            <a:prstGeom prst="ellipse">
              <a:avLst/>
            </a:prstGeom>
            <a:solidFill>
              <a:schemeClr val="accent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400" u="none" cap="none" strike="noStrike">
                <a:solidFill>
                  <a:schemeClr val="lt1"/>
                </a:solidFill>
                <a:latin typeface="Arial"/>
                <a:ea typeface="Arial"/>
                <a:cs typeface="Arial"/>
                <a:sym typeface="Arial"/>
              </a:endParaRPr>
            </a:p>
          </p:txBody>
        </p:sp>
        <p:sp>
          <p:nvSpPr>
            <p:cNvPr id="1258" name="Google Shape;1258;p141"/>
            <p:cNvSpPr txBox="1"/>
            <p:nvPr/>
          </p:nvSpPr>
          <p:spPr>
            <a:xfrm>
              <a:off x="9956800" y="2316480"/>
              <a:ext cx="1371600" cy="338554"/>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Leaders</a:t>
              </a:r>
              <a:endParaRPr b="0" i="0" sz="2400" u="none" cap="none" strike="noStrike">
                <a:solidFill>
                  <a:schemeClr val="dk1"/>
                </a:solidFill>
                <a:latin typeface="Arial"/>
                <a:ea typeface="Arial"/>
                <a:cs typeface="Arial"/>
                <a:sym typeface="Arial"/>
              </a:endParaRPr>
            </a:p>
          </p:txBody>
        </p:sp>
      </p:grpSp>
      <p:grpSp>
        <p:nvGrpSpPr>
          <p:cNvPr id="1259" name="Google Shape;1259;p141"/>
          <p:cNvGrpSpPr/>
          <p:nvPr/>
        </p:nvGrpSpPr>
        <p:grpSpPr>
          <a:xfrm>
            <a:off x="15240000" y="5349238"/>
            <a:ext cx="2057400" cy="1889760"/>
            <a:chOff x="10068560" y="3515359"/>
            <a:chExt cx="1371600" cy="1259840"/>
          </a:xfrm>
        </p:grpSpPr>
        <p:sp>
          <p:nvSpPr>
            <p:cNvPr id="1260" name="Google Shape;1260;p141"/>
            <p:cNvSpPr/>
            <p:nvPr/>
          </p:nvSpPr>
          <p:spPr>
            <a:xfrm>
              <a:off x="10099039" y="3515359"/>
              <a:ext cx="1310640" cy="1259840"/>
            </a:xfrm>
            <a:prstGeom prst="ellipse">
              <a:avLst/>
            </a:prstGeom>
            <a:solidFill>
              <a:schemeClr val="accent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400" u="none" cap="none" strike="noStrike">
                <a:solidFill>
                  <a:schemeClr val="lt1"/>
                </a:solidFill>
                <a:latin typeface="Arial"/>
                <a:ea typeface="Arial"/>
                <a:cs typeface="Arial"/>
                <a:sym typeface="Arial"/>
              </a:endParaRPr>
            </a:p>
          </p:txBody>
        </p:sp>
        <p:sp>
          <p:nvSpPr>
            <p:cNvPr id="1261" name="Google Shape;1261;p141"/>
            <p:cNvSpPr txBox="1"/>
            <p:nvPr/>
          </p:nvSpPr>
          <p:spPr>
            <a:xfrm>
              <a:off x="10068560" y="3962400"/>
              <a:ext cx="1371600" cy="338554"/>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Programs</a:t>
              </a:r>
              <a:endParaRPr b="0" i="0" sz="2400" u="none" cap="none" strike="noStrike">
                <a:solidFill>
                  <a:schemeClr val="dk1"/>
                </a:solidFill>
                <a:latin typeface="Arial"/>
                <a:ea typeface="Arial"/>
                <a:cs typeface="Arial"/>
                <a:sym typeface="Arial"/>
              </a:endParaRPr>
            </a:p>
          </p:txBody>
        </p:sp>
      </p:grpSp>
      <p:grpSp>
        <p:nvGrpSpPr>
          <p:cNvPr id="1262" name="Google Shape;1262;p141"/>
          <p:cNvGrpSpPr/>
          <p:nvPr/>
        </p:nvGrpSpPr>
        <p:grpSpPr>
          <a:xfrm>
            <a:off x="12710160" y="6873239"/>
            <a:ext cx="2057400" cy="1889760"/>
            <a:chOff x="8514080" y="4521199"/>
            <a:chExt cx="1371600" cy="1259840"/>
          </a:xfrm>
        </p:grpSpPr>
        <p:sp>
          <p:nvSpPr>
            <p:cNvPr id="1263" name="Google Shape;1263;p141"/>
            <p:cNvSpPr/>
            <p:nvPr/>
          </p:nvSpPr>
          <p:spPr>
            <a:xfrm>
              <a:off x="8544559" y="4521199"/>
              <a:ext cx="1310640" cy="1259840"/>
            </a:xfrm>
            <a:prstGeom prst="ellipse">
              <a:avLst/>
            </a:prstGeom>
            <a:solidFill>
              <a:schemeClr val="accent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400" u="none" cap="none" strike="noStrike">
                <a:solidFill>
                  <a:schemeClr val="lt1"/>
                </a:solidFill>
                <a:latin typeface="Arial"/>
                <a:ea typeface="Arial"/>
                <a:cs typeface="Arial"/>
                <a:sym typeface="Arial"/>
              </a:endParaRPr>
            </a:p>
          </p:txBody>
        </p:sp>
        <p:sp>
          <p:nvSpPr>
            <p:cNvPr id="1264" name="Google Shape;1264;p141"/>
            <p:cNvSpPr txBox="1"/>
            <p:nvPr/>
          </p:nvSpPr>
          <p:spPr>
            <a:xfrm>
              <a:off x="8514080" y="4968240"/>
              <a:ext cx="1371600" cy="338554"/>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Operations</a:t>
              </a:r>
              <a:endParaRPr b="0" i="0" sz="2400" u="none" cap="none" strike="noStrike">
                <a:solidFill>
                  <a:schemeClr val="dk1"/>
                </a:solidFill>
                <a:latin typeface="Arial"/>
                <a:ea typeface="Arial"/>
                <a:cs typeface="Arial"/>
                <a:sym typeface="Arial"/>
              </a:endParaRPr>
            </a:p>
          </p:txBody>
        </p:sp>
      </p:grpSp>
      <p:grpSp>
        <p:nvGrpSpPr>
          <p:cNvPr id="1265" name="Google Shape;1265;p141"/>
          <p:cNvGrpSpPr/>
          <p:nvPr/>
        </p:nvGrpSpPr>
        <p:grpSpPr>
          <a:xfrm>
            <a:off x="12237720" y="3474720"/>
            <a:ext cx="3002280" cy="2971800"/>
            <a:chOff x="8199120" y="2438400"/>
            <a:chExt cx="2001520" cy="1981200"/>
          </a:xfrm>
        </p:grpSpPr>
        <p:sp>
          <p:nvSpPr>
            <p:cNvPr id="1266" name="Google Shape;1266;p141"/>
            <p:cNvSpPr/>
            <p:nvPr/>
          </p:nvSpPr>
          <p:spPr>
            <a:xfrm>
              <a:off x="8199120" y="2438400"/>
              <a:ext cx="2001520" cy="1981200"/>
            </a:xfrm>
            <a:prstGeom prst="ellipse">
              <a:avLst/>
            </a:prstGeom>
            <a:solidFill>
              <a:schemeClr val="accent1"/>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267" name="Google Shape;1267;p141"/>
            <p:cNvSpPr txBox="1"/>
            <p:nvPr/>
          </p:nvSpPr>
          <p:spPr>
            <a:xfrm>
              <a:off x="8199120" y="3129280"/>
              <a:ext cx="2001520" cy="646331"/>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700" u="none" cap="none" strike="noStrike">
                  <a:solidFill>
                    <a:schemeClr val="lt1"/>
                  </a:solidFill>
                  <a:latin typeface="Arial"/>
                  <a:ea typeface="Arial"/>
                  <a:cs typeface="Arial"/>
                  <a:sym typeface="Arial"/>
                </a:rPr>
                <a:t>Disability Equity </a:t>
              </a:r>
              <a:endParaRPr b="0" i="0" sz="2700" u="none" cap="none" strike="noStrike">
                <a:solidFill>
                  <a:schemeClr val="lt1"/>
                </a:solidFill>
                <a:latin typeface="Arial"/>
                <a:ea typeface="Arial"/>
                <a:cs typeface="Arial"/>
                <a:sym typeface="Arial"/>
              </a:endParaRPr>
            </a:p>
            <a:p>
              <a:pPr indent="0" lvl="0" marL="0" marR="0" rtl="0" algn="ctr">
                <a:spcBef>
                  <a:spcPts val="0"/>
                </a:spcBef>
                <a:spcAft>
                  <a:spcPts val="0"/>
                </a:spcAft>
                <a:buNone/>
              </a:pPr>
              <a:r>
                <a:rPr b="0" i="0" lang="en-US" sz="2700" u="none" cap="none" strike="noStrike">
                  <a:solidFill>
                    <a:schemeClr val="lt1"/>
                  </a:solidFill>
                  <a:latin typeface="Arial"/>
                  <a:ea typeface="Arial"/>
                  <a:cs typeface="Arial"/>
                  <a:sym typeface="Arial"/>
                </a:rPr>
                <a:t>&amp; ADA Program</a:t>
              </a:r>
              <a:endParaRPr b="0" i="0" sz="2700" u="none" cap="none" strike="noStrike">
                <a:solidFill>
                  <a:schemeClr val="lt1"/>
                </a:solidFill>
                <a:latin typeface="Arial"/>
                <a:ea typeface="Arial"/>
                <a:cs typeface="Arial"/>
                <a:sym typeface="Arial"/>
              </a:endParaRPr>
            </a:p>
          </p:txBody>
        </p:sp>
      </p:grpSp>
      <p:grpSp>
        <p:nvGrpSpPr>
          <p:cNvPr id="1268" name="Google Shape;1268;p141"/>
          <p:cNvGrpSpPr/>
          <p:nvPr/>
        </p:nvGrpSpPr>
        <p:grpSpPr>
          <a:xfrm>
            <a:off x="12603480" y="1158238"/>
            <a:ext cx="2057400" cy="1889760"/>
            <a:chOff x="6471920" y="1036319"/>
            <a:chExt cx="1371600" cy="1259840"/>
          </a:xfrm>
        </p:grpSpPr>
        <p:sp>
          <p:nvSpPr>
            <p:cNvPr id="1269" name="Google Shape;1269;p141"/>
            <p:cNvSpPr/>
            <p:nvPr/>
          </p:nvSpPr>
          <p:spPr>
            <a:xfrm>
              <a:off x="6502400" y="1036319"/>
              <a:ext cx="1310640" cy="1259840"/>
            </a:xfrm>
            <a:prstGeom prst="ellipse">
              <a:avLst/>
            </a:prstGeom>
            <a:solidFill>
              <a:schemeClr val="accent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400" u="none" cap="none" strike="noStrike">
                <a:solidFill>
                  <a:schemeClr val="lt1"/>
                </a:solidFill>
                <a:latin typeface="Arial"/>
                <a:ea typeface="Arial"/>
                <a:cs typeface="Arial"/>
                <a:sym typeface="Arial"/>
              </a:endParaRPr>
            </a:p>
          </p:txBody>
        </p:sp>
        <p:sp>
          <p:nvSpPr>
            <p:cNvPr id="1270" name="Google Shape;1270;p141"/>
            <p:cNvSpPr txBox="1"/>
            <p:nvPr/>
          </p:nvSpPr>
          <p:spPr>
            <a:xfrm>
              <a:off x="6471920" y="1473200"/>
              <a:ext cx="1371600" cy="338554"/>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Workforce</a:t>
              </a:r>
              <a:endParaRPr b="0" i="0" sz="2400" u="none" cap="none" strike="noStrike">
                <a:solidFill>
                  <a:schemeClr val="dk1"/>
                </a:solidFill>
                <a:latin typeface="Arial"/>
                <a:ea typeface="Arial"/>
                <a:cs typeface="Arial"/>
                <a:sym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5" name="Shape 1275"/>
        <p:cNvGrpSpPr/>
        <p:nvPr/>
      </p:nvGrpSpPr>
      <p:grpSpPr>
        <a:xfrm>
          <a:off x="0" y="0"/>
          <a:ext cx="0" cy="0"/>
          <a:chOff x="0" y="0"/>
          <a:chExt cx="0" cy="0"/>
        </a:xfrm>
      </p:grpSpPr>
      <p:sp>
        <p:nvSpPr>
          <p:cNvPr id="1276" name="Google Shape;1276;p142"/>
          <p:cNvSpPr txBox="1"/>
          <p:nvPr>
            <p:ph type="title"/>
          </p:nvPr>
        </p:nvSpPr>
        <p:spPr>
          <a:xfrm>
            <a:off x="553917" y="1057641"/>
            <a:ext cx="6260124" cy="1513560"/>
          </a:xfrm>
          <a:prstGeom prst="rect">
            <a:avLst/>
          </a:prstGeom>
          <a:noFill/>
          <a:ln>
            <a:noFill/>
          </a:ln>
        </p:spPr>
        <p:txBody>
          <a:bodyPr anchorCtr="0" anchor="ctr" bIns="68550" lIns="137150" spcFirstLastPara="1" rIns="137150" wrap="square" tIns="68550">
            <a:normAutofit fontScale="90000"/>
          </a:bodyPr>
          <a:lstStyle/>
          <a:p>
            <a:pPr indent="0" lvl="0" marL="0" rtl="0" algn="l">
              <a:lnSpc>
                <a:spcPct val="90000"/>
              </a:lnSpc>
              <a:spcBef>
                <a:spcPts val="0"/>
              </a:spcBef>
              <a:spcAft>
                <a:spcPts val="0"/>
              </a:spcAft>
              <a:buClr>
                <a:schemeClr val="dk1"/>
              </a:buClr>
              <a:buSzPct val="100000"/>
              <a:buFont typeface="Arial"/>
              <a:buNone/>
            </a:pPr>
            <a:r>
              <a:rPr lang="en-US" sz="6000">
                <a:latin typeface="Arial"/>
                <a:ea typeface="Arial"/>
                <a:cs typeface="Arial"/>
                <a:sym typeface="Arial"/>
              </a:rPr>
              <a:t>Implementation: assess, equip, embed, learn</a:t>
            </a:r>
            <a:endParaRPr/>
          </a:p>
        </p:txBody>
      </p:sp>
      <p:grpSp>
        <p:nvGrpSpPr>
          <p:cNvPr id="1277" name="Google Shape;1277;p142"/>
          <p:cNvGrpSpPr/>
          <p:nvPr/>
        </p:nvGrpSpPr>
        <p:grpSpPr>
          <a:xfrm>
            <a:off x="6541385" y="921496"/>
            <a:ext cx="6928335" cy="6857999"/>
            <a:chOff x="3880339" y="1863968"/>
            <a:chExt cx="4091353" cy="3962400"/>
          </a:xfrm>
        </p:grpSpPr>
        <p:sp>
          <p:nvSpPr>
            <p:cNvPr id="1278" name="Google Shape;1278;p142"/>
            <p:cNvSpPr/>
            <p:nvPr/>
          </p:nvSpPr>
          <p:spPr>
            <a:xfrm>
              <a:off x="3880339" y="1863968"/>
              <a:ext cx="4091353" cy="3962400"/>
            </a:xfrm>
            <a:prstGeom prst="ellipse">
              <a:avLst/>
            </a:prstGeom>
            <a:noFill/>
            <a:ln cap="flat" cmpd="sng" w="19050">
              <a:solidFill>
                <a:schemeClr val="accent1"/>
              </a:solidFill>
              <a:prstDash val="solid"/>
              <a:miter lim="8000"/>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rPr b="0" i="0" lang="en-US" sz="2700" u="none" cap="none" strike="noStrike">
                  <a:solidFill>
                    <a:schemeClr val="dk1"/>
                  </a:solidFill>
                  <a:latin typeface="Arial"/>
                  <a:ea typeface="Arial"/>
                  <a:cs typeface="Arial"/>
                  <a:sym typeface="Arial"/>
                </a:rPr>
                <a:t>Plan for access before </a:t>
              </a:r>
              <a:endParaRPr b="0" i="0" sz="27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rPr b="0" i="0" lang="en-US" sz="2700" u="none" cap="none" strike="noStrike">
                  <a:solidFill>
                    <a:schemeClr val="dk1"/>
                  </a:solidFill>
                  <a:latin typeface="Arial"/>
                  <a:ea typeface="Arial"/>
                  <a:cs typeface="Arial"/>
                  <a:sym typeface="Arial"/>
                </a:rPr>
                <a:t>someone has to ask.​</a:t>
              </a:r>
              <a:endParaRPr b="0" i="0" sz="2700" u="none" cap="none" strike="noStrike">
                <a:solidFill>
                  <a:schemeClr val="dk1"/>
                </a:solidFill>
                <a:latin typeface="Arial"/>
                <a:ea typeface="Arial"/>
                <a:cs typeface="Arial"/>
                <a:sym typeface="Arial"/>
              </a:endParaRPr>
            </a:p>
          </p:txBody>
        </p:sp>
        <p:sp>
          <p:nvSpPr>
            <p:cNvPr id="1279" name="Google Shape;1279;p142"/>
            <p:cNvSpPr/>
            <p:nvPr/>
          </p:nvSpPr>
          <p:spPr>
            <a:xfrm rot="-1980000">
              <a:off x="4267200" y="5017476"/>
              <a:ext cx="304800" cy="375138"/>
            </a:xfrm>
            <a:prstGeom prst="triangle">
              <a:avLst>
                <a:gd fmla="val 50000" name="adj"/>
              </a:avLst>
            </a:prstGeom>
            <a:solidFill>
              <a:schemeClr val="accent1"/>
            </a:solidFill>
            <a:ln cap="flat" cmpd="sng" w="19050">
              <a:solidFill>
                <a:schemeClr val="accent1"/>
              </a:solidFill>
              <a:prstDash val="solid"/>
              <a:miter lim="8000"/>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280" name="Google Shape;1280;p142"/>
            <p:cNvSpPr/>
            <p:nvPr/>
          </p:nvSpPr>
          <p:spPr>
            <a:xfrm rot="-7980000">
              <a:off x="7256583" y="5017476"/>
              <a:ext cx="304800" cy="375138"/>
            </a:xfrm>
            <a:prstGeom prst="triangle">
              <a:avLst>
                <a:gd fmla="val 50000" name="adj"/>
              </a:avLst>
            </a:prstGeom>
            <a:solidFill>
              <a:schemeClr val="accent1"/>
            </a:solidFill>
            <a:ln cap="flat" cmpd="sng" w="19050">
              <a:solidFill>
                <a:schemeClr val="accent1"/>
              </a:solidFill>
              <a:prstDash val="solid"/>
              <a:miter lim="8000"/>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281" name="Google Shape;1281;p142"/>
            <p:cNvSpPr/>
            <p:nvPr/>
          </p:nvSpPr>
          <p:spPr>
            <a:xfrm rot="2520000">
              <a:off x="4278922" y="2309445"/>
              <a:ext cx="304800" cy="375138"/>
            </a:xfrm>
            <a:prstGeom prst="triangle">
              <a:avLst>
                <a:gd fmla="val 50000" name="adj"/>
              </a:avLst>
            </a:prstGeom>
            <a:solidFill>
              <a:schemeClr val="accent1"/>
            </a:solidFill>
            <a:ln cap="flat" cmpd="sng" w="19050">
              <a:solidFill>
                <a:schemeClr val="accent1"/>
              </a:solidFill>
              <a:prstDash val="solid"/>
              <a:miter lim="8000"/>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282" name="Google Shape;1282;p142"/>
            <p:cNvSpPr/>
            <p:nvPr/>
          </p:nvSpPr>
          <p:spPr>
            <a:xfrm rot="8220000">
              <a:off x="7338644" y="2426675"/>
              <a:ext cx="304800" cy="375138"/>
            </a:xfrm>
            <a:prstGeom prst="triangle">
              <a:avLst>
                <a:gd fmla="val 50000" name="adj"/>
              </a:avLst>
            </a:prstGeom>
            <a:solidFill>
              <a:schemeClr val="accent1"/>
            </a:solidFill>
            <a:ln cap="flat" cmpd="sng" w="19050">
              <a:solidFill>
                <a:schemeClr val="accent1"/>
              </a:solidFill>
              <a:prstDash val="solid"/>
              <a:miter lim="8000"/>
              <a:headEnd len="sm" w="sm" type="none"/>
              <a:tailEnd len="sm" w="sm" type="none"/>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grpSp>
      <p:grpSp>
        <p:nvGrpSpPr>
          <p:cNvPr id="1283" name="Google Shape;1283;p142"/>
          <p:cNvGrpSpPr/>
          <p:nvPr/>
        </p:nvGrpSpPr>
        <p:grpSpPr>
          <a:xfrm>
            <a:off x="5046692" y="288447"/>
            <a:ext cx="9555516" cy="8651634"/>
            <a:chOff x="2582149" y="822309"/>
            <a:chExt cx="6558665" cy="5950186"/>
          </a:xfrm>
        </p:grpSpPr>
        <p:sp>
          <p:nvSpPr>
            <p:cNvPr id="1284" name="Google Shape;1284;p142"/>
            <p:cNvSpPr/>
            <p:nvPr/>
          </p:nvSpPr>
          <p:spPr>
            <a:xfrm>
              <a:off x="4983347" y="5002311"/>
              <a:ext cx="1852246" cy="1770184"/>
            </a:xfrm>
            <a:prstGeom prst="ellipse">
              <a:avLst/>
            </a:prstGeom>
            <a:solidFill>
              <a:schemeClr val="accent3"/>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285" name="Google Shape;1285;p142"/>
            <p:cNvSpPr/>
            <p:nvPr/>
          </p:nvSpPr>
          <p:spPr>
            <a:xfrm>
              <a:off x="4910064" y="822309"/>
              <a:ext cx="1936733" cy="1854840"/>
            </a:xfrm>
            <a:prstGeom prst="ellipse">
              <a:avLst/>
            </a:prstGeom>
            <a:solidFill>
              <a:schemeClr val="accent1"/>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286" name="Google Shape;1286;p142"/>
            <p:cNvSpPr/>
            <p:nvPr/>
          </p:nvSpPr>
          <p:spPr>
            <a:xfrm>
              <a:off x="7283717" y="2944469"/>
              <a:ext cx="1852246" cy="1770184"/>
            </a:xfrm>
            <a:prstGeom prst="ellipse">
              <a:avLst/>
            </a:prstGeom>
            <a:solidFill>
              <a:schemeClr val="accent2"/>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287" name="Google Shape;1287;p142"/>
            <p:cNvSpPr/>
            <p:nvPr/>
          </p:nvSpPr>
          <p:spPr>
            <a:xfrm>
              <a:off x="2582149" y="2878087"/>
              <a:ext cx="1852246" cy="1770184"/>
            </a:xfrm>
            <a:prstGeom prst="ellipse">
              <a:avLst/>
            </a:prstGeom>
            <a:solidFill>
              <a:schemeClr val="accent4"/>
            </a:solidFill>
            <a:ln>
              <a:noFill/>
            </a:ln>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lt1"/>
                </a:solidFill>
                <a:latin typeface="Arial"/>
                <a:ea typeface="Arial"/>
                <a:cs typeface="Arial"/>
                <a:sym typeface="Arial"/>
              </a:endParaRPr>
            </a:p>
          </p:txBody>
        </p:sp>
        <p:sp>
          <p:nvSpPr>
            <p:cNvPr id="1288" name="Google Shape;1288;p142"/>
            <p:cNvSpPr txBox="1"/>
            <p:nvPr/>
          </p:nvSpPr>
          <p:spPr>
            <a:xfrm>
              <a:off x="4876279" y="1131786"/>
              <a:ext cx="1968091" cy="1143041"/>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700" u="none" cap="none" strike="noStrike">
                  <a:solidFill>
                    <a:schemeClr val="lt1"/>
                  </a:solidFill>
                  <a:latin typeface="Arial"/>
                  <a:ea typeface="Arial"/>
                  <a:cs typeface="Arial"/>
                  <a:sym typeface="Arial"/>
                </a:rPr>
                <a:t>ASSESS</a:t>
              </a:r>
              <a:endParaRPr b="0" i="0" sz="2700" u="none" cap="none" strike="noStrike">
                <a:solidFill>
                  <a:schemeClr val="lt1"/>
                </a:solidFill>
                <a:latin typeface="Arial"/>
                <a:ea typeface="Arial"/>
                <a:cs typeface="Arial"/>
                <a:sym typeface="Arial"/>
              </a:endParaRPr>
            </a:p>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programs, policies, communications, &amp; everyday practices</a:t>
              </a:r>
              <a:endParaRPr sz="2100"/>
            </a:p>
          </p:txBody>
        </p:sp>
        <p:sp>
          <p:nvSpPr>
            <p:cNvPr id="1289" name="Google Shape;1289;p142"/>
            <p:cNvSpPr txBox="1"/>
            <p:nvPr/>
          </p:nvSpPr>
          <p:spPr>
            <a:xfrm>
              <a:off x="7351283" y="3107110"/>
              <a:ext cx="1789531" cy="1397050"/>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700" u="none" cap="none" strike="noStrike">
                  <a:solidFill>
                    <a:schemeClr val="lt1"/>
                  </a:solidFill>
                  <a:latin typeface="Arial"/>
                  <a:ea typeface="Arial"/>
                  <a:cs typeface="Arial"/>
                  <a:sym typeface="Arial"/>
                </a:rPr>
                <a:t>EQUIP</a:t>
              </a:r>
              <a:endParaRPr sz="2100"/>
            </a:p>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staff with practical tools, training &amp; consultation</a:t>
              </a:r>
              <a:endParaRPr sz="2100"/>
            </a:p>
          </p:txBody>
        </p:sp>
        <p:sp>
          <p:nvSpPr>
            <p:cNvPr id="1290" name="Google Shape;1290;p142"/>
            <p:cNvSpPr txBox="1"/>
            <p:nvPr/>
          </p:nvSpPr>
          <p:spPr>
            <a:xfrm>
              <a:off x="4942287" y="5330556"/>
              <a:ext cx="1886088" cy="889031"/>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700" u="none" cap="none" strike="noStrike">
                  <a:solidFill>
                    <a:schemeClr val="lt1"/>
                  </a:solidFill>
                  <a:latin typeface="Arial"/>
                  <a:ea typeface="Arial"/>
                  <a:cs typeface="Arial"/>
                  <a:sym typeface="Arial"/>
                </a:rPr>
                <a:t>EMBED</a:t>
              </a:r>
              <a:endParaRPr sz="2100"/>
            </a:p>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access in planning and service design</a:t>
              </a:r>
              <a:endParaRPr sz="2100"/>
            </a:p>
          </p:txBody>
        </p:sp>
        <p:sp>
          <p:nvSpPr>
            <p:cNvPr id="1291" name="Google Shape;1291;p142"/>
            <p:cNvSpPr txBox="1"/>
            <p:nvPr/>
          </p:nvSpPr>
          <p:spPr>
            <a:xfrm>
              <a:off x="2615932" y="3158700"/>
              <a:ext cx="1688123" cy="1107996"/>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0" i="0" lang="en-US" sz="2700" u="none" cap="none" strike="noStrike">
                  <a:solidFill>
                    <a:schemeClr val="lt1"/>
                  </a:solidFill>
                  <a:latin typeface="Arial"/>
                  <a:ea typeface="Arial"/>
                  <a:cs typeface="Arial"/>
                  <a:sym typeface="Arial"/>
                </a:rPr>
                <a:t>LEARN</a:t>
              </a:r>
              <a:endParaRPr sz="2100"/>
            </a:p>
            <a:p>
              <a:pPr indent="0" lvl="0" marL="0" marR="0" rtl="0" algn="ctr">
                <a:spcBef>
                  <a:spcPts val="0"/>
                </a:spcBef>
                <a:spcAft>
                  <a:spcPts val="0"/>
                </a:spcAft>
                <a:buNone/>
              </a:pPr>
              <a:r>
                <a:rPr b="0" i="0" lang="en-US" sz="2400" u="none" cap="none" strike="noStrike">
                  <a:solidFill>
                    <a:schemeClr val="lt1"/>
                  </a:solidFill>
                  <a:latin typeface="Arial"/>
                  <a:ea typeface="Arial"/>
                  <a:cs typeface="Arial"/>
                  <a:sym typeface="Arial"/>
                </a:rPr>
                <a:t>from disabled people, data, &amp; implementation</a:t>
              </a:r>
              <a:endParaRPr sz="2100"/>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sp>
        <p:nvSpPr>
          <p:cNvPr id="1297" name="Google Shape;1297;p143"/>
          <p:cNvSpPr txBox="1"/>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p>
            <a:pPr indent="0" lvl="0" marL="0" marR="0" rtl="0" algn="l">
              <a:lnSpc>
                <a:spcPct val="90000"/>
              </a:lnSpc>
              <a:spcBef>
                <a:spcPts val="0"/>
              </a:spcBef>
              <a:spcAft>
                <a:spcPts val="0"/>
              </a:spcAft>
              <a:buClr>
                <a:schemeClr val="dk1"/>
              </a:buClr>
              <a:buSzPts val="6600"/>
              <a:buFont typeface="Arial"/>
              <a:buNone/>
            </a:pPr>
            <a:r>
              <a:rPr b="1" i="0" lang="en-US" sz="6600" u="none" cap="none" strike="noStrike">
                <a:solidFill>
                  <a:schemeClr val="dk1"/>
                </a:solidFill>
                <a:latin typeface="Arial"/>
                <a:ea typeface="Arial"/>
                <a:cs typeface="Arial"/>
                <a:sym typeface="Arial"/>
              </a:rPr>
              <a:t>What implementation looks like in practice</a:t>
            </a:r>
            <a:endParaRPr sz="2100"/>
          </a:p>
        </p:txBody>
      </p:sp>
      <p:sp>
        <p:nvSpPr>
          <p:cNvPr id="1298" name="Google Shape;1298;p143"/>
          <p:cNvSpPr txBox="1"/>
          <p:nvPr/>
        </p:nvSpPr>
        <p:spPr>
          <a:xfrm>
            <a:off x="1257300" y="3195639"/>
            <a:ext cx="14823829" cy="3900500"/>
          </a:xfrm>
          <a:prstGeom prst="rect">
            <a:avLst/>
          </a:prstGeom>
          <a:noFill/>
          <a:ln>
            <a:noFill/>
          </a:ln>
        </p:spPr>
        <p:txBody>
          <a:bodyPr anchorCtr="0" anchor="t" bIns="68550" lIns="137150" spcFirstLastPara="1" rIns="137150" wrap="square" tIns="68550">
            <a:noAutofit/>
          </a:bodyPr>
          <a:lstStyle/>
          <a:p>
            <a:pPr indent="-520700" lvl="0" marL="520700" marR="0" rtl="0" algn="l">
              <a:lnSpc>
                <a:spcPct val="90000"/>
              </a:lnSpc>
              <a:spcBef>
                <a:spcPts val="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Accessible meetings and events​</a:t>
            </a:r>
            <a:endParaRPr sz="2100"/>
          </a:p>
          <a:p>
            <a:pPr indent="-520700" lvl="0" marL="520700" marR="0" rtl="0" algn="l">
              <a:lnSpc>
                <a:spcPct val="90000"/>
              </a:lnSpc>
              <a:spcBef>
                <a:spcPts val="15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Clearer communications and easier-to-use materials​</a:t>
            </a:r>
            <a:endParaRPr sz="2100"/>
          </a:p>
          <a:p>
            <a:pPr indent="-520700" lvl="0" marL="520700" marR="0" rtl="0" algn="l">
              <a:lnSpc>
                <a:spcPct val="90000"/>
              </a:lnSpc>
              <a:spcBef>
                <a:spcPts val="15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Staff training, tools, and cross-team collaboration​</a:t>
            </a:r>
            <a:endParaRPr sz="2100"/>
          </a:p>
          <a:p>
            <a:pPr indent="-520700" lvl="0" marL="520700" marR="0" rtl="0" algn="l">
              <a:lnSpc>
                <a:spcPct val="90000"/>
              </a:lnSpc>
              <a:spcBef>
                <a:spcPts val="15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Jail Health Services: document, track, and respond to disability-related requests​</a:t>
            </a:r>
            <a:endParaRPr sz="2100"/>
          </a:p>
          <a:p>
            <a:pPr indent="-520700" lvl="0" marL="520700" marR="0" rtl="0" algn="l">
              <a:lnSpc>
                <a:spcPct val="90000"/>
              </a:lnSpc>
              <a:spcBef>
                <a:spcPts val="15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Disability data and community feedback to guide decisions​</a:t>
            </a:r>
            <a:endParaRPr sz="21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sp>
        <p:nvSpPr>
          <p:cNvPr id="1304" name="Google Shape;1304;p144"/>
          <p:cNvSpPr txBox="1"/>
          <p:nvPr/>
        </p:nvSpPr>
        <p:spPr>
          <a:xfrm>
            <a:off x="1119981" y="2464715"/>
            <a:ext cx="16304937" cy="5365108"/>
          </a:xfrm>
          <a:prstGeom prst="rect">
            <a:avLst/>
          </a:prstGeom>
          <a:noFill/>
          <a:ln>
            <a:noFill/>
          </a:ln>
        </p:spPr>
        <p:txBody>
          <a:bodyPr anchorCtr="0" anchor="t" bIns="68550" lIns="137150" spcFirstLastPara="1" rIns="137150" wrap="square" tIns="68550">
            <a:normAutofit/>
          </a:bodyPr>
          <a:lstStyle/>
          <a:p>
            <a:pPr indent="-342900" lvl="0" marL="342900" marR="0" rtl="0" algn="l">
              <a:lnSpc>
                <a:spcPct val="90000"/>
              </a:lnSpc>
              <a:spcBef>
                <a:spcPts val="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Visible, sustained leadership support</a:t>
            </a:r>
            <a:endParaRPr sz="2100"/>
          </a:p>
          <a:p>
            <a:pPr indent="-342900" lvl="0" marL="342900" marR="0" rtl="0" algn="l">
              <a:lnSpc>
                <a:spcPct val="90000"/>
              </a:lnSpc>
              <a:spcBef>
                <a:spcPts val="15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Practical tools connected to real work</a:t>
            </a:r>
            <a:endParaRPr sz="2100"/>
          </a:p>
          <a:p>
            <a:pPr indent="-342900" lvl="0" marL="342900" marR="0" rtl="0" algn="l">
              <a:lnSpc>
                <a:spcPct val="90000"/>
              </a:lnSpc>
              <a:spcBef>
                <a:spcPts val="15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Relationships across teams and with disabled communities</a:t>
            </a:r>
            <a:endParaRPr sz="2100"/>
          </a:p>
          <a:p>
            <a:pPr indent="-342900" lvl="0" marL="342900" marR="0" rtl="0" algn="l">
              <a:lnSpc>
                <a:spcPct val="90000"/>
              </a:lnSpc>
              <a:spcBef>
                <a:spcPts val="15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Proactive planning and repeated learning</a:t>
            </a:r>
            <a:endParaRPr sz="2100"/>
          </a:p>
          <a:p>
            <a:pPr indent="-342900" lvl="0" marL="342900" marR="0" rtl="0" algn="l">
              <a:lnSpc>
                <a:spcPct val="90000"/>
              </a:lnSpc>
              <a:spcBef>
                <a:spcPts val="15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Open conversation about disability</a:t>
            </a:r>
            <a:endParaRPr sz="2100"/>
          </a:p>
          <a:p>
            <a:pPr indent="-342900" lvl="0" marL="342900" marR="0" rtl="0" algn="l">
              <a:lnSpc>
                <a:spcPct val="90000"/>
              </a:lnSpc>
              <a:spcBef>
                <a:spcPts val="15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Early outcomes: clearer communication, better meetings, easier-to-use materials</a:t>
            </a:r>
            <a:endParaRPr sz="2100"/>
          </a:p>
        </p:txBody>
      </p:sp>
      <p:sp>
        <p:nvSpPr>
          <p:cNvPr id="1305" name="Google Shape;1305;p144"/>
          <p:cNvSpPr txBox="1"/>
          <p:nvPr/>
        </p:nvSpPr>
        <p:spPr>
          <a:xfrm>
            <a:off x="1119982" y="1003587"/>
            <a:ext cx="15197265" cy="1042122"/>
          </a:xfrm>
          <a:prstGeom prst="rect">
            <a:avLst/>
          </a:prstGeom>
          <a:noFill/>
          <a:ln>
            <a:noFill/>
          </a:ln>
        </p:spPr>
        <p:txBody>
          <a:bodyPr anchorCtr="0" anchor="ctr" bIns="68550" lIns="137150" spcFirstLastPara="1" rIns="137150" wrap="square" tIns="68550">
            <a:normAutofit fontScale="97500"/>
          </a:bodyPr>
          <a:lstStyle/>
          <a:p>
            <a:pPr indent="0" lvl="0" marL="0" marR="0" rtl="0" algn="l">
              <a:lnSpc>
                <a:spcPct val="90000"/>
              </a:lnSpc>
              <a:spcBef>
                <a:spcPts val="0"/>
              </a:spcBef>
              <a:spcAft>
                <a:spcPts val="0"/>
              </a:spcAft>
              <a:buClr>
                <a:schemeClr val="dk1"/>
              </a:buClr>
              <a:buSzPct val="100000"/>
              <a:buFont typeface="Play"/>
              <a:buNone/>
            </a:pPr>
            <a:r>
              <a:rPr b="1" i="0" lang="en-US" sz="6600" u="none" cap="none" strike="noStrike">
                <a:solidFill>
                  <a:schemeClr val="dk1"/>
                </a:solidFill>
                <a:latin typeface="Play"/>
                <a:ea typeface="Play"/>
                <a:cs typeface="Play"/>
                <a:sym typeface="Play"/>
              </a:rPr>
              <a:t>What is working</a:t>
            </a:r>
            <a:endParaRPr b="1" i="0" sz="6600" u="none" cap="none" strike="noStrik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sp>
        <p:nvSpPr>
          <p:cNvPr id="1311" name="Google Shape;1311;p145"/>
          <p:cNvSpPr txBox="1"/>
          <p:nvPr/>
        </p:nvSpPr>
        <p:spPr>
          <a:xfrm>
            <a:off x="1119981" y="2183361"/>
            <a:ext cx="16304937" cy="6121247"/>
          </a:xfrm>
          <a:prstGeom prst="rect">
            <a:avLst/>
          </a:prstGeom>
          <a:noFill/>
          <a:ln>
            <a:noFill/>
          </a:ln>
        </p:spPr>
        <p:txBody>
          <a:bodyPr anchorCtr="0" anchor="t" bIns="68550" lIns="137150" spcFirstLastPara="1" rIns="137150" wrap="square" tIns="68550">
            <a:normAutofit/>
          </a:bodyPr>
          <a:lstStyle/>
          <a:p>
            <a:pPr indent="0" lvl="0" marL="0" marR="0" rtl="0" algn="l">
              <a:lnSpc>
                <a:spcPct val="110000"/>
              </a:lnSpc>
              <a:spcBef>
                <a:spcPts val="0"/>
              </a:spcBef>
              <a:spcAft>
                <a:spcPts val="0"/>
              </a:spcAft>
              <a:buClr>
                <a:schemeClr val="dk1"/>
              </a:buClr>
              <a:buSzPts val="3000"/>
              <a:buFont typeface="Arial"/>
              <a:buNone/>
            </a:pPr>
            <a:r>
              <a:t/>
            </a:r>
            <a:endParaRPr b="0" i="0" sz="3000" u="none" cap="none" strike="noStrike">
              <a:solidFill>
                <a:schemeClr val="dk1"/>
              </a:solidFill>
              <a:latin typeface="Arial"/>
              <a:ea typeface="Arial"/>
              <a:cs typeface="Arial"/>
              <a:sym typeface="Arial"/>
            </a:endParaRPr>
          </a:p>
        </p:txBody>
      </p:sp>
      <p:sp>
        <p:nvSpPr>
          <p:cNvPr id="1312" name="Google Shape;1312;p145"/>
          <p:cNvSpPr txBox="1"/>
          <p:nvPr/>
        </p:nvSpPr>
        <p:spPr>
          <a:xfrm>
            <a:off x="1119981" y="1003587"/>
            <a:ext cx="16567943" cy="1042122"/>
          </a:xfrm>
          <a:prstGeom prst="rect">
            <a:avLst/>
          </a:prstGeom>
          <a:noFill/>
          <a:ln>
            <a:noFill/>
          </a:ln>
        </p:spPr>
        <p:txBody>
          <a:bodyPr anchorCtr="0" anchor="ctr" bIns="68550" lIns="137150" spcFirstLastPara="1" rIns="137150" wrap="square" tIns="68550">
            <a:normAutofit fontScale="90000"/>
          </a:bodyPr>
          <a:lstStyle/>
          <a:p>
            <a:pPr indent="0" lvl="0" marL="0" marR="0" rtl="0" algn="l">
              <a:lnSpc>
                <a:spcPct val="90000"/>
              </a:lnSpc>
              <a:spcBef>
                <a:spcPts val="0"/>
              </a:spcBef>
              <a:spcAft>
                <a:spcPts val="0"/>
              </a:spcAft>
              <a:buClr>
                <a:schemeClr val="dk1"/>
              </a:buClr>
              <a:buSzPct val="100000"/>
              <a:buFont typeface="Play"/>
              <a:buNone/>
            </a:pPr>
            <a:r>
              <a:rPr b="1" i="0" lang="en-US" sz="6600" u="none" cap="none" strike="noStrike">
                <a:solidFill>
                  <a:schemeClr val="dk1"/>
                </a:solidFill>
                <a:latin typeface="Play"/>
                <a:ea typeface="Play"/>
                <a:cs typeface="Play"/>
                <a:sym typeface="Play"/>
              </a:rPr>
              <a:t>What does not work—or does not work by itself</a:t>
            </a:r>
            <a:endParaRPr b="1" i="0" sz="6600" u="none" cap="none" strike="noStrike">
              <a:solidFill>
                <a:schemeClr val="dk1"/>
              </a:solidFill>
              <a:latin typeface="Arial"/>
              <a:ea typeface="Arial"/>
              <a:cs typeface="Arial"/>
              <a:sym typeface="Arial"/>
            </a:endParaRPr>
          </a:p>
        </p:txBody>
      </p:sp>
      <p:sp>
        <p:nvSpPr>
          <p:cNvPr id="1313" name="Google Shape;1313;p145"/>
          <p:cNvSpPr txBox="1"/>
          <p:nvPr/>
        </p:nvSpPr>
        <p:spPr>
          <a:xfrm>
            <a:off x="1379220" y="2868668"/>
            <a:ext cx="15535275" cy="3370154"/>
          </a:xfrm>
          <a:prstGeom prst="rect">
            <a:avLst/>
          </a:prstGeom>
          <a:noFill/>
          <a:ln>
            <a:noFill/>
          </a:ln>
        </p:spPr>
        <p:txBody>
          <a:bodyPr anchorCtr="0" anchor="t" bIns="68550" lIns="137150" spcFirstLastPara="1" rIns="137150" wrap="square" tIns="68550">
            <a:spAutoFit/>
          </a:bodyPr>
          <a:lstStyle/>
          <a:p>
            <a:pPr indent="-685800" lvl="0" marL="685800" marR="0" rtl="0" algn="l">
              <a:spcBef>
                <a:spcPts val="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Waiting for individual accommodation requests</a:t>
            </a:r>
            <a:endParaRPr b="0" i="0" sz="4200" u="none" cap="none" strike="noStrike">
              <a:solidFill>
                <a:schemeClr val="dk1"/>
              </a:solidFill>
              <a:latin typeface="Times New Roman"/>
              <a:ea typeface="Times New Roman"/>
              <a:cs typeface="Times New Roman"/>
              <a:sym typeface="Times New Roman"/>
            </a:endParaRPr>
          </a:p>
          <a:p>
            <a:pPr indent="-685800" lvl="0" marL="685800" marR="0" rtl="0" algn="l">
              <a:spcBef>
                <a:spcPts val="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Treating access as one person’s job</a:t>
            </a:r>
            <a:endParaRPr b="0" i="0" sz="4200" u="none" cap="none" strike="noStrike">
              <a:solidFill>
                <a:schemeClr val="dk1"/>
              </a:solidFill>
              <a:latin typeface="Times New Roman"/>
              <a:ea typeface="Times New Roman"/>
              <a:cs typeface="Times New Roman"/>
              <a:sym typeface="Times New Roman"/>
            </a:endParaRPr>
          </a:p>
          <a:p>
            <a:pPr indent="-685800" lvl="0" marL="685800" marR="0" rtl="0" algn="l">
              <a:spcBef>
                <a:spcPts val="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One-time training without follow-through</a:t>
            </a:r>
            <a:endParaRPr b="0" i="0" sz="4200" u="none" cap="none" strike="noStrike">
              <a:solidFill>
                <a:schemeClr val="dk1"/>
              </a:solidFill>
              <a:latin typeface="Times New Roman"/>
              <a:ea typeface="Times New Roman"/>
              <a:cs typeface="Times New Roman"/>
              <a:sym typeface="Times New Roman"/>
            </a:endParaRPr>
          </a:p>
          <a:p>
            <a:pPr indent="-685800" lvl="0" marL="685800" marR="0" rtl="0" algn="l">
              <a:spcBef>
                <a:spcPts val="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Tools without time, staffing, or authority</a:t>
            </a:r>
            <a:endParaRPr b="0" i="0" sz="4200" u="none" cap="none" strike="noStrike">
              <a:solidFill>
                <a:schemeClr val="dk1"/>
              </a:solidFill>
              <a:latin typeface="Times New Roman"/>
              <a:ea typeface="Times New Roman"/>
              <a:cs typeface="Times New Roman"/>
              <a:sym typeface="Times New Roman"/>
            </a:endParaRPr>
          </a:p>
          <a:p>
            <a:pPr indent="-685800" lvl="0" marL="685800" marR="0" rtl="0" algn="l">
              <a:spcBef>
                <a:spcPts val="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Projects disconnected from measurement and accountability</a:t>
            </a:r>
            <a:endParaRPr b="0" i="0" sz="42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8" name="Shape 1318"/>
        <p:cNvGrpSpPr/>
        <p:nvPr/>
      </p:nvGrpSpPr>
      <p:grpSpPr>
        <a:xfrm>
          <a:off x="0" y="0"/>
          <a:ext cx="0" cy="0"/>
          <a:chOff x="0" y="0"/>
          <a:chExt cx="0" cy="0"/>
        </a:xfrm>
      </p:grpSpPr>
      <p:sp>
        <p:nvSpPr>
          <p:cNvPr id="1319" name="Google Shape;1319;p146"/>
          <p:cNvSpPr txBox="1"/>
          <p:nvPr/>
        </p:nvSpPr>
        <p:spPr>
          <a:xfrm>
            <a:off x="1119981" y="2183361"/>
            <a:ext cx="16304937" cy="6121247"/>
          </a:xfrm>
          <a:prstGeom prst="rect">
            <a:avLst/>
          </a:prstGeom>
          <a:noFill/>
          <a:ln>
            <a:noFill/>
          </a:ln>
        </p:spPr>
        <p:txBody>
          <a:bodyPr anchorCtr="0" anchor="t" bIns="68550" lIns="137150" spcFirstLastPara="1" rIns="137150" wrap="square" tIns="68550">
            <a:normAutofit/>
          </a:bodyPr>
          <a:lstStyle/>
          <a:p>
            <a:pPr indent="0" lvl="0" marL="0" marR="0" rtl="0" algn="l">
              <a:lnSpc>
                <a:spcPct val="110000"/>
              </a:lnSpc>
              <a:spcBef>
                <a:spcPts val="0"/>
              </a:spcBef>
              <a:spcAft>
                <a:spcPts val="0"/>
              </a:spcAft>
              <a:buClr>
                <a:schemeClr val="dk1"/>
              </a:buClr>
              <a:buSzPts val="3000"/>
              <a:buFont typeface="Arial"/>
              <a:buNone/>
            </a:pPr>
            <a:r>
              <a:t/>
            </a:r>
            <a:endParaRPr b="0" i="0" sz="3000" u="none" cap="none" strike="noStrike">
              <a:solidFill>
                <a:schemeClr val="dk1"/>
              </a:solidFill>
              <a:latin typeface="Arial"/>
              <a:ea typeface="Arial"/>
              <a:cs typeface="Arial"/>
              <a:sym typeface="Arial"/>
            </a:endParaRPr>
          </a:p>
        </p:txBody>
      </p:sp>
      <p:sp>
        <p:nvSpPr>
          <p:cNvPr id="1320" name="Google Shape;1320;p146"/>
          <p:cNvSpPr txBox="1"/>
          <p:nvPr/>
        </p:nvSpPr>
        <p:spPr>
          <a:xfrm>
            <a:off x="1119981" y="729267"/>
            <a:ext cx="16567943" cy="1042122"/>
          </a:xfrm>
          <a:prstGeom prst="rect">
            <a:avLst/>
          </a:prstGeom>
          <a:noFill/>
          <a:ln>
            <a:noFill/>
          </a:ln>
        </p:spPr>
        <p:txBody>
          <a:bodyPr anchorCtr="0" anchor="ctr" bIns="68550" lIns="137150" spcFirstLastPara="1" rIns="137150" wrap="square" tIns="68550">
            <a:normAutofit fontScale="97500"/>
          </a:bodyPr>
          <a:lstStyle/>
          <a:p>
            <a:pPr indent="0" lvl="0" marL="0" marR="0" rtl="0" algn="l">
              <a:lnSpc>
                <a:spcPct val="90000"/>
              </a:lnSpc>
              <a:spcBef>
                <a:spcPts val="0"/>
              </a:spcBef>
              <a:spcAft>
                <a:spcPts val="0"/>
              </a:spcAft>
              <a:buClr>
                <a:schemeClr val="dk1"/>
              </a:buClr>
              <a:buSzPct val="100000"/>
              <a:buFont typeface="Play"/>
              <a:buNone/>
            </a:pPr>
            <a:r>
              <a:rPr b="1" i="0" lang="en-US" sz="6000" u="none" cap="none" strike="noStrike">
                <a:solidFill>
                  <a:schemeClr val="dk1"/>
                </a:solidFill>
                <a:latin typeface="Play"/>
                <a:ea typeface="Play"/>
                <a:cs typeface="Play"/>
                <a:sym typeface="Play"/>
              </a:rPr>
              <a:t>The hard part: making change durable</a:t>
            </a:r>
            <a:endParaRPr b="1" i="0" sz="6000" u="none" cap="none" strike="noStrike">
              <a:solidFill>
                <a:schemeClr val="dk1"/>
              </a:solidFill>
              <a:latin typeface="Arial"/>
              <a:ea typeface="Arial"/>
              <a:cs typeface="Arial"/>
              <a:sym typeface="Arial"/>
            </a:endParaRPr>
          </a:p>
        </p:txBody>
      </p:sp>
      <p:grpSp>
        <p:nvGrpSpPr>
          <p:cNvPr id="1321" name="Google Shape;1321;p146"/>
          <p:cNvGrpSpPr/>
          <p:nvPr/>
        </p:nvGrpSpPr>
        <p:grpSpPr>
          <a:xfrm>
            <a:off x="3657656" y="2234430"/>
            <a:ext cx="11506086" cy="5741937"/>
            <a:chOff x="37" y="41820"/>
            <a:chExt cx="7670724" cy="3827958"/>
          </a:xfrm>
        </p:grpSpPr>
        <p:sp>
          <p:nvSpPr>
            <p:cNvPr id="1322" name="Google Shape;1322;p146"/>
            <p:cNvSpPr/>
            <p:nvPr/>
          </p:nvSpPr>
          <p:spPr>
            <a:xfrm>
              <a:off x="37" y="41820"/>
              <a:ext cx="3584450" cy="806400"/>
            </a:xfrm>
            <a:prstGeom prst="rect">
              <a:avLst/>
            </a:prstGeom>
            <a:solidFill>
              <a:schemeClr val="accent1"/>
            </a:solidFill>
            <a:ln cap="flat" cmpd="sng" w="19050">
              <a:solidFill>
                <a:schemeClr val="accent1"/>
              </a:solidFill>
              <a:prstDash val="solid"/>
              <a:miter lim="8000"/>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323" name="Google Shape;1323;p146"/>
            <p:cNvSpPr txBox="1"/>
            <p:nvPr/>
          </p:nvSpPr>
          <p:spPr>
            <a:xfrm>
              <a:off x="37" y="41820"/>
              <a:ext cx="3584450" cy="806400"/>
            </a:xfrm>
            <a:prstGeom prst="rect">
              <a:avLst/>
            </a:prstGeom>
            <a:noFill/>
            <a:ln>
              <a:noFill/>
            </a:ln>
          </p:spPr>
          <p:txBody>
            <a:bodyPr anchorCtr="0" anchor="ctr" bIns="170675" lIns="298700" spcFirstLastPara="1" rIns="298700" wrap="square" tIns="170675">
              <a:noAutofit/>
            </a:bodyPr>
            <a:lstStyle/>
            <a:p>
              <a:pPr indent="0" lvl="0" marL="0" marR="0" rtl="0" algn="l">
                <a:lnSpc>
                  <a:spcPct val="90000"/>
                </a:lnSpc>
                <a:spcBef>
                  <a:spcPts val="0"/>
                </a:spcBef>
                <a:spcAft>
                  <a:spcPts val="0"/>
                </a:spcAft>
                <a:buClr>
                  <a:schemeClr val="lt1"/>
                </a:buClr>
                <a:buSzPts val="4200"/>
                <a:buFont typeface="Arial"/>
                <a:buNone/>
              </a:pPr>
              <a:r>
                <a:rPr b="0" i="0" lang="en-US" sz="4200" u="none" cap="none" strike="noStrike">
                  <a:solidFill>
                    <a:schemeClr val="lt1"/>
                  </a:solidFill>
                  <a:latin typeface="Arial"/>
                  <a:ea typeface="Arial"/>
                  <a:cs typeface="Arial"/>
                  <a:sym typeface="Arial"/>
                </a:rPr>
                <a:t>FOUNDATION</a:t>
              </a:r>
              <a:endParaRPr sz="2100"/>
            </a:p>
          </p:txBody>
        </p:sp>
        <p:sp>
          <p:nvSpPr>
            <p:cNvPr id="1324" name="Google Shape;1324;p146"/>
            <p:cNvSpPr/>
            <p:nvPr/>
          </p:nvSpPr>
          <p:spPr>
            <a:xfrm>
              <a:off x="37" y="848220"/>
              <a:ext cx="3584450" cy="3021558"/>
            </a:xfrm>
            <a:prstGeom prst="rect">
              <a:avLst/>
            </a:prstGeom>
            <a:solidFill>
              <a:srgbClr val="CBE1F3">
                <a:alpha val="90196"/>
              </a:srgbClr>
            </a:solidFill>
            <a:ln cap="flat" cmpd="sng" w="19050">
              <a:solidFill>
                <a:srgbClr val="CBE1F3">
                  <a:alpha val="90196"/>
                </a:srgbClr>
              </a:solidFill>
              <a:prstDash val="solid"/>
              <a:miter lim="8000"/>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325" name="Google Shape;1325;p146"/>
            <p:cNvSpPr txBox="1"/>
            <p:nvPr/>
          </p:nvSpPr>
          <p:spPr>
            <a:xfrm>
              <a:off x="37" y="848220"/>
              <a:ext cx="3584450" cy="3021558"/>
            </a:xfrm>
            <a:prstGeom prst="rect">
              <a:avLst/>
            </a:prstGeom>
            <a:noFill/>
            <a:ln>
              <a:noFill/>
            </a:ln>
          </p:spPr>
          <p:txBody>
            <a:bodyPr anchorCtr="0" anchor="t" bIns="336050" lIns="224025" spcFirstLastPara="1" rIns="298700" wrap="square" tIns="224025">
              <a:noAutofit/>
            </a:bodyPr>
            <a:lstStyle/>
            <a:p>
              <a:pPr indent="-431800" lvl="1" marL="431800" marR="0" rtl="0" algn="l">
                <a:lnSpc>
                  <a:spcPct val="90000"/>
                </a:lnSpc>
                <a:spcBef>
                  <a:spcPts val="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supportive leaders</a:t>
              </a:r>
              <a:endParaRPr sz="2100"/>
            </a:p>
            <a:p>
              <a:pPr indent="-431800" lvl="1" marL="431800" marR="0" rtl="0" algn="l">
                <a:lnSpc>
                  <a:spcPct val="90000"/>
                </a:lnSpc>
                <a:spcBef>
                  <a:spcPts val="6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trained staff</a:t>
              </a:r>
              <a:endParaRPr sz="2100"/>
            </a:p>
            <a:p>
              <a:pPr indent="-431800" lvl="1" marL="431800" marR="0" rtl="0" algn="l">
                <a:lnSpc>
                  <a:spcPct val="90000"/>
                </a:lnSpc>
                <a:spcBef>
                  <a:spcPts val="6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practical tools</a:t>
              </a:r>
              <a:endParaRPr sz="2100"/>
            </a:p>
            <a:p>
              <a:pPr indent="-431800" lvl="1" marL="431800" marR="0" rtl="0" algn="l">
                <a:lnSpc>
                  <a:spcPct val="90000"/>
                </a:lnSpc>
                <a:spcBef>
                  <a:spcPts val="6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clear guidance</a:t>
              </a:r>
              <a:endParaRPr sz="2100"/>
            </a:p>
            <a:p>
              <a:pPr indent="-431800" lvl="1" marL="431800" marR="0" rtl="0" algn="l">
                <a:lnSpc>
                  <a:spcPct val="90000"/>
                </a:lnSpc>
                <a:spcBef>
                  <a:spcPts val="6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inclusive culture</a:t>
              </a:r>
              <a:endParaRPr sz="2100"/>
            </a:p>
          </p:txBody>
        </p:sp>
        <p:sp>
          <p:nvSpPr>
            <p:cNvPr id="1326" name="Google Shape;1326;p146"/>
            <p:cNvSpPr/>
            <p:nvPr/>
          </p:nvSpPr>
          <p:spPr>
            <a:xfrm>
              <a:off x="4086311" y="41820"/>
              <a:ext cx="3584450" cy="806400"/>
            </a:xfrm>
            <a:prstGeom prst="rect">
              <a:avLst/>
            </a:prstGeom>
            <a:solidFill>
              <a:schemeClr val="accent1"/>
            </a:solidFill>
            <a:ln cap="flat" cmpd="sng" w="19050">
              <a:solidFill>
                <a:schemeClr val="accent1"/>
              </a:solidFill>
              <a:prstDash val="solid"/>
              <a:miter lim="8000"/>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327" name="Google Shape;1327;p146"/>
            <p:cNvSpPr txBox="1"/>
            <p:nvPr/>
          </p:nvSpPr>
          <p:spPr>
            <a:xfrm>
              <a:off x="4086311" y="41820"/>
              <a:ext cx="3584450" cy="806400"/>
            </a:xfrm>
            <a:prstGeom prst="rect">
              <a:avLst/>
            </a:prstGeom>
            <a:noFill/>
            <a:ln>
              <a:noFill/>
            </a:ln>
          </p:spPr>
          <p:txBody>
            <a:bodyPr anchorCtr="0" anchor="ctr" bIns="170675" lIns="298700" spcFirstLastPara="1" rIns="298700" wrap="square" tIns="170675">
              <a:noAutofit/>
            </a:bodyPr>
            <a:lstStyle/>
            <a:p>
              <a:pPr indent="0" lvl="0" marL="0" marR="0" rtl="0" algn="l">
                <a:lnSpc>
                  <a:spcPct val="90000"/>
                </a:lnSpc>
                <a:spcBef>
                  <a:spcPts val="0"/>
                </a:spcBef>
                <a:spcAft>
                  <a:spcPts val="0"/>
                </a:spcAft>
                <a:buClr>
                  <a:schemeClr val="lt1"/>
                </a:buClr>
                <a:buSzPts val="4200"/>
                <a:buFont typeface="Arial"/>
                <a:buNone/>
              </a:pPr>
              <a:r>
                <a:rPr b="0" i="0" lang="en-US" sz="4200" u="none" cap="none" strike="noStrike">
                  <a:solidFill>
                    <a:schemeClr val="lt1"/>
                  </a:solidFill>
                  <a:latin typeface="Arial"/>
                  <a:ea typeface="Arial"/>
                  <a:cs typeface="Arial"/>
                  <a:sym typeface="Arial"/>
                </a:rPr>
                <a:t>ACCOUNTABILITY </a:t>
              </a:r>
              <a:endParaRPr sz="2100"/>
            </a:p>
          </p:txBody>
        </p:sp>
        <p:sp>
          <p:nvSpPr>
            <p:cNvPr id="1328" name="Google Shape;1328;p146"/>
            <p:cNvSpPr/>
            <p:nvPr/>
          </p:nvSpPr>
          <p:spPr>
            <a:xfrm>
              <a:off x="4086311" y="848220"/>
              <a:ext cx="3584450" cy="3021558"/>
            </a:xfrm>
            <a:prstGeom prst="rect">
              <a:avLst/>
            </a:prstGeom>
            <a:solidFill>
              <a:srgbClr val="CBE1F3">
                <a:alpha val="90196"/>
              </a:srgbClr>
            </a:solidFill>
            <a:ln cap="flat" cmpd="sng" w="19050">
              <a:solidFill>
                <a:srgbClr val="CBE1F3">
                  <a:alpha val="90196"/>
                </a:srgbClr>
              </a:solidFill>
              <a:prstDash val="solid"/>
              <a:miter lim="8000"/>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329" name="Google Shape;1329;p146"/>
            <p:cNvSpPr txBox="1"/>
            <p:nvPr/>
          </p:nvSpPr>
          <p:spPr>
            <a:xfrm>
              <a:off x="4086311" y="848220"/>
              <a:ext cx="3584450" cy="3021558"/>
            </a:xfrm>
            <a:prstGeom prst="rect">
              <a:avLst/>
            </a:prstGeom>
            <a:noFill/>
            <a:ln>
              <a:noFill/>
            </a:ln>
          </p:spPr>
          <p:txBody>
            <a:bodyPr anchorCtr="0" anchor="t" bIns="336050" lIns="224025" spcFirstLastPara="1" rIns="298700" wrap="square" tIns="224025">
              <a:noAutofit/>
            </a:bodyPr>
            <a:lstStyle/>
            <a:p>
              <a:pPr indent="-431800" lvl="1" marL="431800" marR="0" rtl="0" algn="l">
                <a:lnSpc>
                  <a:spcPct val="90000"/>
                </a:lnSpc>
                <a:spcBef>
                  <a:spcPts val="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ownership</a:t>
              </a:r>
              <a:endParaRPr sz="2100"/>
            </a:p>
            <a:p>
              <a:pPr indent="-431800" lvl="1" marL="431800" marR="0" rtl="0" algn="l">
                <a:lnSpc>
                  <a:spcPct val="90000"/>
                </a:lnSpc>
                <a:spcBef>
                  <a:spcPts val="6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request tracking</a:t>
              </a:r>
              <a:endParaRPr sz="2100"/>
            </a:p>
            <a:p>
              <a:pPr indent="-431800" lvl="1" marL="431800" marR="0" rtl="0" algn="l">
                <a:lnSpc>
                  <a:spcPct val="90000"/>
                </a:lnSpc>
                <a:spcBef>
                  <a:spcPts val="6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disability data</a:t>
              </a:r>
              <a:endParaRPr sz="2100"/>
            </a:p>
            <a:p>
              <a:pPr indent="-431800" lvl="1" marL="431800" marR="0" rtl="0" algn="l">
                <a:lnSpc>
                  <a:spcPct val="90000"/>
                </a:lnSpc>
                <a:spcBef>
                  <a:spcPts val="6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progress measures</a:t>
              </a:r>
              <a:endParaRPr sz="2100"/>
            </a:p>
            <a:p>
              <a:pPr indent="-431800" lvl="1" marL="431800" marR="0" rtl="0" algn="l">
                <a:lnSpc>
                  <a:spcPct val="90000"/>
                </a:lnSpc>
                <a:spcBef>
                  <a:spcPts val="600"/>
                </a:spcBef>
                <a:spcAft>
                  <a:spcPts val="0"/>
                </a:spcAft>
                <a:buClr>
                  <a:schemeClr val="dk1"/>
                </a:buClr>
                <a:buSzPts val="4200"/>
                <a:buFont typeface="Arial"/>
                <a:buChar char="•"/>
              </a:pPr>
              <a:r>
                <a:rPr b="0" i="0" lang="en-US" sz="4200" u="none" cap="none" strike="noStrike">
                  <a:solidFill>
                    <a:schemeClr val="dk1"/>
                  </a:solidFill>
                  <a:latin typeface="Arial"/>
                  <a:ea typeface="Arial"/>
                  <a:cs typeface="Arial"/>
                  <a:sym typeface="Arial"/>
                </a:rPr>
                <a:t>community feedback</a:t>
              </a:r>
              <a:endParaRPr sz="2100"/>
            </a:p>
          </p:txBody>
        </p:sp>
      </p:grpSp>
      <p:sp>
        <p:nvSpPr>
          <p:cNvPr id="1330" name="Google Shape;1330;p146"/>
          <p:cNvSpPr txBox="1"/>
          <p:nvPr/>
        </p:nvSpPr>
        <p:spPr>
          <a:xfrm>
            <a:off x="4572000" y="8313420"/>
            <a:ext cx="9144000" cy="600165"/>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1" i="0" lang="en-US" sz="3000" u="none" cap="none" strike="noStrike">
                <a:solidFill>
                  <a:schemeClr val="dk1"/>
                </a:solidFill>
                <a:latin typeface="Arial"/>
                <a:ea typeface="Arial"/>
                <a:cs typeface="Arial"/>
                <a:sym typeface="Arial"/>
              </a:rPr>
              <a:t>Meaningful change requires real resources</a:t>
            </a:r>
            <a:r>
              <a:rPr b="0" i="0" lang="en-US" sz="3000" u="none" cap="none" strike="noStrike">
                <a:solidFill>
                  <a:schemeClr val="dk1"/>
                </a:solidFill>
                <a:latin typeface="Arial"/>
                <a:ea typeface="Arial"/>
                <a:cs typeface="Arial"/>
                <a:sym typeface="Arial"/>
              </a:rPr>
              <a:t>​.</a:t>
            </a:r>
            <a:endParaRPr b="0" i="0" sz="3000" u="none" cap="none" strike="noStrike">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5" name="Shape 1335"/>
        <p:cNvGrpSpPr/>
        <p:nvPr/>
      </p:nvGrpSpPr>
      <p:grpSpPr>
        <a:xfrm>
          <a:off x="0" y="0"/>
          <a:ext cx="0" cy="0"/>
          <a:chOff x="0" y="0"/>
          <a:chExt cx="0" cy="0"/>
        </a:xfrm>
      </p:grpSpPr>
      <p:sp>
        <p:nvSpPr>
          <p:cNvPr id="1336" name="Google Shape;1336;p147"/>
          <p:cNvSpPr txBox="1"/>
          <p:nvPr/>
        </p:nvSpPr>
        <p:spPr>
          <a:xfrm>
            <a:off x="1257300" y="547688"/>
            <a:ext cx="15773400" cy="1988344"/>
          </a:xfrm>
          <a:prstGeom prst="rect">
            <a:avLst/>
          </a:prstGeom>
          <a:noFill/>
          <a:ln>
            <a:noFill/>
          </a:ln>
        </p:spPr>
        <p:txBody>
          <a:bodyPr anchorCtr="0" anchor="ctr" bIns="68550" lIns="137150" spcFirstLastPara="1" rIns="137150" wrap="square" tIns="68550">
            <a:normAutofit/>
          </a:bodyPr>
          <a:lstStyle/>
          <a:p>
            <a:pPr indent="0" lvl="0" marL="0" marR="0" rtl="0" algn="l">
              <a:lnSpc>
                <a:spcPct val="90000"/>
              </a:lnSpc>
              <a:spcBef>
                <a:spcPts val="0"/>
              </a:spcBef>
              <a:spcAft>
                <a:spcPts val="0"/>
              </a:spcAft>
              <a:buClr>
                <a:schemeClr val="dk1"/>
              </a:buClr>
              <a:buSzPts val="6600"/>
              <a:buFont typeface="Arial"/>
              <a:buNone/>
            </a:pPr>
            <a:r>
              <a:rPr b="1" i="0" lang="en-US" sz="6600" u="none" cap="none" strike="noStrike">
                <a:solidFill>
                  <a:schemeClr val="dk1"/>
                </a:solidFill>
                <a:latin typeface="Arial"/>
                <a:ea typeface="Arial"/>
                <a:cs typeface="Arial"/>
                <a:sym typeface="Arial"/>
              </a:rPr>
              <a:t>A practical starting agenda for health departments</a:t>
            </a:r>
            <a:endParaRPr sz="2100"/>
          </a:p>
        </p:txBody>
      </p:sp>
      <p:sp>
        <p:nvSpPr>
          <p:cNvPr id="1337" name="Google Shape;1337;p147"/>
          <p:cNvSpPr txBox="1"/>
          <p:nvPr/>
        </p:nvSpPr>
        <p:spPr>
          <a:xfrm>
            <a:off x="1257300" y="2738438"/>
            <a:ext cx="8503920" cy="4862964"/>
          </a:xfrm>
          <a:prstGeom prst="rect">
            <a:avLst/>
          </a:prstGeom>
          <a:noFill/>
          <a:ln>
            <a:noFill/>
          </a:ln>
        </p:spPr>
        <p:txBody>
          <a:bodyPr anchorCtr="0" anchor="t" bIns="68550" lIns="137150" spcFirstLastPara="1" rIns="137150" wrap="square" tIns="68550">
            <a:noAutofit/>
          </a:bodyPr>
          <a:lstStyle/>
          <a:p>
            <a:pPr indent="-520700" lvl="0" marL="520700" marR="0" rtl="0" algn="l">
              <a:lnSpc>
                <a:spcPct val="90000"/>
              </a:lnSpc>
              <a:spcBef>
                <a:spcPts val="0"/>
              </a:spcBef>
              <a:spcAft>
                <a:spcPts val="0"/>
              </a:spcAft>
              <a:buClr>
                <a:schemeClr val="dk1"/>
              </a:buClr>
              <a:buSzPts val="3000"/>
              <a:buFont typeface="Arial"/>
              <a:buAutoNum type="arabicPeriod"/>
            </a:pPr>
            <a:r>
              <a:rPr b="0" i="0" lang="en-US" sz="3000" u="none" cap="none" strike="noStrike">
                <a:solidFill>
                  <a:schemeClr val="dk1"/>
                </a:solidFill>
                <a:latin typeface="Arial"/>
                <a:ea typeface="Arial"/>
                <a:cs typeface="Arial"/>
                <a:sym typeface="Arial"/>
              </a:rPr>
              <a:t>Start with the law—and do not stop there</a:t>
            </a:r>
            <a:endParaRPr b="0" i="0" sz="3000" u="none" cap="none" strike="noStrike">
              <a:solidFill>
                <a:schemeClr val="dk1"/>
              </a:solidFill>
              <a:latin typeface="Arial"/>
              <a:ea typeface="Arial"/>
              <a:cs typeface="Arial"/>
              <a:sym typeface="Arial"/>
            </a:endParaRPr>
          </a:p>
          <a:p>
            <a:pPr indent="-520700" lvl="0" marL="520700" marR="0" rtl="0" algn="l">
              <a:lnSpc>
                <a:spcPct val="90000"/>
              </a:lnSpc>
              <a:spcBef>
                <a:spcPts val="1500"/>
              </a:spcBef>
              <a:spcAft>
                <a:spcPts val="0"/>
              </a:spcAft>
              <a:buClr>
                <a:schemeClr val="dk1"/>
              </a:buClr>
              <a:buSzPts val="3000"/>
              <a:buFont typeface="Arial"/>
              <a:buAutoNum type="arabicPeriod"/>
            </a:pPr>
            <a:r>
              <a:rPr b="0" i="0" lang="en-US" sz="3000" u="none" cap="none" strike="noStrike">
                <a:solidFill>
                  <a:schemeClr val="dk1"/>
                </a:solidFill>
                <a:latin typeface="Arial"/>
                <a:ea typeface="Arial"/>
                <a:cs typeface="Arial"/>
                <a:sym typeface="Arial"/>
              </a:rPr>
              <a:t>Name accountable leadership and provide resources</a:t>
            </a:r>
            <a:endParaRPr b="0" i="0" sz="3000" u="none" cap="none" strike="noStrike">
              <a:solidFill>
                <a:schemeClr val="dk1"/>
              </a:solidFill>
              <a:latin typeface="Arial"/>
              <a:ea typeface="Arial"/>
              <a:cs typeface="Arial"/>
              <a:sym typeface="Arial"/>
            </a:endParaRPr>
          </a:p>
          <a:p>
            <a:pPr indent="-520700" lvl="0" marL="520700" marR="0" rtl="0" algn="l">
              <a:lnSpc>
                <a:spcPct val="90000"/>
              </a:lnSpc>
              <a:spcBef>
                <a:spcPts val="1500"/>
              </a:spcBef>
              <a:spcAft>
                <a:spcPts val="0"/>
              </a:spcAft>
              <a:buClr>
                <a:schemeClr val="dk1"/>
              </a:buClr>
              <a:buSzPts val="3000"/>
              <a:buFont typeface="Arial"/>
              <a:buAutoNum type="arabicPeriod"/>
            </a:pPr>
            <a:r>
              <a:rPr b="0" i="0" lang="en-US" sz="3000" u="none" cap="none" strike="noStrike">
                <a:solidFill>
                  <a:schemeClr val="dk1"/>
                </a:solidFill>
                <a:latin typeface="Arial"/>
                <a:ea typeface="Arial"/>
                <a:cs typeface="Arial"/>
                <a:sym typeface="Arial"/>
              </a:rPr>
              <a:t>Map barriers across everyday service pathways</a:t>
            </a:r>
            <a:endParaRPr b="0" i="0" sz="3000" u="none" cap="none" strike="noStrike">
              <a:solidFill>
                <a:schemeClr val="dk1"/>
              </a:solidFill>
              <a:latin typeface="Arial"/>
              <a:ea typeface="Arial"/>
              <a:cs typeface="Arial"/>
              <a:sym typeface="Arial"/>
            </a:endParaRPr>
          </a:p>
          <a:p>
            <a:pPr indent="-520700" lvl="0" marL="520700" marR="0" rtl="0" algn="l">
              <a:lnSpc>
                <a:spcPct val="90000"/>
              </a:lnSpc>
              <a:spcBef>
                <a:spcPts val="1500"/>
              </a:spcBef>
              <a:spcAft>
                <a:spcPts val="0"/>
              </a:spcAft>
              <a:buClr>
                <a:schemeClr val="dk1"/>
              </a:buClr>
              <a:buSzPts val="3000"/>
              <a:buFont typeface="Arial"/>
              <a:buAutoNum type="arabicPeriod"/>
            </a:pPr>
            <a:r>
              <a:rPr b="0" i="0" lang="en-US" sz="3000" u="none" cap="none" strike="noStrike">
                <a:solidFill>
                  <a:schemeClr val="dk1"/>
                </a:solidFill>
                <a:latin typeface="Arial"/>
                <a:ea typeface="Arial"/>
                <a:cs typeface="Arial"/>
                <a:sym typeface="Arial"/>
              </a:rPr>
              <a:t>Partner with disabled people and disability organizations</a:t>
            </a:r>
            <a:endParaRPr b="0" i="0" sz="3000" u="none" cap="none" strike="noStrike">
              <a:solidFill>
                <a:schemeClr val="dk1"/>
              </a:solidFill>
              <a:latin typeface="Arial"/>
              <a:ea typeface="Arial"/>
              <a:cs typeface="Arial"/>
              <a:sym typeface="Arial"/>
            </a:endParaRPr>
          </a:p>
          <a:p>
            <a:pPr indent="-520700" lvl="0" marL="520700" marR="0" rtl="0" algn="l">
              <a:lnSpc>
                <a:spcPct val="90000"/>
              </a:lnSpc>
              <a:spcBef>
                <a:spcPts val="1500"/>
              </a:spcBef>
              <a:spcAft>
                <a:spcPts val="0"/>
              </a:spcAft>
              <a:buClr>
                <a:schemeClr val="dk1"/>
              </a:buClr>
              <a:buSzPts val="3000"/>
              <a:buFont typeface="Arial"/>
              <a:buAutoNum type="arabicPeriod"/>
            </a:pPr>
            <a:r>
              <a:rPr b="0" i="0" lang="en-US" sz="3000" u="none" cap="none" strike="noStrike">
                <a:solidFill>
                  <a:schemeClr val="dk1"/>
                </a:solidFill>
                <a:latin typeface="Arial"/>
                <a:ea typeface="Arial"/>
                <a:cs typeface="Arial"/>
                <a:sym typeface="Arial"/>
              </a:rPr>
              <a:t>Give staff practical tools, training, time, and support</a:t>
            </a:r>
            <a:endParaRPr b="0" i="0" sz="3000" u="none" cap="none" strike="noStrike">
              <a:solidFill>
                <a:schemeClr val="dk1"/>
              </a:solidFill>
              <a:latin typeface="Arial"/>
              <a:ea typeface="Arial"/>
              <a:cs typeface="Arial"/>
              <a:sym typeface="Arial"/>
            </a:endParaRPr>
          </a:p>
          <a:p>
            <a:pPr indent="-520700" lvl="0" marL="520700" marR="0" rtl="0" algn="l">
              <a:lnSpc>
                <a:spcPct val="90000"/>
              </a:lnSpc>
              <a:spcBef>
                <a:spcPts val="1500"/>
              </a:spcBef>
              <a:spcAft>
                <a:spcPts val="0"/>
              </a:spcAft>
              <a:buClr>
                <a:schemeClr val="dk1"/>
              </a:buClr>
              <a:buSzPts val="3000"/>
              <a:buFont typeface="Arial"/>
              <a:buAutoNum type="arabicPeriod"/>
            </a:pPr>
            <a:r>
              <a:rPr b="0" i="0" lang="en-US" sz="3000" u="none" cap="none" strike="noStrike">
                <a:solidFill>
                  <a:schemeClr val="dk1"/>
                </a:solidFill>
                <a:latin typeface="Arial"/>
                <a:ea typeface="Arial"/>
                <a:cs typeface="Arial"/>
                <a:sym typeface="Arial"/>
              </a:rPr>
              <a:t>Track experience, learn, and correct course</a:t>
            </a:r>
            <a:endParaRPr b="0" i="0" sz="3000" u="none" cap="none" strike="noStrike">
              <a:solidFill>
                <a:schemeClr val="dk1"/>
              </a:solidFill>
              <a:latin typeface="Arial"/>
              <a:ea typeface="Arial"/>
              <a:cs typeface="Arial"/>
              <a:sym typeface="Arial"/>
            </a:endParaRPr>
          </a:p>
        </p:txBody>
      </p:sp>
      <p:pic>
        <p:nvPicPr>
          <p:cNvPr descr="Scattered seeds and sprouts on a white background come together into a healthy seedling growing from teal soil, illustrated in a layered paper-cut style." id="1338" name="Google Shape;1338;p147"/>
          <p:cNvPicPr preferRelativeResize="0"/>
          <p:nvPr/>
        </p:nvPicPr>
        <p:blipFill rotWithShape="1">
          <a:blip r:embed="rId3">
            <a:alphaModFix/>
          </a:blip>
          <a:srcRect b="16020" l="169" r="5649" t="21121"/>
          <a:stretch/>
        </p:blipFill>
        <p:spPr>
          <a:xfrm>
            <a:off x="9776460" y="2528888"/>
            <a:ext cx="8504626" cy="5676083"/>
          </a:xfrm>
          <a:prstGeom prst="rect">
            <a:avLst/>
          </a:prstGeom>
          <a:noFill/>
          <a:ln>
            <a:noFill/>
          </a:ln>
        </p:spPr>
      </p:pic>
      <p:sp>
        <p:nvSpPr>
          <p:cNvPr id="1339" name="Google Shape;1339;p147"/>
          <p:cNvSpPr txBox="1"/>
          <p:nvPr/>
        </p:nvSpPr>
        <p:spPr>
          <a:xfrm>
            <a:off x="3627120" y="8298180"/>
            <a:ext cx="11033760" cy="1061829"/>
          </a:xfrm>
          <a:prstGeom prst="rect">
            <a:avLst/>
          </a:prstGeom>
          <a:noFill/>
          <a:ln>
            <a:noFill/>
          </a:ln>
        </p:spPr>
        <p:txBody>
          <a:bodyPr anchorCtr="0" anchor="t" bIns="68550" lIns="137150" spcFirstLastPara="1" rIns="137150" wrap="square" tIns="68550">
            <a:spAutoFit/>
          </a:bodyPr>
          <a:lstStyle/>
          <a:p>
            <a:pPr indent="0" lvl="0" marL="0" marR="0" rtl="0" algn="ctr">
              <a:spcBef>
                <a:spcPts val="0"/>
              </a:spcBef>
              <a:spcAft>
                <a:spcPts val="0"/>
              </a:spcAft>
              <a:buNone/>
            </a:pPr>
            <a:r>
              <a:rPr b="1" i="0" lang="en-US" sz="3000" u="none" cap="none" strike="noStrike">
                <a:solidFill>
                  <a:schemeClr val="dk1"/>
                </a:solidFill>
                <a:latin typeface="Arial"/>
                <a:ea typeface="Arial"/>
                <a:cs typeface="Arial"/>
                <a:sym typeface="Arial"/>
              </a:rPr>
              <a:t>Treat access as continuous public-health practice.</a:t>
            </a:r>
            <a:endParaRPr b="1" i="0" sz="30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t/>
            </a:r>
            <a:endParaRPr b="0" i="0" sz="3000" u="none" cap="none" strike="noStrike">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4" name="Shape 1344"/>
        <p:cNvGrpSpPr/>
        <p:nvPr/>
      </p:nvGrpSpPr>
      <p:grpSpPr>
        <a:xfrm>
          <a:off x="0" y="0"/>
          <a:ext cx="0" cy="0"/>
          <a:chOff x="0" y="0"/>
          <a:chExt cx="0" cy="0"/>
        </a:xfrm>
      </p:grpSpPr>
      <p:pic>
        <p:nvPicPr>
          <p:cNvPr id="1345" name="Google Shape;1345;p148"/>
          <p:cNvPicPr preferRelativeResize="0"/>
          <p:nvPr/>
        </p:nvPicPr>
        <p:blipFill rotWithShape="1">
          <a:blip r:embed="rId3">
            <a:alphaModFix/>
          </a:blip>
          <a:srcRect b="0" l="0" r="0" t="0"/>
          <a:stretch/>
        </p:blipFill>
        <p:spPr>
          <a:xfrm>
            <a:off x="0" y="4614061"/>
            <a:ext cx="18316074" cy="4350068"/>
          </a:xfrm>
          <a:prstGeom prst="rect">
            <a:avLst/>
          </a:prstGeom>
          <a:noFill/>
          <a:ln>
            <a:noFill/>
          </a:ln>
        </p:spPr>
      </p:pic>
      <p:sp>
        <p:nvSpPr>
          <p:cNvPr id="1346" name="Google Shape;1346;p148"/>
          <p:cNvSpPr txBox="1"/>
          <p:nvPr>
            <p:ph idx="1" type="subTitle"/>
          </p:nvPr>
        </p:nvSpPr>
        <p:spPr>
          <a:xfrm>
            <a:off x="2286000" y="3182541"/>
            <a:ext cx="13716000" cy="1713309"/>
          </a:xfrm>
          <a:prstGeom prst="rect">
            <a:avLst/>
          </a:prstGeom>
          <a:noFill/>
          <a:ln>
            <a:noFill/>
          </a:ln>
        </p:spPr>
        <p:txBody>
          <a:bodyPr anchorCtr="0" anchor="t" bIns="68550" lIns="137150" spcFirstLastPara="1" rIns="137150" wrap="square" tIns="68550">
            <a:normAutofit fontScale="92500"/>
          </a:bodyPr>
          <a:lstStyle/>
          <a:p>
            <a:pPr indent="-427355" lvl="0" marL="431800" rtl="0" algn="l">
              <a:lnSpc>
                <a:spcPct val="90000"/>
              </a:lnSpc>
              <a:spcBef>
                <a:spcPts val="0"/>
              </a:spcBef>
              <a:spcAft>
                <a:spcPts val="0"/>
              </a:spcAft>
              <a:buClr>
                <a:schemeClr val="dk1"/>
              </a:buClr>
              <a:buSzPct val="100000"/>
              <a:buFont typeface="Arial"/>
              <a:buChar char="•"/>
            </a:pPr>
            <a:r>
              <a:rPr lang="en-US"/>
              <a:t>Can people with disabilities, as their full selves, fully participate—not only enter, but understand, influence, receive service, and belong?</a:t>
            </a:r>
            <a:endParaRPr/>
          </a:p>
          <a:p>
            <a:pPr indent="-427355" lvl="0" marL="431800" rtl="0" algn="l">
              <a:lnSpc>
                <a:spcPct val="90000"/>
              </a:lnSpc>
              <a:spcBef>
                <a:spcPts val="1500"/>
              </a:spcBef>
              <a:spcAft>
                <a:spcPts val="0"/>
              </a:spcAft>
              <a:buClr>
                <a:schemeClr val="dk1"/>
              </a:buClr>
              <a:buSzPct val="100000"/>
              <a:buFont typeface="Arial"/>
              <a:buChar char="•"/>
            </a:pPr>
            <a:r>
              <a:rPr lang="en-US"/>
              <a:t>Access is ongoing work, not a one-time project.</a:t>
            </a:r>
            <a:endParaRPr/>
          </a:p>
          <a:p>
            <a:pPr indent="0" lvl="0" marL="0" rtl="0" algn="l">
              <a:lnSpc>
                <a:spcPct val="90000"/>
              </a:lnSpc>
              <a:spcBef>
                <a:spcPts val="1500"/>
              </a:spcBef>
              <a:spcAft>
                <a:spcPts val="0"/>
              </a:spcAft>
              <a:buClr>
                <a:schemeClr val="dk1"/>
              </a:buClr>
              <a:buSzPct val="100000"/>
              <a:buNone/>
            </a:pPr>
            <a:r>
              <a:t/>
            </a:r>
            <a:endParaRPr/>
          </a:p>
        </p:txBody>
      </p:sp>
      <p:sp>
        <p:nvSpPr>
          <p:cNvPr id="1347" name="Google Shape;1347;p148"/>
          <p:cNvSpPr txBox="1"/>
          <p:nvPr>
            <p:ph type="ctrTitle"/>
          </p:nvPr>
        </p:nvSpPr>
        <p:spPr>
          <a:xfrm>
            <a:off x="2286000" y="1683545"/>
            <a:ext cx="13716000" cy="1498997"/>
          </a:xfrm>
          <a:prstGeom prst="rect">
            <a:avLst/>
          </a:prstGeom>
          <a:noFill/>
          <a:ln>
            <a:noFill/>
          </a:ln>
        </p:spPr>
        <p:txBody>
          <a:bodyPr anchorCtr="0" anchor="t" bIns="68550" lIns="137150" spcFirstLastPara="1" rIns="137150" wrap="square" tIns="68550">
            <a:normAutofit fontScale="90000"/>
          </a:bodyPr>
          <a:lstStyle/>
          <a:p>
            <a:pPr indent="0" lvl="0" marL="0" rtl="0" algn="l">
              <a:lnSpc>
                <a:spcPct val="90000"/>
              </a:lnSpc>
              <a:spcBef>
                <a:spcPts val="0"/>
              </a:spcBef>
              <a:spcAft>
                <a:spcPts val="0"/>
              </a:spcAft>
              <a:buClr>
                <a:schemeClr val="dk1"/>
              </a:buClr>
              <a:buSzPct val="100000"/>
              <a:buFont typeface="Arial"/>
              <a:buNone/>
            </a:pPr>
            <a:r>
              <a:rPr lang="en-US"/>
              <a:t>The measure of the work</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1" name="Shape 1351"/>
        <p:cNvGrpSpPr/>
        <p:nvPr/>
      </p:nvGrpSpPr>
      <p:grpSpPr>
        <a:xfrm>
          <a:off x="0" y="0"/>
          <a:ext cx="0" cy="0"/>
          <a:chOff x="0" y="0"/>
          <a:chExt cx="0" cy="0"/>
        </a:xfrm>
      </p:grpSpPr>
      <p:sp>
        <p:nvSpPr>
          <p:cNvPr id="1352" name="Google Shape;1352;p149"/>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19229" r="-19229"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53" name="Google Shape;1353;p149"/>
          <p:cNvGrpSpPr/>
          <p:nvPr/>
        </p:nvGrpSpPr>
        <p:grpSpPr>
          <a:xfrm>
            <a:off x="1028700" y="905420"/>
            <a:ext cx="16230562" cy="8349251"/>
            <a:chOff x="0" y="-38100"/>
            <a:chExt cx="5016090" cy="2580354"/>
          </a:xfrm>
        </p:grpSpPr>
        <p:sp>
          <p:nvSpPr>
            <p:cNvPr id="1354" name="Google Shape;1354;p149"/>
            <p:cNvSpPr/>
            <p:nvPr/>
          </p:nvSpPr>
          <p:spPr>
            <a:xfrm>
              <a:off x="0" y="0"/>
              <a:ext cx="5016090" cy="2542254"/>
            </a:xfrm>
            <a:custGeom>
              <a:rect b="b" l="l" r="r" t="t"/>
              <a:pathLst>
                <a:path extrusionOk="0" h="2542254" w="5016090">
                  <a:moveTo>
                    <a:pt x="23850" y="0"/>
                  </a:moveTo>
                  <a:lnTo>
                    <a:pt x="4992240" y="0"/>
                  </a:lnTo>
                  <a:cubicBezTo>
                    <a:pt x="5005412" y="0"/>
                    <a:pt x="5016090" y="10678"/>
                    <a:pt x="5016090" y="23850"/>
                  </a:cubicBezTo>
                  <a:lnTo>
                    <a:pt x="5016090" y="2518404"/>
                  </a:lnTo>
                  <a:cubicBezTo>
                    <a:pt x="5016090" y="2524730"/>
                    <a:pt x="5013577" y="2530796"/>
                    <a:pt x="5009104" y="2535269"/>
                  </a:cubicBezTo>
                  <a:cubicBezTo>
                    <a:pt x="5004631" y="2539741"/>
                    <a:pt x="4998565" y="2542254"/>
                    <a:pt x="4992240" y="2542254"/>
                  </a:cubicBezTo>
                  <a:lnTo>
                    <a:pt x="23850" y="2542254"/>
                  </a:lnTo>
                  <a:cubicBezTo>
                    <a:pt x="17524" y="2542254"/>
                    <a:pt x="11458" y="2539741"/>
                    <a:pt x="6985" y="2535269"/>
                  </a:cubicBezTo>
                  <a:cubicBezTo>
                    <a:pt x="2513" y="2530796"/>
                    <a:pt x="0" y="2524730"/>
                    <a:pt x="0" y="2518404"/>
                  </a:cubicBezTo>
                  <a:lnTo>
                    <a:pt x="0" y="23850"/>
                  </a:lnTo>
                  <a:cubicBezTo>
                    <a:pt x="0" y="17524"/>
                    <a:pt x="2513" y="11458"/>
                    <a:pt x="6985" y="6985"/>
                  </a:cubicBezTo>
                  <a:cubicBezTo>
                    <a:pt x="11458" y="2513"/>
                    <a:pt x="17524" y="0"/>
                    <a:pt x="23850" y="0"/>
                  </a:cubicBezTo>
                  <a:close/>
                </a:path>
              </a:pathLst>
            </a:custGeom>
            <a:noFill/>
            <a:ln cap="rnd" cmpd="sng" w="26670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149"/>
            <p:cNvSpPr txBox="1"/>
            <p:nvPr/>
          </p:nvSpPr>
          <p:spPr>
            <a:xfrm>
              <a:off x="0" y="-38100"/>
              <a:ext cx="5016000" cy="2580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356" name="Google Shape;1356;p149"/>
          <p:cNvGrpSpPr/>
          <p:nvPr/>
        </p:nvGrpSpPr>
        <p:grpSpPr>
          <a:xfrm>
            <a:off x="1963642" y="1803362"/>
            <a:ext cx="8204721" cy="6535984"/>
            <a:chOff x="0" y="-38100"/>
            <a:chExt cx="2160900" cy="1721400"/>
          </a:xfrm>
        </p:grpSpPr>
        <p:sp>
          <p:nvSpPr>
            <p:cNvPr id="1357" name="Google Shape;1357;p149"/>
            <p:cNvSpPr/>
            <p:nvPr/>
          </p:nvSpPr>
          <p:spPr>
            <a:xfrm>
              <a:off x="0" y="0"/>
              <a:ext cx="2160824" cy="1683214"/>
            </a:xfrm>
            <a:custGeom>
              <a:rect b="b" l="l" r="r" t="t"/>
              <a:pathLst>
                <a:path extrusionOk="0" h="1683214" w="2160824">
                  <a:moveTo>
                    <a:pt x="47182" y="0"/>
                  </a:moveTo>
                  <a:lnTo>
                    <a:pt x="2113642" y="0"/>
                  </a:lnTo>
                  <a:cubicBezTo>
                    <a:pt x="2139700" y="0"/>
                    <a:pt x="2160824" y="21124"/>
                    <a:pt x="2160824" y="47182"/>
                  </a:cubicBezTo>
                  <a:lnTo>
                    <a:pt x="2160824" y="1636032"/>
                  </a:lnTo>
                  <a:cubicBezTo>
                    <a:pt x="2160824" y="1662090"/>
                    <a:pt x="2139700" y="1683214"/>
                    <a:pt x="2113642" y="1683214"/>
                  </a:cubicBezTo>
                  <a:lnTo>
                    <a:pt x="47182" y="1683214"/>
                  </a:lnTo>
                  <a:cubicBezTo>
                    <a:pt x="34668" y="1683214"/>
                    <a:pt x="22667" y="1678243"/>
                    <a:pt x="13819" y="1669394"/>
                  </a:cubicBezTo>
                  <a:cubicBezTo>
                    <a:pt x="4971" y="1660546"/>
                    <a:pt x="0" y="1648545"/>
                    <a:pt x="0" y="1636032"/>
                  </a:cubicBezTo>
                  <a:lnTo>
                    <a:pt x="0" y="47182"/>
                  </a:lnTo>
                  <a:cubicBezTo>
                    <a:pt x="0" y="34668"/>
                    <a:pt x="4971" y="22667"/>
                    <a:pt x="13819" y="13819"/>
                  </a:cubicBezTo>
                  <a:cubicBezTo>
                    <a:pt x="22667" y="4971"/>
                    <a:pt x="34668" y="0"/>
                    <a:pt x="47182" y="0"/>
                  </a:cubicBezTo>
                  <a:close/>
                </a:path>
              </a:pathLst>
            </a:custGeom>
            <a:solidFill>
              <a:srgbClr val="FBC8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149"/>
            <p:cNvSpPr txBox="1"/>
            <p:nvPr/>
          </p:nvSpPr>
          <p:spPr>
            <a:xfrm>
              <a:off x="0" y="-38100"/>
              <a:ext cx="2160900" cy="1721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59" name="Google Shape;1359;p149"/>
          <p:cNvSpPr txBox="1"/>
          <p:nvPr>
            <p:ph idx="4294967295" type="title"/>
          </p:nvPr>
        </p:nvSpPr>
        <p:spPr>
          <a:xfrm>
            <a:off x="2613294" y="2465849"/>
            <a:ext cx="7339500" cy="1926300"/>
          </a:xfrm>
          <a:prstGeom prst="rect">
            <a:avLst/>
          </a:prstGeom>
          <a:noFill/>
          <a:ln>
            <a:noFill/>
          </a:ln>
        </p:spPr>
        <p:txBody>
          <a:bodyPr anchorCtr="0" anchor="t" bIns="0" lIns="0" spcFirstLastPara="1" rIns="0" wrap="square" tIns="0">
            <a:spAutoFit/>
          </a:bodyPr>
          <a:lstStyle/>
          <a:p>
            <a:pPr indent="0" lvl="0" marL="0" marR="0" rtl="0" algn="l">
              <a:lnSpc>
                <a:spcPct val="90002"/>
              </a:lnSpc>
              <a:spcBef>
                <a:spcPts val="0"/>
              </a:spcBef>
              <a:spcAft>
                <a:spcPts val="0"/>
              </a:spcAft>
              <a:buClr>
                <a:srgbClr val="000000"/>
              </a:buClr>
              <a:buSzPts val="13903"/>
              <a:buFont typeface="Arial"/>
              <a:buNone/>
            </a:pPr>
            <a:r>
              <a:rPr b="1" lang="en-US" sz="13904">
                <a:solidFill>
                  <a:srgbClr val="1A1917"/>
                </a:solidFill>
                <a:latin typeface="Inclusive Sans"/>
                <a:ea typeface="Inclusive Sans"/>
                <a:cs typeface="Inclusive Sans"/>
                <a:sym typeface="Inclusive Sans"/>
              </a:rPr>
              <a:t>Q&amp;A</a:t>
            </a:r>
            <a:endParaRPr b="0" i="0" sz="100" u="none" cap="none" strike="noStrike">
              <a:solidFill>
                <a:srgbClr val="000000"/>
              </a:solidFill>
              <a:latin typeface="Arial"/>
              <a:ea typeface="Arial"/>
              <a:cs typeface="Arial"/>
              <a:sym typeface="Arial"/>
            </a:endParaRPr>
          </a:p>
        </p:txBody>
      </p:sp>
      <p:sp>
        <p:nvSpPr>
          <p:cNvPr id="1360" name="Google Shape;1360;p149"/>
          <p:cNvSpPr txBox="1"/>
          <p:nvPr/>
        </p:nvSpPr>
        <p:spPr>
          <a:xfrm>
            <a:off x="2528696" y="6598938"/>
            <a:ext cx="4986900" cy="21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480"/>
              <a:buFont typeface="Arial"/>
              <a:buNone/>
            </a:pPr>
            <a:r>
              <a:t/>
            </a:r>
            <a:endParaRPr b="0" i="0" sz="1400" u="none" cap="none" strike="noStrike">
              <a:solidFill>
                <a:srgbClr val="000000"/>
              </a:solidFill>
              <a:latin typeface="Arial"/>
              <a:ea typeface="Arial"/>
              <a:cs typeface="Arial"/>
              <a:sym typeface="Arial"/>
            </a:endParaRPr>
          </a:p>
        </p:txBody>
      </p:sp>
      <p:grpSp>
        <p:nvGrpSpPr>
          <p:cNvPr id="1361" name="Google Shape;1361;p149"/>
          <p:cNvGrpSpPr/>
          <p:nvPr/>
        </p:nvGrpSpPr>
        <p:grpSpPr>
          <a:xfrm>
            <a:off x="10664127" y="3146961"/>
            <a:ext cx="6030290" cy="4730533"/>
            <a:chOff x="0" y="-38100"/>
            <a:chExt cx="1631837" cy="1280114"/>
          </a:xfrm>
        </p:grpSpPr>
        <p:sp>
          <p:nvSpPr>
            <p:cNvPr id="1362" name="Google Shape;1362;p149"/>
            <p:cNvSpPr/>
            <p:nvPr/>
          </p:nvSpPr>
          <p:spPr>
            <a:xfrm>
              <a:off x="0" y="0"/>
              <a:ext cx="1631837" cy="1242014"/>
            </a:xfrm>
            <a:custGeom>
              <a:rect b="b" l="l" r="r" t="t"/>
              <a:pathLst>
                <a:path extrusionOk="0" h="1242014" w="1631837">
                  <a:moveTo>
                    <a:pt x="32096" y="0"/>
                  </a:moveTo>
                  <a:lnTo>
                    <a:pt x="1599741" y="0"/>
                  </a:lnTo>
                  <a:cubicBezTo>
                    <a:pt x="1608253" y="0"/>
                    <a:pt x="1616417" y="3382"/>
                    <a:pt x="1622436" y="9401"/>
                  </a:cubicBezTo>
                  <a:cubicBezTo>
                    <a:pt x="1628455" y="15420"/>
                    <a:pt x="1631837" y="23584"/>
                    <a:pt x="1631837" y="32096"/>
                  </a:cubicBezTo>
                  <a:lnTo>
                    <a:pt x="1631837" y="1209917"/>
                  </a:lnTo>
                  <a:cubicBezTo>
                    <a:pt x="1631837" y="1218430"/>
                    <a:pt x="1628455" y="1226594"/>
                    <a:pt x="1622436" y="1232613"/>
                  </a:cubicBezTo>
                  <a:cubicBezTo>
                    <a:pt x="1616417" y="1238632"/>
                    <a:pt x="1608253" y="1242014"/>
                    <a:pt x="1599741" y="1242014"/>
                  </a:cubicBezTo>
                  <a:lnTo>
                    <a:pt x="32096" y="1242014"/>
                  </a:lnTo>
                  <a:cubicBezTo>
                    <a:pt x="23584" y="1242014"/>
                    <a:pt x="15420" y="1238632"/>
                    <a:pt x="9401" y="1232613"/>
                  </a:cubicBezTo>
                  <a:cubicBezTo>
                    <a:pt x="3382" y="1226594"/>
                    <a:pt x="0" y="1218430"/>
                    <a:pt x="0" y="1209917"/>
                  </a:cubicBezTo>
                  <a:lnTo>
                    <a:pt x="0" y="32096"/>
                  </a:lnTo>
                  <a:cubicBezTo>
                    <a:pt x="0" y="23584"/>
                    <a:pt x="3382" y="15420"/>
                    <a:pt x="9401" y="9401"/>
                  </a:cubicBezTo>
                  <a:cubicBezTo>
                    <a:pt x="15420" y="3382"/>
                    <a:pt x="23584" y="0"/>
                    <a:pt x="32096" y="0"/>
                  </a:cubicBezTo>
                  <a:close/>
                </a:path>
              </a:pathLst>
            </a:custGeom>
            <a:solidFill>
              <a:srgbClr val="91CB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149"/>
            <p:cNvSpPr txBox="1"/>
            <p:nvPr/>
          </p:nvSpPr>
          <p:spPr>
            <a:xfrm>
              <a:off x="0" y="-38100"/>
              <a:ext cx="1631700" cy="1280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64" name="Google Shape;1364;p149"/>
          <p:cNvSpPr txBox="1"/>
          <p:nvPr/>
        </p:nvSpPr>
        <p:spPr>
          <a:xfrm>
            <a:off x="10947197" y="3527768"/>
            <a:ext cx="5403000" cy="3217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604"/>
              <a:buFont typeface="Arial"/>
              <a:buNone/>
            </a:pPr>
            <a:r>
              <a:rPr b="0" i="0" lang="en-US" sz="3604" u="none" cap="none" strike="noStrike">
                <a:solidFill>
                  <a:srgbClr val="1A1917"/>
                </a:solidFill>
                <a:latin typeface="Inclusive Sans"/>
                <a:ea typeface="Inclusive Sans"/>
                <a:cs typeface="Inclusive Sans"/>
                <a:sym typeface="Inclusive Sans"/>
              </a:rPr>
              <a:t>Disability Justice: Public Health for Collective Liberation</a:t>
            </a:r>
            <a:endParaRPr b="0" i="0" sz="1400" u="none" cap="none" strike="noStrike">
              <a:solidFill>
                <a:srgbClr val="000000"/>
              </a:solidFill>
              <a:latin typeface="Arial"/>
              <a:ea typeface="Arial"/>
              <a:cs typeface="Arial"/>
              <a:sym typeface="Arial"/>
            </a:endParaRPr>
          </a:p>
          <a:p>
            <a:pPr indent="0" lvl="0" marL="0" marR="0" rtl="0" algn="ctr">
              <a:lnSpc>
                <a:spcPct val="120005"/>
              </a:lnSpc>
              <a:spcBef>
                <a:spcPts val="0"/>
              </a:spcBef>
              <a:spcAft>
                <a:spcPts val="0"/>
              </a:spcAft>
              <a:buClr>
                <a:srgbClr val="000000"/>
              </a:buClr>
              <a:buSzPts val="3604"/>
              <a:buFont typeface="Arial"/>
              <a:buNone/>
            </a:pPr>
            <a:r>
              <a:t/>
            </a:r>
            <a:endParaRPr b="0" i="0" sz="3604" u="none" cap="none" strike="noStrike">
              <a:solidFill>
                <a:srgbClr val="1A1917"/>
              </a:solidFill>
              <a:latin typeface="Inclusive Sans"/>
              <a:ea typeface="Inclusive Sans"/>
              <a:cs typeface="Inclusive Sans"/>
              <a:sym typeface="Inclusive Sans"/>
            </a:endParaRPr>
          </a:p>
          <a:p>
            <a:pPr indent="0" lvl="0" marL="0" marR="0" rtl="0" algn="ctr">
              <a:lnSpc>
                <a:spcPct val="120005"/>
              </a:lnSpc>
              <a:spcBef>
                <a:spcPts val="0"/>
              </a:spcBef>
              <a:spcAft>
                <a:spcPts val="0"/>
              </a:spcAft>
              <a:buClr>
                <a:srgbClr val="000000"/>
              </a:buClr>
              <a:buSzPts val="3604"/>
              <a:buFont typeface="Arial"/>
              <a:buNone/>
            </a:pPr>
            <a:r>
              <a:t/>
            </a:r>
            <a:endParaRPr b="0" i="0" sz="3604" u="none" cap="none" strike="noStrike">
              <a:solidFill>
                <a:srgbClr val="1A1917"/>
              </a:solidFill>
              <a:latin typeface="Inclusive Sans"/>
              <a:ea typeface="Inclusive Sans"/>
              <a:cs typeface="Inclusive Sans"/>
              <a:sym typeface="Inclusive Sans"/>
            </a:endParaRPr>
          </a:p>
        </p:txBody>
      </p:sp>
      <p:pic>
        <p:nvPicPr>
          <p:cNvPr descr="QR code to register for the rest of the series" id="1365" name="Google Shape;1365;p149"/>
          <p:cNvPicPr preferRelativeResize="0"/>
          <p:nvPr/>
        </p:nvPicPr>
        <p:blipFill rotWithShape="1">
          <a:blip r:embed="rId4">
            <a:alphaModFix/>
          </a:blip>
          <a:srcRect b="0" l="0" r="0" t="0"/>
          <a:stretch/>
        </p:blipFill>
        <p:spPr>
          <a:xfrm>
            <a:off x="12586533" y="5377442"/>
            <a:ext cx="2461925" cy="2461925"/>
          </a:xfrm>
          <a:prstGeom prst="rect">
            <a:avLst/>
          </a:prstGeom>
          <a:noFill/>
          <a:ln>
            <a:noFill/>
          </a:ln>
        </p:spPr>
      </p:pic>
      <p:grpSp>
        <p:nvGrpSpPr>
          <p:cNvPr id="1366" name="Google Shape;1366;p149"/>
          <p:cNvGrpSpPr/>
          <p:nvPr/>
        </p:nvGrpSpPr>
        <p:grpSpPr>
          <a:xfrm>
            <a:off x="13132609" y="8500425"/>
            <a:ext cx="4575048" cy="1347558"/>
            <a:chOff x="0" y="-38100"/>
            <a:chExt cx="1204943" cy="354910"/>
          </a:xfrm>
        </p:grpSpPr>
        <p:sp>
          <p:nvSpPr>
            <p:cNvPr id="1367" name="Google Shape;1367;p149"/>
            <p:cNvSpPr/>
            <p:nvPr/>
          </p:nvSpPr>
          <p:spPr>
            <a:xfrm>
              <a:off x="0" y="0"/>
              <a:ext cx="1204943" cy="316810"/>
            </a:xfrm>
            <a:custGeom>
              <a:rect b="b" l="l" r="r" t="t"/>
              <a:pathLst>
                <a:path extrusionOk="0" h="316810" w="1204943">
                  <a:moveTo>
                    <a:pt x="86303" y="0"/>
                  </a:moveTo>
                  <a:lnTo>
                    <a:pt x="1118640" y="0"/>
                  </a:lnTo>
                  <a:cubicBezTo>
                    <a:pt x="1141529" y="0"/>
                    <a:pt x="1163481" y="9093"/>
                    <a:pt x="1179665" y="25278"/>
                  </a:cubicBezTo>
                  <a:cubicBezTo>
                    <a:pt x="1195850" y="41463"/>
                    <a:pt x="1204943" y="63414"/>
                    <a:pt x="1204943" y="86303"/>
                  </a:cubicBezTo>
                  <a:lnTo>
                    <a:pt x="1204943" y="230507"/>
                  </a:lnTo>
                  <a:cubicBezTo>
                    <a:pt x="1204943" y="278170"/>
                    <a:pt x="1166304" y="316810"/>
                    <a:pt x="1118640" y="316810"/>
                  </a:cubicBezTo>
                  <a:lnTo>
                    <a:pt x="86303" y="316810"/>
                  </a:lnTo>
                  <a:cubicBezTo>
                    <a:pt x="63414" y="316810"/>
                    <a:pt x="41463" y="307717"/>
                    <a:pt x="25278" y="291532"/>
                  </a:cubicBezTo>
                  <a:cubicBezTo>
                    <a:pt x="9093" y="275347"/>
                    <a:pt x="0" y="253396"/>
                    <a:pt x="0" y="230507"/>
                  </a:cubicBezTo>
                  <a:lnTo>
                    <a:pt x="0" y="86303"/>
                  </a:lnTo>
                  <a:cubicBezTo>
                    <a:pt x="0" y="63414"/>
                    <a:pt x="9093" y="41463"/>
                    <a:pt x="25278" y="25278"/>
                  </a:cubicBezTo>
                  <a:cubicBezTo>
                    <a:pt x="41463" y="9093"/>
                    <a:pt x="63414" y="0"/>
                    <a:pt x="86303" y="0"/>
                  </a:cubicBezTo>
                  <a:close/>
                </a:path>
              </a:pathLst>
            </a:custGeom>
            <a:solidFill>
              <a:srgbClr val="FFFFFF"/>
            </a:solidFill>
            <a:ln cap="rnd" cmpd="sng" w="3810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149"/>
            <p:cNvSpPr txBox="1"/>
            <p:nvPr/>
          </p:nvSpPr>
          <p:spPr>
            <a:xfrm>
              <a:off x="0" y="-38100"/>
              <a:ext cx="1204800" cy="354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descr="Center for public health policy logo" id="1369" name="Google Shape;1369;p149"/>
          <p:cNvSpPr/>
          <p:nvPr/>
        </p:nvSpPr>
        <p:spPr>
          <a:xfrm>
            <a:off x="13447597" y="8861207"/>
            <a:ext cx="1395700" cy="794186"/>
          </a:xfrm>
          <a:custGeom>
            <a:rect b="b" l="l" r="r" t="t"/>
            <a:pathLst>
              <a:path extrusionOk="0" h="794186" w="1395700">
                <a:moveTo>
                  <a:pt x="0" y="0"/>
                </a:moveTo>
                <a:lnTo>
                  <a:pt x="1395700" y="0"/>
                </a:lnTo>
                <a:lnTo>
                  <a:pt x="1395700" y="794186"/>
                </a:lnTo>
                <a:lnTo>
                  <a:pt x="0" y="79418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descr="APHA logo" id="1370" name="Google Shape;1370;p149"/>
          <p:cNvSpPr/>
          <p:nvPr/>
        </p:nvSpPr>
        <p:spPr>
          <a:xfrm>
            <a:off x="15155991" y="8816603"/>
            <a:ext cx="2388482" cy="859853"/>
          </a:xfrm>
          <a:custGeom>
            <a:rect b="b" l="l" r="r" t="t"/>
            <a:pathLst>
              <a:path extrusionOk="0" h="859853" w="2388482">
                <a:moveTo>
                  <a:pt x="0" y="0"/>
                </a:moveTo>
                <a:lnTo>
                  <a:pt x="2388482" y="0"/>
                </a:lnTo>
                <a:lnTo>
                  <a:pt x="2388482" y="859854"/>
                </a:lnTo>
                <a:lnTo>
                  <a:pt x="0" y="859854"/>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a man 's face is shown with the words asking the real questions above it (Provided by Tenor)" id="1371" name="Google Shape;1371;p149"/>
          <p:cNvPicPr preferRelativeResize="0"/>
          <p:nvPr/>
        </p:nvPicPr>
        <p:blipFill>
          <a:blip r:embed="rId7">
            <a:alphaModFix/>
          </a:blip>
          <a:stretch>
            <a:fillRect/>
          </a:stretch>
        </p:blipFill>
        <p:spPr>
          <a:xfrm>
            <a:off x="4031200" y="4772350"/>
            <a:ext cx="4743450" cy="3105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11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50299" l="-7311" r="-11870" t="-7852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7" name="Google Shape;867;p114"/>
          <p:cNvGrpSpPr/>
          <p:nvPr/>
        </p:nvGrpSpPr>
        <p:grpSpPr>
          <a:xfrm>
            <a:off x="0" y="9325251"/>
            <a:ext cx="18288118" cy="962093"/>
            <a:chOff x="0" y="0"/>
            <a:chExt cx="4816592" cy="340950"/>
          </a:xfrm>
        </p:grpSpPr>
        <p:sp>
          <p:nvSpPr>
            <p:cNvPr id="868" name="Google Shape;868;p114"/>
            <p:cNvSpPr/>
            <p:nvPr/>
          </p:nvSpPr>
          <p:spPr>
            <a:xfrm>
              <a:off x="0" y="0"/>
              <a:ext cx="4816592" cy="340859"/>
            </a:xfrm>
            <a:custGeom>
              <a:rect b="b" l="l" r="r" t="t"/>
              <a:pathLst>
                <a:path extrusionOk="0" h="340859" w="4816592">
                  <a:moveTo>
                    <a:pt x="0" y="0"/>
                  </a:moveTo>
                  <a:lnTo>
                    <a:pt x="4816592" y="0"/>
                  </a:lnTo>
                  <a:lnTo>
                    <a:pt x="4816592" y="340859"/>
                  </a:lnTo>
                  <a:lnTo>
                    <a:pt x="0" y="340859"/>
                  </a:lnTo>
                  <a:close/>
                </a:path>
              </a:pathLst>
            </a:custGeom>
            <a:solidFill>
              <a:srgbClr val="F09B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114"/>
            <p:cNvSpPr txBox="1"/>
            <p:nvPr/>
          </p:nvSpPr>
          <p:spPr>
            <a:xfrm>
              <a:off x="0" y="57150"/>
              <a:ext cx="4816500" cy="2838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70" name="Google Shape;870;p114"/>
          <p:cNvSpPr/>
          <p:nvPr/>
        </p:nvSpPr>
        <p:spPr>
          <a:xfrm>
            <a:off x="14677023" y="4716579"/>
            <a:ext cx="3610977" cy="5570421"/>
          </a:xfrm>
          <a:custGeom>
            <a:rect b="b" l="l" r="r" t="t"/>
            <a:pathLst>
              <a:path extrusionOk="0" h="5570421" w="3610977">
                <a:moveTo>
                  <a:pt x="0" y="0"/>
                </a:moveTo>
                <a:lnTo>
                  <a:pt x="3610977" y="0"/>
                </a:lnTo>
                <a:lnTo>
                  <a:pt x="3610977" y="5570421"/>
                </a:lnTo>
                <a:lnTo>
                  <a:pt x="0" y="5570421"/>
                </a:lnTo>
                <a:lnTo>
                  <a:pt x="0" y="0"/>
                </a:lnTo>
                <a:close/>
              </a:path>
            </a:pathLst>
          </a:custGeom>
          <a:blipFill rotWithShape="1">
            <a:blip r:embed="rId4">
              <a:alphaModFix/>
            </a:blip>
            <a:stretch>
              <a:fillRect b="-500" l="0" r="-6215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71" name="Google Shape;871;p114"/>
          <p:cNvGrpSpPr/>
          <p:nvPr/>
        </p:nvGrpSpPr>
        <p:grpSpPr>
          <a:xfrm>
            <a:off x="2655550" y="2935800"/>
            <a:ext cx="12010660" cy="6722292"/>
            <a:chOff x="0" y="0"/>
            <a:chExt cx="2617500" cy="1638225"/>
          </a:xfrm>
        </p:grpSpPr>
        <p:sp>
          <p:nvSpPr>
            <p:cNvPr id="872" name="Google Shape;872;p114"/>
            <p:cNvSpPr/>
            <p:nvPr/>
          </p:nvSpPr>
          <p:spPr>
            <a:xfrm>
              <a:off x="0" y="0"/>
              <a:ext cx="2617435" cy="1638129"/>
            </a:xfrm>
            <a:custGeom>
              <a:rect b="b" l="l" r="r" t="t"/>
              <a:pathLst>
                <a:path extrusionOk="0" h="1638129" w="2617435">
                  <a:moveTo>
                    <a:pt x="17917" y="0"/>
                  </a:moveTo>
                  <a:lnTo>
                    <a:pt x="2599518" y="0"/>
                  </a:lnTo>
                  <a:cubicBezTo>
                    <a:pt x="2604270" y="0"/>
                    <a:pt x="2608827" y="1888"/>
                    <a:pt x="2612187" y="5248"/>
                  </a:cubicBezTo>
                  <a:cubicBezTo>
                    <a:pt x="2615548" y="8608"/>
                    <a:pt x="2617435" y="13165"/>
                    <a:pt x="2617435" y="17917"/>
                  </a:cubicBezTo>
                  <a:lnTo>
                    <a:pt x="2617435" y="1620212"/>
                  </a:lnTo>
                  <a:cubicBezTo>
                    <a:pt x="2617435" y="1624964"/>
                    <a:pt x="2615548" y="1629521"/>
                    <a:pt x="2612187" y="1632882"/>
                  </a:cubicBezTo>
                  <a:cubicBezTo>
                    <a:pt x="2608827" y="1636242"/>
                    <a:pt x="2604270" y="1638129"/>
                    <a:pt x="2599518" y="1638129"/>
                  </a:cubicBezTo>
                  <a:lnTo>
                    <a:pt x="17917" y="1638129"/>
                  </a:lnTo>
                  <a:cubicBezTo>
                    <a:pt x="13165" y="1638129"/>
                    <a:pt x="8608" y="1636242"/>
                    <a:pt x="5248" y="1632882"/>
                  </a:cubicBezTo>
                  <a:cubicBezTo>
                    <a:pt x="1888" y="1629521"/>
                    <a:pt x="0" y="1624964"/>
                    <a:pt x="0" y="1620212"/>
                  </a:cubicBezTo>
                  <a:lnTo>
                    <a:pt x="0" y="17917"/>
                  </a:lnTo>
                  <a:cubicBezTo>
                    <a:pt x="0" y="13165"/>
                    <a:pt x="1888" y="8608"/>
                    <a:pt x="5248" y="5248"/>
                  </a:cubicBezTo>
                  <a:cubicBezTo>
                    <a:pt x="8608" y="1888"/>
                    <a:pt x="13165" y="0"/>
                    <a:pt x="17917" y="0"/>
                  </a:cubicBezTo>
                  <a:close/>
                </a:path>
              </a:pathLst>
            </a:custGeom>
            <a:solidFill>
              <a:srgbClr val="A4A95D">
                <a:alpha val="25882"/>
              </a:srgbClr>
            </a:solidFill>
            <a:ln cap="rnd" cmpd="sng" w="105825">
              <a:solidFill>
                <a:srgbClr val="000000">
                  <a:alpha val="25882"/>
                </a:srgbClr>
              </a:solidFill>
              <a:prstDash val="solid"/>
              <a:round/>
              <a:headEnd len="sm" w="sm" type="none"/>
              <a:tailEnd len="sm" w="sm" type="none"/>
            </a:ln>
          </p:spPr>
          <p:txBody>
            <a:bodyPr anchorCtr="0" anchor="ctr" bIns="101575" lIns="101575" spcFirstLastPara="1" rIns="101575" wrap="square" tIns="101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114"/>
            <p:cNvSpPr txBox="1"/>
            <p:nvPr/>
          </p:nvSpPr>
          <p:spPr>
            <a:xfrm>
              <a:off x="0" y="47625"/>
              <a:ext cx="2617500" cy="1590600"/>
            </a:xfrm>
            <a:prstGeom prst="rect">
              <a:avLst/>
            </a:prstGeom>
            <a:noFill/>
            <a:ln>
              <a:noFill/>
            </a:ln>
          </p:spPr>
          <p:txBody>
            <a:bodyPr anchorCtr="0" anchor="ctr" bIns="56450" lIns="56450" spcFirstLastPara="1" rIns="56450" wrap="square" tIns="56450">
              <a:noAutofit/>
            </a:bodyPr>
            <a:lstStyle/>
            <a:p>
              <a:pPr indent="0" lvl="0" marL="0" marR="0" rtl="0" algn="l">
                <a:lnSpc>
                  <a:spcPct val="124222"/>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p:txBody>
        </p:sp>
      </p:grpSp>
      <p:grpSp>
        <p:nvGrpSpPr>
          <p:cNvPr id="874" name="Google Shape;874;p114"/>
          <p:cNvGrpSpPr/>
          <p:nvPr/>
        </p:nvGrpSpPr>
        <p:grpSpPr>
          <a:xfrm>
            <a:off x="1162126" y="580644"/>
            <a:ext cx="9938386" cy="1501913"/>
            <a:chOff x="0" y="0"/>
            <a:chExt cx="2617500" cy="395563"/>
          </a:xfrm>
        </p:grpSpPr>
        <p:sp>
          <p:nvSpPr>
            <p:cNvPr id="875" name="Google Shape;875;p114"/>
            <p:cNvSpPr/>
            <p:nvPr/>
          </p:nvSpPr>
          <p:spPr>
            <a:xfrm>
              <a:off x="0" y="0"/>
              <a:ext cx="2617435" cy="395563"/>
            </a:xfrm>
            <a:custGeom>
              <a:rect b="b" l="l" r="r" t="t"/>
              <a:pathLst>
                <a:path extrusionOk="0" h="395563" w="2617435">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114"/>
            <p:cNvSpPr txBox="1"/>
            <p:nvPr/>
          </p:nvSpPr>
          <p:spPr>
            <a:xfrm>
              <a:off x="0" y="57150"/>
              <a:ext cx="2617500" cy="3384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77" name="Google Shape;877;p114"/>
          <p:cNvSpPr/>
          <p:nvPr/>
        </p:nvSpPr>
        <p:spPr>
          <a:xfrm>
            <a:off x="0" y="7725586"/>
            <a:ext cx="3330325" cy="2561414"/>
          </a:xfrm>
          <a:custGeom>
            <a:rect b="b" l="l" r="r" t="t"/>
            <a:pathLst>
              <a:path extrusionOk="0" h="2561414" w="3330325">
                <a:moveTo>
                  <a:pt x="0" y="0"/>
                </a:moveTo>
                <a:lnTo>
                  <a:pt x="3330325" y="0"/>
                </a:lnTo>
                <a:lnTo>
                  <a:pt x="3330325" y="2561414"/>
                </a:lnTo>
                <a:lnTo>
                  <a:pt x="0" y="2561414"/>
                </a:lnTo>
                <a:lnTo>
                  <a:pt x="0" y="0"/>
                </a:lnTo>
                <a:close/>
              </a:path>
            </a:pathLst>
          </a:custGeom>
          <a:blipFill rotWithShape="1">
            <a:blip r:embed="rId5">
              <a:alphaModFix/>
            </a:blip>
            <a:stretch>
              <a:fillRect b="-49840" l="-38221"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114"/>
          <p:cNvSpPr/>
          <p:nvPr/>
        </p:nvSpPr>
        <p:spPr>
          <a:xfrm>
            <a:off x="15151605" y="1028700"/>
            <a:ext cx="2107695" cy="2107695"/>
          </a:xfrm>
          <a:custGeom>
            <a:rect b="b" l="l" r="r" t="t"/>
            <a:pathLst>
              <a:path extrusionOk="0" h="2107695" w="2107695">
                <a:moveTo>
                  <a:pt x="0" y="0"/>
                </a:moveTo>
                <a:lnTo>
                  <a:pt x="2107695" y="0"/>
                </a:lnTo>
                <a:lnTo>
                  <a:pt x="2107695" y="2107695"/>
                </a:lnTo>
                <a:lnTo>
                  <a:pt x="0" y="2107695"/>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114"/>
          <p:cNvSpPr txBox="1"/>
          <p:nvPr>
            <p:ph idx="4294967295" type="title"/>
          </p:nvPr>
        </p:nvSpPr>
        <p:spPr>
          <a:xfrm>
            <a:off x="1404674" y="960890"/>
            <a:ext cx="8962200" cy="962100"/>
          </a:xfrm>
          <a:prstGeom prst="rect">
            <a:avLst/>
          </a:prstGeom>
          <a:noFill/>
          <a:ln>
            <a:noFill/>
          </a:ln>
        </p:spPr>
        <p:txBody>
          <a:bodyPr anchorCtr="0" anchor="t" bIns="0" lIns="0" spcFirstLastPara="1" rIns="0" wrap="square" tIns="0">
            <a:spAutoFit/>
          </a:bodyPr>
          <a:lstStyle/>
          <a:p>
            <a:pPr indent="0" lvl="0" marL="0" marR="0" rtl="0" algn="l">
              <a:lnSpc>
                <a:spcPct val="101007"/>
              </a:lnSpc>
              <a:spcBef>
                <a:spcPts val="0"/>
              </a:spcBef>
              <a:spcAft>
                <a:spcPts val="0"/>
              </a:spcAft>
              <a:buClr>
                <a:srgbClr val="000000"/>
              </a:buClr>
              <a:buSzPts val="6250"/>
              <a:buFont typeface="Arial"/>
              <a:buNone/>
            </a:pPr>
            <a:r>
              <a:rPr b="0" i="0" lang="en-US" sz="6250" u="none" cap="none" strike="noStrike">
                <a:solidFill>
                  <a:srgbClr val="616709"/>
                </a:solidFill>
                <a:latin typeface="Inclusive Sans"/>
                <a:ea typeface="Inclusive Sans"/>
                <a:cs typeface="Inclusive Sans"/>
                <a:sym typeface="Inclusive Sans"/>
              </a:rPr>
              <a:t>Acknowledgements</a:t>
            </a:r>
            <a:endParaRPr b="0" i="0" sz="1400" u="none" cap="none" strike="noStrike">
              <a:solidFill>
                <a:srgbClr val="000000"/>
              </a:solidFill>
              <a:latin typeface="Arial"/>
              <a:ea typeface="Arial"/>
              <a:cs typeface="Arial"/>
              <a:sym typeface="Arial"/>
            </a:endParaRPr>
          </a:p>
        </p:txBody>
      </p:sp>
      <p:sp>
        <p:nvSpPr>
          <p:cNvPr id="880" name="Google Shape;880;p114"/>
          <p:cNvSpPr txBox="1"/>
          <p:nvPr/>
        </p:nvSpPr>
        <p:spPr>
          <a:xfrm>
            <a:off x="3035275" y="3221938"/>
            <a:ext cx="11250900" cy="3241200"/>
          </a:xfrm>
          <a:prstGeom prst="rect">
            <a:avLst/>
          </a:prstGeom>
          <a:noFill/>
          <a:ln>
            <a:noFill/>
          </a:ln>
        </p:spPr>
        <p:txBody>
          <a:bodyPr anchorCtr="0" anchor="t" bIns="0" lIns="0" spcFirstLastPara="1" rIns="0" wrap="square" tIns="0">
            <a:spAutoFit/>
          </a:bodyPr>
          <a:lstStyle/>
          <a:p>
            <a:pPr indent="0" lvl="0" marL="0" marR="0" rtl="0" algn="ctr">
              <a:lnSpc>
                <a:spcPct val="140009"/>
              </a:lnSpc>
              <a:spcBef>
                <a:spcPts val="0"/>
              </a:spcBef>
              <a:spcAft>
                <a:spcPts val="0"/>
              </a:spcAft>
              <a:buClr>
                <a:srgbClr val="000000"/>
              </a:buClr>
              <a:buSzPts val="2632"/>
              <a:buFont typeface="Arial"/>
              <a:buNone/>
            </a:pPr>
            <a:r>
              <a:rPr b="0" i="0" lang="en-US" sz="2632" u="none" cap="none" strike="noStrike">
                <a:solidFill>
                  <a:srgbClr val="000000"/>
                </a:solidFill>
                <a:latin typeface="Inclusive Sans"/>
                <a:ea typeface="Inclusive Sans"/>
                <a:cs typeface="Inclusive Sans"/>
                <a:sym typeface="Inclusive Sans"/>
              </a:rPr>
              <a:t>Thank you to the APHA staff who brought this webinar together! </a:t>
            </a:r>
            <a:endParaRPr b="0" i="0" sz="1900" u="none" cap="none" strike="noStrike">
              <a:solidFill>
                <a:srgbClr val="000000"/>
              </a:solidFill>
              <a:latin typeface="Arial"/>
              <a:ea typeface="Arial"/>
              <a:cs typeface="Arial"/>
              <a:sym typeface="Arial"/>
            </a:endParaRPr>
          </a:p>
          <a:p>
            <a:pPr indent="0" lvl="0" marL="0" marR="0" rtl="0" algn="ctr">
              <a:lnSpc>
                <a:spcPct val="140009"/>
              </a:lnSpc>
              <a:spcBef>
                <a:spcPts val="0"/>
              </a:spcBef>
              <a:spcAft>
                <a:spcPts val="0"/>
              </a:spcAft>
              <a:buClr>
                <a:srgbClr val="000000"/>
              </a:buClr>
              <a:buSzPts val="2632"/>
              <a:buFont typeface="Arial"/>
              <a:buNone/>
            </a:pPr>
            <a:r>
              <a:rPr b="0" i="0" lang="en-US" sz="2632" u="none" cap="none" strike="noStrike">
                <a:solidFill>
                  <a:srgbClr val="000000"/>
                </a:solidFill>
                <a:latin typeface="Inclusive Sans"/>
                <a:ea typeface="Inclusive Sans"/>
                <a:cs typeface="Inclusive Sans"/>
                <a:sym typeface="Inclusive Sans"/>
              </a:rPr>
              <a:t>Ki'Ana Speights</a:t>
            </a:r>
            <a:r>
              <a:rPr b="0" i="0" lang="en-US" sz="1900" u="none" cap="none" strike="noStrike">
                <a:solidFill>
                  <a:srgbClr val="000000"/>
                </a:solidFill>
                <a:latin typeface="Arial"/>
                <a:ea typeface="Arial"/>
                <a:cs typeface="Arial"/>
                <a:sym typeface="Arial"/>
              </a:rPr>
              <a:t>, </a:t>
            </a:r>
            <a:r>
              <a:rPr b="0" i="0" lang="en-US" sz="2632" u="none" cap="none" strike="noStrike">
                <a:solidFill>
                  <a:srgbClr val="000000"/>
                </a:solidFill>
                <a:latin typeface="Inclusive Sans"/>
                <a:ea typeface="Inclusive Sans"/>
                <a:cs typeface="Inclusive Sans"/>
                <a:sym typeface="Inclusive Sans"/>
              </a:rPr>
              <a:t>Tia Taylor Williams</a:t>
            </a:r>
            <a:r>
              <a:rPr b="0" i="0" lang="en-US" sz="1900" u="none" cap="none" strike="noStrike">
                <a:solidFill>
                  <a:srgbClr val="000000"/>
                </a:solidFill>
                <a:latin typeface="Arial"/>
                <a:ea typeface="Arial"/>
                <a:cs typeface="Arial"/>
                <a:sym typeface="Arial"/>
              </a:rPr>
              <a:t>, </a:t>
            </a:r>
            <a:r>
              <a:rPr b="0" i="0" lang="en-US" sz="2632" u="none" cap="none" strike="noStrike">
                <a:solidFill>
                  <a:srgbClr val="000000"/>
                </a:solidFill>
                <a:latin typeface="Inclusive Sans"/>
                <a:ea typeface="Inclusive Sans"/>
                <a:cs typeface="Inclusive Sans"/>
                <a:sym typeface="Inclusive Sans"/>
              </a:rPr>
              <a:t>Rya Griffis </a:t>
            </a:r>
            <a:r>
              <a:rPr b="0" i="0" lang="en-US" sz="1900" u="none" cap="none" strike="noStrike">
                <a:solidFill>
                  <a:srgbClr val="000000"/>
                </a:solidFill>
                <a:latin typeface="Arial"/>
                <a:ea typeface="Arial"/>
                <a:cs typeface="Arial"/>
                <a:sym typeface="Arial"/>
              </a:rPr>
              <a:t>, </a:t>
            </a:r>
            <a:r>
              <a:rPr b="0" i="0" lang="en-US" sz="2632" u="none" cap="none" strike="noStrike">
                <a:solidFill>
                  <a:srgbClr val="000000"/>
                </a:solidFill>
                <a:latin typeface="Inclusive Sans"/>
                <a:ea typeface="Inclusive Sans"/>
                <a:cs typeface="Inclusive Sans"/>
                <a:sym typeface="Inclusive Sans"/>
              </a:rPr>
              <a:t>Mary Storstrom</a:t>
            </a:r>
            <a:r>
              <a:rPr b="0" i="0" lang="en-US" sz="1900" u="none" cap="none" strike="noStrike">
                <a:solidFill>
                  <a:srgbClr val="000000"/>
                </a:solidFill>
                <a:latin typeface="Arial"/>
                <a:ea typeface="Arial"/>
                <a:cs typeface="Arial"/>
                <a:sym typeface="Arial"/>
              </a:rPr>
              <a:t>, </a:t>
            </a:r>
            <a:r>
              <a:rPr b="0" i="0" lang="en-US" sz="2632" u="none" cap="none" strike="noStrike">
                <a:solidFill>
                  <a:srgbClr val="000000"/>
                </a:solidFill>
                <a:latin typeface="Inclusive Sans"/>
                <a:ea typeface="Inclusive Sans"/>
                <a:cs typeface="Inclusive Sans"/>
                <a:sym typeface="Inclusive Sans"/>
              </a:rPr>
              <a:t>Kate Robb</a:t>
            </a:r>
            <a:r>
              <a:rPr b="0" i="0" lang="en-US" sz="1900" u="none" cap="none" strike="noStrike">
                <a:solidFill>
                  <a:srgbClr val="000000"/>
                </a:solidFill>
                <a:latin typeface="Arial"/>
                <a:ea typeface="Arial"/>
                <a:cs typeface="Arial"/>
                <a:sym typeface="Arial"/>
              </a:rPr>
              <a:t>, </a:t>
            </a:r>
            <a:r>
              <a:rPr b="0" i="0" lang="en-US" sz="2632" u="none" cap="none" strike="noStrike">
                <a:solidFill>
                  <a:srgbClr val="000000"/>
                </a:solidFill>
                <a:latin typeface="Inclusive Sans"/>
                <a:ea typeface="Inclusive Sans"/>
                <a:cs typeface="Inclusive Sans"/>
                <a:sym typeface="Inclusive Sans"/>
              </a:rPr>
              <a:t>Shweta Arya</a:t>
            </a:r>
            <a:r>
              <a:rPr b="0" i="0" lang="en-US" sz="1900" u="none" cap="none" strike="noStrike">
                <a:solidFill>
                  <a:srgbClr val="000000"/>
                </a:solidFill>
                <a:latin typeface="Arial"/>
                <a:ea typeface="Arial"/>
                <a:cs typeface="Arial"/>
                <a:sym typeface="Arial"/>
              </a:rPr>
              <a:t>, </a:t>
            </a:r>
            <a:r>
              <a:rPr b="0" i="0" lang="en-US" sz="2632" u="none" cap="none" strike="noStrike">
                <a:solidFill>
                  <a:srgbClr val="000000"/>
                </a:solidFill>
                <a:latin typeface="Inclusive Sans"/>
                <a:ea typeface="Inclusive Sans"/>
                <a:cs typeface="Inclusive Sans"/>
                <a:sym typeface="Inclusive Sans"/>
              </a:rPr>
              <a:t>Anush Hakobyan</a:t>
            </a:r>
            <a:r>
              <a:rPr b="0" i="0" lang="en-US" sz="1900" u="none" cap="none" strike="noStrike">
                <a:solidFill>
                  <a:srgbClr val="000000"/>
                </a:solidFill>
                <a:latin typeface="Arial"/>
                <a:ea typeface="Arial"/>
                <a:cs typeface="Arial"/>
                <a:sym typeface="Arial"/>
              </a:rPr>
              <a:t>, </a:t>
            </a:r>
            <a:r>
              <a:rPr b="0" i="0" lang="en-US" sz="2632" u="none" cap="none" strike="noStrike">
                <a:solidFill>
                  <a:srgbClr val="000000"/>
                </a:solidFill>
                <a:latin typeface="Inclusive Sans"/>
                <a:ea typeface="Inclusive Sans"/>
                <a:cs typeface="Inclusive Sans"/>
                <a:sym typeface="Inclusive Sans"/>
              </a:rPr>
              <a:t>Katie Avelar</a:t>
            </a:r>
            <a:r>
              <a:rPr b="0" i="0" lang="en-US" sz="1900" u="none" cap="none" strike="noStrike">
                <a:solidFill>
                  <a:srgbClr val="000000"/>
                </a:solidFill>
                <a:latin typeface="Arial"/>
                <a:ea typeface="Arial"/>
                <a:cs typeface="Arial"/>
                <a:sym typeface="Arial"/>
              </a:rPr>
              <a:t>, </a:t>
            </a:r>
            <a:r>
              <a:rPr b="0" i="0" lang="en-US" sz="2632" u="none" cap="none" strike="noStrike">
                <a:solidFill>
                  <a:srgbClr val="000000"/>
                </a:solidFill>
                <a:latin typeface="Inclusive Sans"/>
                <a:ea typeface="Inclusive Sans"/>
                <a:cs typeface="Inclusive Sans"/>
                <a:sym typeface="Inclusive Sans"/>
              </a:rPr>
              <a:t>Samiha Ahmed</a:t>
            </a:r>
            <a:endParaRPr b="0" i="0" sz="2632" u="none" cap="none" strike="noStrike">
              <a:solidFill>
                <a:srgbClr val="000000"/>
              </a:solidFill>
              <a:latin typeface="Inclusive Sans"/>
              <a:ea typeface="Inclusive Sans"/>
              <a:cs typeface="Inclusive Sans"/>
              <a:sym typeface="Inclusive Sans"/>
            </a:endParaRPr>
          </a:p>
          <a:p>
            <a:pPr indent="0" lvl="0" marL="0" marR="0" rtl="0" algn="ctr">
              <a:lnSpc>
                <a:spcPct val="140009"/>
              </a:lnSpc>
              <a:spcBef>
                <a:spcPts val="0"/>
              </a:spcBef>
              <a:spcAft>
                <a:spcPts val="0"/>
              </a:spcAft>
              <a:buClr>
                <a:srgbClr val="000000"/>
              </a:buClr>
              <a:buSzPts val="2632"/>
              <a:buFont typeface="Arial"/>
              <a:buNone/>
            </a:pPr>
            <a:r>
              <a:t/>
            </a:r>
            <a:endParaRPr sz="2632">
              <a:latin typeface="Inclusive Sans"/>
              <a:ea typeface="Inclusive Sans"/>
              <a:cs typeface="Inclusive Sans"/>
              <a:sym typeface="Inclusive Sans"/>
            </a:endParaRPr>
          </a:p>
          <a:p>
            <a:pPr indent="0" lvl="0" marL="0" marR="0" rtl="0" algn="ctr">
              <a:lnSpc>
                <a:spcPct val="140009"/>
              </a:lnSpc>
              <a:spcBef>
                <a:spcPts val="0"/>
              </a:spcBef>
              <a:spcAft>
                <a:spcPts val="0"/>
              </a:spcAft>
              <a:buClr>
                <a:srgbClr val="000000"/>
              </a:buClr>
              <a:buSzPts val="2632"/>
              <a:buFont typeface="Arial"/>
              <a:buNone/>
            </a:pPr>
            <a:r>
              <a:rPr lang="en-US" sz="2632">
                <a:latin typeface="Inclusive Sans"/>
                <a:ea typeface="Inclusive Sans"/>
                <a:cs typeface="Inclusive Sans"/>
                <a:sym typeface="Inclusive Sans"/>
              </a:rPr>
              <a:t>Special</a:t>
            </a:r>
            <a:r>
              <a:rPr b="0" i="0" lang="en-US" sz="2632" u="none" cap="none" strike="noStrike">
                <a:solidFill>
                  <a:srgbClr val="000000"/>
                </a:solidFill>
                <a:latin typeface="Inclusive Sans"/>
                <a:ea typeface="Inclusive Sans"/>
                <a:cs typeface="Inclusive Sans"/>
                <a:sym typeface="Inclusive Sans"/>
              </a:rPr>
              <a:t> thanks to our disability justice advisory board</a:t>
            </a:r>
            <a:r>
              <a:rPr lang="en-US" sz="2632">
                <a:latin typeface="Inclusive Sans"/>
                <a:ea typeface="Inclusive Sans"/>
                <a:cs typeface="Inclusive Sans"/>
                <a:sym typeface="Inclusive Sans"/>
              </a:rPr>
              <a:t> and our funder, Robert Wood Johnson Foundation.</a:t>
            </a:r>
            <a:endParaRPr b="0" i="0" sz="2132" u="none" cap="none" strike="noStrike">
              <a:solidFill>
                <a:srgbClr val="000000"/>
              </a:solidFill>
              <a:latin typeface="Inclusive Sans"/>
              <a:ea typeface="Inclusive Sans"/>
              <a:cs typeface="Inclusive Sans"/>
              <a:sym typeface="Inclusive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5" name="Shape 1375"/>
        <p:cNvGrpSpPr/>
        <p:nvPr/>
      </p:nvGrpSpPr>
      <p:grpSpPr>
        <a:xfrm>
          <a:off x="0" y="0"/>
          <a:ext cx="0" cy="0"/>
          <a:chOff x="0" y="0"/>
          <a:chExt cx="0" cy="0"/>
        </a:xfrm>
      </p:grpSpPr>
      <p:sp>
        <p:nvSpPr>
          <p:cNvPr id="1376" name="Google Shape;1376;p15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19229" r="-19229"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77" name="Google Shape;1377;p150"/>
          <p:cNvGrpSpPr/>
          <p:nvPr/>
        </p:nvGrpSpPr>
        <p:grpSpPr>
          <a:xfrm>
            <a:off x="1028700" y="905420"/>
            <a:ext cx="16230562" cy="8349251"/>
            <a:chOff x="0" y="-38100"/>
            <a:chExt cx="5016090" cy="2580354"/>
          </a:xfrm>
        </p:grpSpPr>
        <p:sp>
          <p:nvSpPr>
            <p:cNvPr id="1378" name="Google Shape;1378;p150"/>
            <p:cNvSpPr/>
            <p:nvPr/>
          </p:nvSpPr>
          <p:spPr>
            <a:xfrm>
              <a:off x="0" y="0"/>
              <a:ext cx="5016090" cy="2542254"/>
            </a:xfrm>
            <a:custGeom>
              <a:rect b="b" l="l" r="r" t="t"/>
              <a:pathLst>
                <a:path extrusionOk="0" h="2542254" w="5016090">
                  <a:moveTo>
                    <a:pt x="23850" y="0"/>
                  </a:moveTo>
                  <a:lnTo>
                    <a:pt x="4992240" y="0"/>
                  </a:lnTo>
                  <a:cubicBezTo>
                    <a:pt x="5005412" y="0"/>
                    <a:pt x="5016090" y="10678"/>
                    <a:pt x="5016090" y="23850"/>
                  </a:cubicBezTo>
                  <a:lnTo>
                    <a:pt x="5016090" y="2518404"/>
                  </a:lnTo>
                  <a:cubicBezTo>
                    <a:pt x="5016090" y="2524730"/>
                    <a:pt x="5013577" y="2530796"/>
                    <a:pt x="5009104" y="2535269"/>
                  </a:cubicBezTo>
                  <a:cubicBezTo>
                    <a:pt x="5004631" y="2539741"/>
                    <a:pt x="4998565" y="2542254"/>
                    <a:pt x="4992240" y="2542254"/>
                  </a:cubicBezTo>
                  <a:lnTo>
                    <a:pt x="23850" y="2542254"/>
                  </a:lnTo>
                  <a:cubicBezTo>
                    <a:pt x="17524" y="2542254"/>
                    <a:pt x="11458" y="2539741"/>
                    <a:pt x="6985" y="2535269"/>
                  </a:cubicBezTo>
                  <a:cubicBezTo>
                    <a:pt x="2513" y="2530796"/>
                    <a:pt x="0" y="2524730"/>
                    <a:pt x="0" y="2518404"/>
                  </a:cubicBezTo>
                  <a:lnTo>
                    <a:pt x="0" y="23850"/>
                  </a:lnTo>
                  <a:cubicBezTo>
                    <a:pt x="0" y="17524"/>
                    <a:pt x="2513" y="11458"/>
                    <a:pt x="6985" y="6985"/>
                  </a:cubicBezTo>
                  <a:cubicBezTo>
                    <a:pt x="11458" y="2513"/>
                    <a:pt x="17524" y="0"/>
                    <a:pt x="23850" y="0"/>
                  </a:cubicBezTo>
                  <a:close/>
                </a:path>
              </a:pathLst>
            </a:custGeom>
            <a:noFill/>
            <a:ln cap="rnd" cmpd="sng" w="26670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150"/>
            <p:cNvSpPr txBox="1"/>
            <p:nvPr/>
          </p:nvSpPr>
          <p:spPr>
            <a:xfrm>
              <a:off x="0" y="-38100"/>
              <a:ext cx="5016000" cy="25803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380" name="Google Shape;1380;p150"/>
          <p:cNvGrpSpPr/>
          <p:nvPr/>
        </p:nvGrpSpPr>
        <p:grpSpPr>
          <a:xfrm>
            <a:off x="1963642" y="1803362"/>
            <a:ext cx="8204721" cy="6535984"/>
            <a:chOff x="0" y="-38100"/>
            <a:chExt cx="2160900" cy="1721400"/>
          </a:xfrm>
        </p:grpSpPr>
        <p:sp>
          <p:nvSpPr>
            <p:cNvPr id="1381" name="Google Shape;1381;p150"/>
            <p:cNvSpPr/>
            <p:nvPr/>
          </p:nvSpPr>
          <p:spPr>
            <a:xfrm>
              <a:off x="0" y="0"/>
              <a:ext cx="2160824" cy="1683214"/>
            </a:xfrm>
            <a:custGeom>
              <a:rect b="b" l="l" r="r" t="t"/>
              <a:pathLst>
                <a:path extrusionOk="0" h="1683214" w="2160824">
                  <a:moveTo>
                    <a:pt x="47182" y="0"/>
                  </a:moveTo>
                  <a:lnTo>
                    <a:pt x="2113642" y="0"/>
                  </a:lnTo>
                  <a:cubicBezTo>
                    <a:pt x="2139700" y="0"/>
                    <a:pt x="2160824" y="21124"/>
                    <a:pt x="2160824" y="47182"/>
                  </a:cubicBezTo>
                  <a:lnTo>
                    <a:pt x="2160824" y="1636032"/>
                  </a:lnTo>
                  <a:cubicBezTo>
                    <a:pt x="2160824" y="1662090"/>
                    <a:pt x="2139700" y="1683214"/>
                    <a:pt x="2113642" y="1683214"/>
                  </a:cubicBezTo>
                  <a:lnTo>
                    <a:pt x="47182" y="1683214"/>
                  </a:lnTo>
                  <a:cubicBezTo>
                    <a:pt x="34668" y="1683214"/>
                    <a:pt x="22667" y="1678243"/>
                    <a:pt x="13819" y="1669394"/>
                  </a:cubicBezTo>
                  <a:cubicBezTo>
                    <a:pt x="4971" y="1660546"/>
                    <a:pt x="0" y="1648545"/>
                    <a:pt x="0" y="1636032"/>
                  </a:cubicBezTo>
                  <a:lnTo>
                    <a:pt x="0" y="47182"/>
                  </a:lnTo>
                  <a:cubicBezTo>
                    <a:pt x="0" y="34668"/>
                    <a:pt x="4971" y="22667"/>
                    <a:pt x="13819" y="13819"/>
                  </a:cubicBezTo>
                  <a:cubicBezTo>
                    <a:pt x="22667" y="4971"/>
                    <a:pt x="34668" y="0"/>
                    <a:pt x="47182" y="0"/>
                  </a:cubicBezTo>
                  <a:close/>
                </a:path>
              </a:pathLst>
            </a:custGeom>
            <a:solidFill>
              <a:srgbClr val="FBC8B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150"/>
            <p:cNvSpPr txBox="1"/>
            <p:nvPr/>
          </p:nvSpPr>
          <p:spPr>
            <a:xfrm>
              <a:off x="0" y="-38100"/>
              <a:ext cx="2160900" cy="17214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83" name="Google Shape;1383;p150"/>
          <p:cNvSpPr txBox="1"/>
          <p:nvPr>
            <p:ph idx="4294967295" type="title"/>
          </p:nvPr>
        </p:nvSpPr>
        <p:spPr>
          <a:xfrm>
            <a:off x="2295994" y="2557624"/>
            <a:ext cx="7339500" cy="3852300"/>
          </a:xfrm>
          <a:prstGeom prst="rect">
            <a:avLst/>
          </a:prstGeom>
          <a:noFill/>
          <a:ln>
            <a:noFill/>
          </a:ln>
        </p:spPr>
        <p:txBody>
          <a:bodyPr anchorCtr="0" anchor="t" bIns="0" lIns="0" spcFirstLastPara="1" rIns="0" wrap="square" tIns="0">
            <a:spAutoFit/>
          </a:bodyPr>
          <a:lstStyle/>
          <a:p>
            <a:pPr indent="0" lvl="0" marL="0" marR="0" rtl="0" algn="l">
              <a:lnSpc>
                <a:spcPct val="90002"/>
              </a:lnSpc>
              <a:spcBef>
                <a:spcPts val="0"/>
              </a:spcBef>
              <a:spcAft>
                <a:spcPts val="0"/>
              </a:spcAft>
              <a:buClr>
                <a:srgbClr val="000000"/>
              </a:buClr>
              <a:buSzPts val="13903"/>
              <a:buFont typeface="Arial"/>
              <a:buNone/>
            </a:pPr>
            <a:r>
              <a:rPr b="1" i="0" lang="en-US" sz="13904" u="none" cap="none" strike="noStrike">
                <a:solidFill>
                  <a:srgbClr val="1A1917"/>
                </a:solidFill>
                <a:latin typeface="Inclusive Sans"/>
                <a:ea typeface="Inclusive Sans"/>
                <a:cs typeface="Inclusive Sans"/>
                <a:sym typeface="Inclusive Sans"/>
              </a:rPr>
              <a:t>Thank You!</a:t>
            </a:r>
            <a:endParaRPr b="0" i="0" sz="100" u="none" cap="none" strike="noStrike">
              <a:solidFill>
                <a:srgbClr val="000000"/>
              </a:solidFill>
              <a:latin typeface="Arial"/>
              <a:ea typeface="Arial"/>
              <a:cs typeface="Arial"/>
              <a:sym typeface="Arial"/>
            </a:endParaRPr>
          </a:p>
        </p:txBody>
      </p:sp>
      <p:sp>
        <p:nvSpPr>
          <p:cNvPr id="1384" name="Google Shape;1384;p150"/>
          <p:cNvSpPr txBox="1"/>
          <p:nvPr/>
        </p:nvSpPr>
        <p:spPr>
          <a:xfrm>
            <a:off x="2145850" y="7286100"/>
            <a:ext cx="7639800" cy="689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480"/>
              <a:buFont typeface="Arial"/>
              <a:buNone/>
            </a:pPr>
            <a:r>
              <a:rPr b="1" i="0" lang="en-US" sz="4480" u="none" cap="none" strike="noStrike">
                <a:solidFill>
                  <a:srgbClr val="1A1917"/>
                </a:solidFill>
                <a:latin typeface="Inclusive Sans"/>
                <a:ea typeface="Inclusive Sans"/>
                <a:cs typeface="Inclusive Sans"/>
                <a:sym typeface="Inclusive Sans"/>
              </a:rPr>
              <a:t>Catch the rest of the series </a:t>
            </a:r>
            <a:endParaRPr b="0" i="0" sz="1400" u="none" cap="none" strike="noStrike">
              <a:solidFill>
                <a:srgbClr val="000000"/>
              </a:solidFill>
              <a:latin typeface="Arial"/>
              <a:ea typeface="Arial"/>
              <a:cs typeface="Arial"/>
              <a:sym typeface="Arial"/>
            </a:endParaRPr>
          </a:p>
        </p:txBody>
      </p:sp>
      <p:grpSp>
        <p:nvGrpSpPr>
          <p:cNvPr id="1385" name="Google Shape;1385;p150"/>
          <p:cNvGrpSpPr/>
          <p:nvPr/>
        </p:nvGrpSpPr>
        <p:grpSpPr>
          <a:xfrm>
            <a:off x="10664127" y="3146961"/>
            <a:ext cx="6030290" cy="4730533"/>
            <a:chOff x="0" y="-38100"/>
            <a:chExt cx="1631837" cy="1280114"/>
          </a:xfrm>
        </p:grpSpPr>
        <p:sp>
          <p:nvSpPr>
            <p:cNvPr id="1386" name="Google Shape;1386;p150"/>
            <p:cNvSpPr/>
            <p:nvPr/>
          </p:nvSpPr>
          <p:spPr>
            <a:xfrm>
              <a:off x="0" y="0"/>
              <a:ext cx="1631837" cy="1242014"/>
            </a:xfrm>
            <a:custGeom>
              <a:rect b="b" l="l" r="r" t="t"/>
              <a:pathLst>
                <a:path extrusionOk="0" h="1242014" w="1631837">
                  <a:moveTo>
                    <a:pt x="32096" y="0"/>
                  </a:moveTo>
                  <a:lnTo>
                    <a:pt x="1599741" y="0"/>
                  </a:lnTo>
                  <a:cubicBezTo>
                    <a:pt x="1608253" y="0"/>
                    <a:pt x="1616417" y="3382"/>
                    <a:pt x="1622436" y="9401"/>
                  </a:cubicBezTo>
                  <a:cubicBezTo>
                    <a:pt x="1628455" y="15420"/>
                    <a:pt x="1631837" y="23584"/>
                    <a:pt x="1631837" y="32096"/>
                  </a:cubicBezTo>
                  <a:lnTo>
                    <a:pt x="1631837" y="1209917"/>
                  </a:lnTo>
                  <a:cubicBezTo>
                    <a:pt x="1631837" y="1218430"/>
                    <a:pt x="1628455" y="1226594"/>
                    <a:pt x="1622436" y="1232613"/>
                  </a:cubicBezTo>
                  <a:cubicBezTo>
                    <a:pt x="1616417" y="1238632"/>
                    <a:pt x="1608253" y="1242014"/>
                    <a:pt x="1599741" y="1242014"/>
                  </a:cubicBezTo>
                  <a:lnTo>
                    <a:pt x="32096" y="1242014"/>
                  </a:lnTo>
                  <a:cubicBezTo>
                    <a:pt x="23584" y="1242014"/>
                    <a:pt x="15420" y="1238632"/>
                    <a:pt x="9401" y="1232613"/>
                  </a:cubicBezTo>
                  <a:cubicBezTo>
                    <a:pt x="3382" y="1226594"/>
                    <a:pt x="0" y="1218430"/>
                    <a:pt x="0" y="1209917"/>
                  </a:cubicBezTo>
                  <a:lnTo>
                    <a:pt x="0" y="32096"/>
                  </a:lnTo>
                  <a:cubicBezTo>
                    <a:pt x="0" y="23584"/>
                    <a:pt x="3382" y="15420"/>
                    <a:pt x="9401" y="9401"/>
                  </a:cubicBezTo>
                  <a:cubicBezTo>
                    <a:pt x="15420" y="3382"/>
                    <a:pt x="23584" y="0"/>
                    <a:pt x="32096" y="0"/>
                  </a:cubicBezTo>
                  <a:close/>
                </a:path>
              </a:pathLst>
            </a:custGeom>
            <a:solidFill>
              <a:srgbClr val="91CB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150"/>
            <p:cNvSpPr txBox="1"/>
            <p:nvPr/>
          </p:nvSpPr>
          <p:spPr>
            <a:xfrm>
              <a:off x="0" y="-38100"/>
              <a:ext cx="1631700" cy="1280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88" name="Google Shape;1388;p150"/>
          <p:cNvSpPr txBox="1"/>
          <p:nvPr/>
        </p:nvSpPr>
        <p:spPr>
          <a:xfrm>
            <a:off x="10947197" y="3527768"/>
            <a:ext cx="5403000" cy="32175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604"/>
              <a:buFont typeface="Arial"/>
              <a:buNone/>
            </a:pPr>
            <a:r>
              <a:rPr b="0" i="0" lang="en-US" sz="3604" u="none" cap="none" strike="noStrike">
                <a:solidFill>
                  <a:srgbClr val="1A1917"/>
                </a:solidFill>
                <a:latin typeface="Inclusive Sans"/>
                <a:ea typeface="Inclusive Sans"/>
                <a:cs typeface="Inclusive Sans"/>
                <a:sym typeface="Inclusive Sans"/>
              </a:rPr>
              <a:t>Disability Justice: Public Health for Collective Liberation</a:t>
            </a:r>
            <a:endParaRPr b="0" i="0" sz="1400" u="none" cap="none" strike="noStrike">
              <a:solidFill>
                <a:srgbClr val="000000"/>
              </a:solidFill>
              <a:latin typeface="Arial"/>
              <a:ea typeface="Arial"/>
              <a:cs typeface="Arial"/>
              <a:sym typeface="Arial"/>
            </a:endParaRPr>
          </a:p>
          <a:p>
            <a:pPr indent="0" lvl="0" marL="0" marR="0" rtl="0" algn="ctr">
              <a:lnSpc>
                <a:spcPct val="120005"/>
              </a:lnSpc>
              <a:spcBef>
                <a:spcPts val="0"/>
              </a:spcBef>
              <a:spcAft>
                <a:spcPts val="0"/>
              </a:spcAft>
              <a:buClr>
                <a:srgbClr val="000000"/>
              </a:buClr>
              <a:buSzPts val="3604"/>
              <a:buFont typeface="Arial"/>
              <a:buNone/>
            </a:pPr>
            <a:r>
              <a:t/>
            </a:r>
            <a:endParaRPr b="0" i="0" sz="3604" u="none" cap="none" strike="noStrike">
              <a:solidFill>
                <a:srgbClr val="1A1917"/>
              </a:solidFill>
              <a:latin typeface="Inclusive Sans"/>
              <a:ea typeface="Inclusive Sans"/>
              <a:cs typeface="Inclusive Sans"/>
              <a:sym typeface="Inclusive Sans"/>
            </a:endParaRPr>
          </a:p>
          <a:p>
            <a:pPr indent="0" lvl="0" marL="0" marR="0" rtl="0" algn="ctr">
              <a:lnSpc>
                <a:spcPct val="120005"/>
              </a:lnSpc>
              <a:spcBef>
                <a:spcPts val="0"/>
              </a:spcBef>
              <a:spcAft>
                <a:spcPts val="0"/>
              </a:spcAft>
              <a:buClr>
                <a:srgbClr val="000000"/>
              </a:buClr>
              <a:buSzPts val="3604"/>
              <a:buFont typeface="Arial"/>
              <a:buNone/>
            </a:pPr>
            <a:r>
              <a:t/>
            </a:r>
            <a:endParaRPr b="0" i="0" sz="3604" u="none" cap="none" strike="noStrike">
              <a:solidFill>
                <a:srgbClr val="1A1917"/>
              </a:solidFill>
              <a:latin typeface="Inclusive Sans"/>
              <a:ea typeface="Inclusive Sans"/>
              <a:cs typeface="Inclusive Sans"/>
              <a:sym typeface="Inclusive Sans"/>
            </a:endParaRPr>
          </a:p>
        </p:txBody>
      </p:sp>
      <p:pic>
        <p:nvPicPr>
          <p:cNvPr descr="QR code to register for the rest of the series" id="1389" name="Google Shape;1389;p150"/>
          <p:cNvPicPr preferRelativeResize="0"/>
          <p:nvPr/>
        </p:nvPicPr>
        <p:blipFill rotWithShape="1">
          <a:blip r:embed="rId4">
            <a:alphaModFix/>
          </a:blip>
          <a:srcRect b="0" l="0" r="0" t="0"/>
          <a:stretch/>
        </p:blipFill>
        <p:spPr>
          <a:xfrm>
            <a:off x="12586533" y="5377442"/>
            <a:ext cx="2461925" cy="2461925"/>
          </a:xfrm>
          <a:prstGeom prst="rect">
            <a:avLst/>
          </a:prstGeom>
          <a:noFill/>
          <a:ln>
            <a:noFill/>
          </a:ln>
        </p:spPr>
      </p:pic>
      <p:grpSp>
        <p:nvGrpSpPr>
          <p:cNvPr id="1390" name="Google Shape;1390;p150"/>
          <p:cNvGrpSpPr/>
          <p:nvPr/>
        </p:nvGrpSpPr>
        <p:grpSpPr>
          <a:xfrm>
            <a:off x="13132609" y="8500425"/>
            <a:ext cx="4575048" cy="1347558"/>
            <a:chOff x="0" y="-38100"/>
            <a:chExt cx="1204943" cy="354910"/>
          </a:xfrm>
        </p:grpSpPr>
        <p:sp>
          <p:nvSpPr>
            <p:cNvPr id="1391" name="Google Shape;1391;p150"/>
            <p:cNvSpPr/>
            <p:nvPr/>
          </p:nvSpPr>
          <p:spPr>
            <a:xfrm>
              <a:off x="0" y="0"/>
              <a:ext cx="1204943" cy="316810"/>
            </a:xfrm>
            <a:custGeom>
              <a:rect b="b" l="l" r="r" t="t"/>
              <a:pathLst>
                <a:path extrusionOk="0" h="316810" w="1204943">
                  <a:moveTo>
                    <a:pt x="86303" y="0"/>
                  </a:moveTo>
                  <a:lnTo>
                    <a:pt x="1118640" y="0"/>
                  </a:lnTo>
                  <a:cubicBezTo>
                    <a:pt x="1141529" y="0"/>
                    <a:pt x="1163481" y="9093"/>
                    <a:pt x="1179665" y="25278"/>
                  </a:cubicBezTo>
                  <a:cubicBezTo>
                    <a:pt x="1195850" y="41463"/>
                    <a:pt x="1204943" y="63414"/>
                    <a:pt x="1204943" y="86303"/>
                  </a:cubicBezTo>
                  <a:lnTo>
                    <a:pt x="1204943" y="230507"/>
                  </a:lnTo>
                  <a:cubicBezTo>
                    <a:pt x="1204943" y="278170"/>
                    <a:pt x="1166304" y="316810"/>
                    <a:pt x="1118640" y="316810"/>
                  </a:cubicBezTo>
                  <a:lnTo>
                    <a:pt x="86303" y="316810"/>
                  </a:lnTo>
                  <a:cubicBezTo>
                    <a:pt x="63414" y="316810"/>
                    <a:pt x="41463" y="307717"/>
                    <a:pt x="25278" y="291532"/>
                  </a:cubicBezTo>
                  <a:cubicBezTo>
                    <a:pt x="9093" y="275347"/>
                    <a:pt x="0" y="253396"/>
                    <a:pt x="0" y="230507"/>
                  </a:cubicBezTo>
                  <a:lnTo>
                    <a:pt x="0" y="86303"/>
                  </a:lnTo>
                  <a:cubicBezTo>
                    <a:pt x="0" y="63414"/>
                    <a:pt x="9093" y="41463"/>
                    <a:pt x="25278" y="25278"/>
                  </a:cubicBezTo>
                  <a:cubicBezTo>
                    <a:pt x="41463" y="9093"/>
                    <a:pt x="63414" y="0"/>
                    <a:pt x="86303" y="0"/>
                  </a:cubicBezTo>
                  <a:close/>
                </a:path>
              </a:pathLst>
            </a:custGeom>
            <a:solidFill>
              <a:srgbClr val="FFFFFF"/>
            </a:solidFill>
            <a:ln cap="rnd" cmpd="sng" w="38100">
              <a:solidFill>
                <a:srgbClr val="000000"/>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150"/>
            <p:cNvSpPr txBox="1"/>
            <p:nvPr/>
          </p:nvSpPr>
          <p:spPr>
            <a:xfrm>
              <a:off x="0" y="-38100"/>
              <a:ext cx="1204800" cy="354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descr="Center for public health policy logo" id="1393" name="Google Shape;1393;p150"/>
          <p:cNvSpPr/>
          <p:nvPr/>
        </p:nvSpPr>
        <p:spPr>
          <a:xfrm>
            <a:off x="13447597" y="8861207"/>
            <a:ext cx="1395700" cy="794186"/>
          </a:xfrm>
          <a:custGeom>
            <a:rect b="b" l="l" r="r" t="t"/>
            <a:pathLst>
              <a:path extrusionOk="0" h="794186" w="1395700">
                <a:moveTo>
                  <a:pt x="0" y="0"/>
                </a:moveTo>
                <a:lnTo>
                  <a:pt x="1395700" y="0"/>
                </a:lnTo>
                <a:lnTo>
                  <a:pt x="1395700" y="794186"/>
                </a:lnTo>
                <a:lnTo>
                  <a:pt x="0" y="79418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descr="APHA logo" id="1394" name="Google Shape;1394;p150"/>
          <p:cNvSpPr/>
          <p:nvPr/>
        </p:nvSpPr>
        <p:spPr>
          <a:xfrm>
            <a:off x="15155991" y="8816603"/>
            <a:ext cx="2388482" cy="859853"/>
          </a:xfrm>
          <a:custGeom>
            <a:rect b="b" l="l" r="r" t="t"/>
            <a:pathLst>
              <a:path extrusionOk="0" h="859853" w="2388482">
                <a:moveTo>
                  <a:pt x="0" y="0"/>
                </a:moveTo>
                <a:lnTo>
                  <a:pt x="2388482" y="0"/>
                </a:lnTo>
                <a:lnTo>
                  <a:pt x="2388482" y="859854"/>
                </a:lnTo>
                <a:lnTo>
                  <a:pt x="0" y="859854"/>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 name="Shape 884"/>
        <p:cNvGrpSpPr/>
        <p:nvPr/>
      </p:nvGrpSpPr>
      <p:grpSpPr>
        <a:xfrm>
          <a:off x="0" y="0"/>
          <a:ext cx="0" cy="0"/>
          <a:chOff x="0" y="0"/>
          <a:chExt cx="0" cy="0"/>
        </a:xfrm>
      </p:grpSpPr>
      <p:sp>
        <p:nvSpPr>
          <p:cNvPr id="885" name="Google Shape;885;p11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50299" l="-7311" r="-11870" t="-7852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86" name="Google Shape;886;p115"/>
          <p:cNvGrpSpPr/>
          <p:nvPr/>
        </p:nvGrpSpPr>
        <p:grpSpPr>
          <a:xfrm>
            <a:off x="2652303" y="1014748"/>
            <a:ext cx="12937770" cy="1463154"/>
            <a:chOff x="0" y="0"/>
            <a:chExt cx="3407456" cy="385355"/>
          </a:xfrm>
        </p:grpSpPr>
        <p:sp>
          <p:nvSpPr>
            <p:cNvPr id="887" name="Google Shape;887;p115"/>
            <p:cNvSpPr/>
            <p:nvPr/>
          </p:nvSpPr>
          <p:spPr>
            <a:xfrm>
              <a:off x="0" y="0"/>
              <a:ext cx="3407456" cy="385355"/>
            </a:xfrm>
            <a:custGeom>
              <a:rect b="b" l="l" r="r" t="t"/>
              <a:pathLst>
                <a:path extrusionOk="0" h="385355" w="3407456">
                  <a:moveTo>
                    <a:pt x="13763" y="0"/>
                  </a:moveTo>
                  <a:lnTo>
                    <a:pt x="3393693" y="0"/>
                  </a:lnTo>
                  <a:cubicBezTo>
                    <a:pt x="3401294" y="0"/>
                    <a:pt x="3407456" y="6162"/>
                    <a:pt x="3407456" y="13763"/>
                  </a:cubicBezTo>
                  <a:lnTo>
                    <a:pt x="3407456" y="371591"/>
                  </a:lnTo>
                  <a:cubicBezTo>
                    <a:pt x="3407456" y="375242"/>
                    <a:pt x="3406006" y="378742"/>
                    <a:pt x="3403425" y="381324"/>
                  </a:cubicBezTo>
                  <a:cubicBezTo>
                    <a:pt x="3400844" y="383905"/>
                    <a:pt x="3397343" y="385355"/>
                    <a:pt x="3393693" y="385355"/>
                  </a:cubicBezTo>
                  <a:lnTo>
                    <a:pt x="13763" y="385355"/>
                  </a:lnTo>
                  <a:cubicBezTo>
                    <a:pt x="6162" y="385355"/>
                    <a:pt x="0" y="379193"/>
                    <a:pt x="0" y="371591"/>
                  </a:cubicBezTo>
                  <a:lnTo>
                    <a:pt x="0" y="13763"/>
                  </a:lnTo>
                  <a:cubicBezTo>
                    <a:pt x="0" y="10113"/>
                    <a:pt x="1450" y="6612"/>
                    <a:pt x="4031" y="4031"/>
                  </a:cubicBezTo>
                  <a:cubicBezTo>
                    <a:pt x="6612" y="1450"/>
                    <a:pt x="10113" y="0"/>
                    <a:pt x="13763"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115"/>
            <p:cNvSpPr txBox="1"/>
            <p:nvPr/>
          </p:nvSpPr>
          <p:spPr>
            <a:xfrm>
              <a:off x="0" y="57150"/>
              <a:ext cx="3407400" cy="3282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89" name="Google Shape;889;p115"/>
          <p:cNvSpPr/>
          <p:nvPr/>
        </p:nvSpPr>
        <p:spPr>
          <a:xfrm>
            <a:off x="0" y="0"/>
            <a:ext cx="4000273" cy="2953189"/>
          </a:xfrm>
          <a:custGeom>
            <a:rect b="b" l="l" r="r" t="t"/>
            <a:pathLst>
              <a:path extrusionOk="0" h="2953189" w="4000273">
                <a:moveTo>
                  <a:pt x="0" y="0"/>
                </a:moveTo>
                <a:lnTo>
                  <a:pt x="4000273" y="0"/>
                </a:lnTo>
                <a:lnTo>
                  <a:pt x="4000273" y="2953189"/>
                </a:lnTo>
                <a:lnTo>
                  <a:pt x="0" y="2953189"/>
                </a:lnTo>
                <a:lnTo>
                  <a:pt x="0" y="0"/>
                </a:lnTo>
                <a:close/>
              </a:path>
            </a:pathLst>
          </a:custGeom>
          <a:blipFill rotWithShape="1">
            <a:blip r:embed="rId4">
              <a:alphaModFix/>
            </a:blip>
            <a:stretch>
              <a:fillRect b="0" l="-4130" r="0" t="-452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115"/>
          <p:cNvSpPr/>
          <p:nvPr/>
        </p:nvSpPr>
        <p:spPr>
          <a:xfrm flipH="1">
            <a:off x="0" y="1671749"/>
            <a:ext cx="2652303" cy="4293968"/>
          </a:xfrm>
          <a:custGeom>
            <a:rect b="b" l="l" r="r" t="t"/>
            <a:pathLst>
              <a:path extrusionOk="0" h="4293968" w="2652303">
                <a:moveTo>
                  <a:pt x="2652303" y="0"/>
                </a:moveTo>
                <a:lnTo>
                  <a:pt x="0" y="0"/>
                </a:lnTo>
                <a:lnTo>
                  <a:pt x="0" y="4293969"/>
                </a:lnTo>
                <a:lnTo>
                  <a:pt x="2652303" y="4293969"/>
                </a:lnTo>
                <a:lnTo>
                  <a:pt x="2652303" y="0"/>
                </a:lnTo>
                <a:close/>
              </a:path>
            </a:pathLst>
          </a:custGeom>
          <a:blipFill rotWithShape="1">
            <a:blip r:embed="rId5">
              <a:alphaModFix/>
            </a:blip>
            <a:stretch>
              <a:fillRect b="0" l="0" r="-4490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91" name="Google Shape;891;p115"/>
          <p:cNvGrpSpPr/>
          <p:nvPr/>
        </p:nvGrpSpPr>
        <p:grpSpPr>
          <a:xfrm>
            <a:off x="393126" y="3334675"/>
            <a:ext cx="6736555" cy="4545459"/>
            <a:chOff x="0" y="0"/>
            <a:chExt cx="1614900" cy="1197150"/>
          </a:xfrm>
        </p:grpSpPr>
        <p:sp>
          <p:nvSpPr>
            <p:cNvPr id="892" name="Google Shape;892;p115"/>
            <p:cNvSpPr/>
            <p:nvPr/>
          </p:nvSpPr>
          <p:spPr>
            <a:xfrm>
              <a:off x="0" y="0"/>
              <a:ext cx="1614840" cy="1197105"/>
            </a:xfrm>
            <a:custGeom>
              <a:rect b="b" l="l" r="r" t="t"/>
              <a:pathLst>
                <a:path extrusionOk="0" h="1197105" w="1614840">
                  <a:moveTo>
                    <a:pt x="29042" y="0"/>
                  </a:moveTo>
                  <a:lnTo>
                    <a:pt x="1585798" y="0"/>
                  </a:lnTo>
                  <a:cubicBezTo>
                    <a:pt x="1601837" y="0"/>
                    <a:pt x="1614840" y="13002"/>
                    <a:pt x="1614840" y="29042"/>
                  </a:cubicBezTo>
                  <a:lnTo>
                    <a:pt x="1614840" y="1168064"/>
                  </a:lnTo>
                  <a:cubicBezTo>
                    <a:pt x="1614840" y="1175766"/>
                    <a:pt x="1611780" y="1183153"/>
                    <a:pt x="1606334" y="1188599"/>
                  </a:cubicBezTo>
                  <a:cubicBezTo>
                    <a:pt x="1600887" y="1194046"/>
                    <a:pt x="1593500" y="1197105"/>
                    <a:pt x="1585798" y="1197105"/>
                  </a:cubicBezTo>
                  <a:lnTo>
                    <a:pt x="29042" y="1197105"/>
                  </a:lnTo>
                  <a:cubicBezTo>
                    <a:pt x="13002" y="1197105"/>
                    <a:pt x="0" y="1184103"/>
                    <a:pt x="0" y="1168064"/>
                  </a:cubicBezTo>
                  <a:lnTo>
                    <a:pt x="0" y="29042"/>
                  </a:lnTo>
                  <a:cubicBezTo>
                    <a:pt x="0" y="13002"/>
                    <a:pt x="13002" y="0"/>
                    <a:pt x="29042" y="0"/>
                  </a:cubicBezTo>
                  <a:close/>
                </a:path>
              </a:pathLst>
            </a:custGeom>
            <a:solidFill>
              <a:srgbClr val="CFE4A5">
                <a:alpha val="25882"/>
              </a:srgbClr>
            </a:solidFill>
            <a:ln cap="rnd" cmpd="sng" w="95250">
              <a:solidFill>
                <a:srgbClr val="000000">
                  <a:alpha val="25882"/>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115"/>
            <p:cNvSpPr txBox="1"/>
            <p:nvPr/>
          </p:nvSpPr>
          <p:spPr>
            <a:xfrm>
              <a:off x="0" y="57150"/>
              <a:ext cx="1614900" cy="11400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894" name="Google Shape;894;p115"/>
          <p:cNvGrpSpPr/>
          <p:nvPr/>
        </p:nvGrpSpPr>
        <p:grpSpPr>
          <a:xfrm>
            <a:off x="0" y="8992801"/>
            <a:ext cx="18288118" cy="1294553"/>
            <a:chOff x="0" y="0"/>
            <a:chExt cx="4816592" cy="340950"/>
          </a:xfrm>
        </p:grpSpPr>
        <p:sp>
          <p:nvSpPr>
            <p:cNvPr id="895" name="Google Shape;895;p115"/>
            <p:cNvSpPr/>
            <p:nvPr/>
          </p:nvSpPr>
          <p:spPr>
            <a:xfrm>
              <a:off x="0" y="0"/>
              <a:ext cx="4816592" cy="340859"/>
            </a:xfrm>
            <a:custGeom>
              <a:rect b="b" l="l" r="r" t="t"/>
              <a:pathLst>
                <a:path extrusionOk="0" h="340859" w="4816592">
                  <a:moveTo>
                    <a:pt x="0" y="0"/>
                  </a:moveTo>
                  <a:lnTo>
                    <a:pt x="4816592" y="0"/>
                  </a:lnTo>
                  <a:lnTo>
                    <a:pt x="4816592" y="340859"/>
                  </a:lnTo>
                  <a:lnTo>
                    <a:pt x="0" y="340859"/>
                  </a:lnTo>
                  <a:close/>
                </a:path>
              </a:pathLst>
            </a:custGeom>
            <a:solidFill>
              <a:srgbClr val="F09B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115"/>
            <p:cNvSpPr txBox="1"/>
            <p:nvPr/>
          </p:nvSpPr>
          <p:spPr>
            <a:xfrm>
              <a:off x="0" y="57150"/>
              <a:ext cx="4816500" cy="2838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97" name="Google Shape;897;p115"/>
          <p:cNvSpPr/>
          <p:nvPr/>
        </p:nvSpPr>
        <p:spPr>
          <a:xfrm flipH="1">
            <a:off x="14287727" y="0"/>
            <a:ext cx="4000273" cy="2953189"/>
          </a:xfrm>
          <a:custGeom>
            <a:rect b="b" l="l" r="r" t="t"/>
            <a:pathLst>
              <a:path extrusionOk="0" h="2953189" w="4000273">
                <a:moveTo>
                  <a:pt x="4000273" y="0"/>
                </a:moveTo>
                <a:lnTo>
                  <a:pt x="0" y="0"/>
                </a:lnTo>
                <a:lnTo>
                  <a:pt x="0" y="2953189"/>
                </a:lnTo>
                <a:lnTo>
                  <a:pt x="4000273" y="2953189"/>
                </a:lnTo>
                <a:lnTo>
                  <a:pt x="4000273" y="0"/>
                </a:lnTo>
                <a:close/>
              </a:path>
            </a:pathLst>
          </a:custGeom>
          <a:blipFill rotWithShape="1">
            <a:blip r:embed="rId4">
              <a:alphaModFix/>
            </a:blip>
            <a:stretch>
              <a:fillRect b="0" l="-4130" r="0" t="-452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115"/>
          <p:cNvSpPr/>
          <p:nvPr/>
        </p:nvSpPr>
        <p:spPr>
          <a:xfrm>
            <a:off x="15670649" y="1316683"/>
            <a:ext cx="2652303" cy="4293968"/>
          </a:xfrm>
          <a:custGeom>
            <a:rect b="b" l="l" r="r" t="t"/>
            <a:pathLst>
              <a:path extrusionOk="0" h="4293968" w="2652303">
                <a:moveTo>
                  <a:pt x="0" y="0"/>
                </a:moveTo>
                <a:lnTo>
                  <a:pt x="2652302" y="0"/>
                </a:lnTo>
                <a:lnTo>
                  <a:pt x="2652302" y="4293969"/>
                </a:lnTo>
                <a:lnTo>
                  <a:pt x="0" y="4293969"/>
                </a:lnTo>
                <a:lnTo>
                  <a:pt x="0" y="0"/>
                </a:lnTo>
                <a:close/>
              </a:path>
            </a:pathLst>
          </a:custGeom>
          <a:blipFill rotWithShape="1">
            <a:blip r:embed="rId5">
              <a:alphaModFix/>
            </a:blip>
            <a:stretch>
              <a:fillRect b="0" l="0" r="-4490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115"/>
          <p:cNvSpPr/>
          <p:nvPr/>
        </p:nvSpPr>
        <p:spPr>
          <a:xfrm>
            <a:off x="0" y="7698947"/>
            <a:ext cx="1063651" cy="2618219"/>
          </a:xfrm>
          <a:custGeom>
            <a:rect b="b" l="l" r="r" t="t"/>
            <a:pathLst>
              <a:path extrusionOk="0" h="2618219" w="1063651">
                <a:moveTo>
                  <a:pt x="0" y="0"/>
                </a:moveTo>
                <a:lnTo>
                  <a:pt x="1063651" y="0"/>
                </a:lnTo>
                <a:lnTo>
                  <a:pt x="1063651" y="2618219"/>
                </a:lnTo>
                <a:lnTo>
                  <a:pt x="0" y="2618219"/>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0" name="Google Shape;900;p115"/>
          <p:cNvGrpSpPr/>
          <p:nvPr/>
        </p:nvGrpSpPr>
        <p:grpSpPr>
          <a:xfrm>
            <a:off x="11462625" y="3265749"/>
            <a:ext cx="6131614" cy="4939201"/>
            <a:chOff x="0" y="0"/>
            <a:chExt cx="1614900" cy="1197150"/>
          </a:xfrm>
        </p:grpSpPr>
        <p:sp>
          <p:nvSpPr>
            <p:cNvPr id="901" name="Google Shape;901;p115"/>
            <p:cNvSpPr/>
            <p:nvPr/>
          </p:nvSpPr>
          <p:spPr>
            <a:xfrm>
              <a:off x="0" y="0"/>
              <a:ext cx="1614840" cy="1197105"/>
            </a:xfrm>
            <a:custGeom>
              <a:rect b="b" l="l" r="r" t="t"/>
              <a:pathLst>
                <a:path extrusionOk="0" h="1197105" w="1614840">
                  <a:moveTo>
                    <a:pt x="29042" y="0"/>
                  </a:moveTo>
                  <a:lnTo>
                    <a:pt x="1585798" y="0"/>
                  </a:lnTo>
                  <a:cubicBezTo>
                    <a:pt x="1601837" y="0"/>
                    <a:pt x="1614840" y="13002"/>
                    <a:pt x="1614840" y="29042"/>
                  </a:cubicBezTo>
                  <a:lnTo>
                    <a:pt x="1614840" y="1168064"/>
                  </a:lnTo>
                  <a:cubicBezTo>
                    <a:pt x="1614840" y="1175766"/>
                    <a:pt x="1611780" y="1183153"/>
                    <a:pt x="1606334" y="1188599"/>
                  </a:cubicBezTo>
                  <a:cubicBezTo>
                    <a:pt x="1600887" y="1194046"/>
                    <a:pt x="1593500" y="1197105"/>
                    <a:pt x="1585798" y="1197105"/>
                  </a:cubicBezTo>
                  <a:lnTo>
                    <a:pt x="29042" y="1197105"/>
                  </a:lnTo>
                  <a:cubicBezTo>
                    <a:pt x="13002" y="1197105"/>
                    <a:pt x="0" y="1184103"/>
                    <a:pt x="0" y="1168064"/>
                  </a:cubicBezTo>
                  <a:lnTo>
                    <a:pt x="0" y="29042"/>
                  </a:lnTo>
                  <a:cubicBezTo>
                    <a:pt x="0" y="13002"/>
                    <a:pt x="13002" y="0"/>
                    <a:pt x="29042" y="0"/>
                  </a:cubicBezTo>
                  <a:close/>
                </a:path>
              </a:pathLst>
            </a:custGeom>
            <a:solidFill>
              <a:srgbClr val="CFE4A5">
                <a:alpha val="25882"/>
              </a:srgbClr>
            </a:solidFill>
            <a:ln cap="rnd" cmpd="sng" w="95250">
              <a:solidFill>
                <a:srgbClr val="000000">
                  <a:alpha val="25882"/>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115"/>
            <p:cNvSpPr txBox="1"/>
            <p:nvPr/>
          </p:nvSpPr>
          <p:spPr>
            <a:xfrm>
              <a:off x="0" y="57150"/>
              <a:ext cx="1614900" cy="11400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03" name="Google Shape;903;p115"/>
          <p:cNvSpPr/>
          <p:nvPr/>
        </p:nvSpPr>
        <p:spPr>
          <a:xfrm flipH="1">
            <a:off x="17259300" y="7698947"/>
            <a:ext cx="1063651" cy="2618219"/>
          </a:xfrm>
          <a:custGeom>
            <a:rect b="b" l="l" r="r" t="t"/>
            <a:pathLst>
              <a:path extrusionOk="0" h="2618219" w="1063651">
                <a:moveTo>
                  <a:pt x="1063651" y="0"/>
                </a:moveTo>
                <a:lnTo>
                  <a:pt x="0" y="0"/>
                </a:lnTo>
                <a:lnTo>
                  <a:pt x="0" y="2618219"/>
                </a:lnTo>
                <a:lnTo>
                  <a:pt x="1063651" y="2618219"/>
                </a:lnTo>
                <a:lnTo>
                  <a:pt x="1063651"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115"/>
          <p:cNvSpPr txBox="1"/>
          <p:nvPr>
            <p:ph idx="4294967295" type="title"/>
          </p:nvPr>
        </p:nvSpPr>
        <p:spPr>
          <a:xfrm>
            <a:off x="4257409" y="1259889"/>
            <a:ext cx="8850600" cy="962100"/>
          </a:xfrm>
          <a:prstGeom prst="rect">
            <a:avLst/>
          </a:prstGeom>
          <a:noFill/>
          <a:ln>
            <a:noFill/>
          </a:ln>
        </p:spPr>
        <p:txBody>
          <a:bodyPr anchorCtr="0" anchor="t" bIns="0" lIns="0" spcFirstLastPara="1" rIns="0" wrap="square" tIns="0">
            <a:spAutoFit/>
          </a:bodyPr>
          <a:lstStyle/>
          <a:p>
            <a:pPr indent="0" lvl="0" marL="0" marR="0" rtl="0" algn="ctr">
              <a:lnSpc>
                <a:spcPct val="101007"/>
              </a:lnSpc>
              <a:spcBef>
                <a:spcPts val="0"/>
              </a:spcBef>
              <a:spcAft>
                <a:spcPts val="0"/>
              </a:spcAft>
              <a:buClr>
                <a:srgbClr val="000000"/>
              </a:buClr>
              <a:buSzPts val="6250"/>
              <a:buFont typeface="Arial"/>
              <a:buNone/>
            </a:pPr>
            <a:r>
              <a:rPr b="0" i="0" lang="en-US" sz="6250" u="none" cap="none" strike="noStrike">
                <a:solidFill>
                  <a:srgbClr val="616709"/>
                </a:solidFill>
                <a:latin typeface="Inclusive Sans"/>
                <a:ea typeface="Inclusive Sans"/>
                <a:cs typeface="Inclusive Sans"/>
                <a:sym typeface="Inclusive Sans"/>
              </a:rPr>
              <a:t>Housekeeping</a:t>
            </a:r>
            <a:endParaRPr b="0" i="0" sz="1400" u="none" cap="none" strike="noStrike">
              <a:solidFill>
                <a:srgbClr val="000000"/>
              </a:solidFill>
              <a:latin typeface="Arial"/>
              <a:ea typeface="Arial"/>
              <a:cs typeface="Arial"/>
              <a:sym typeface="Arial"/>
            </a:endParaRPr>
          </a:p>
        </p:txBody>
      </p:sp>
      <p:sp>
        <p:nvSpPr>
          <p:cNvPr id="905" name="Google Shape;905;p115"/>
          <p:cNvSpPr txBox="1"/>
          <p:nvPr/>
        </p:nvSpPr>
        <p:spPr>
          <a:xfrm>
            <a:off x="590175" y="3942550"/>
            <a:ext cx="6360300" cy="3585600"/>
          </a:xfrm>
          <a:prstGeom prst="rect">
            <a:avLst/>
          </a:prstGeom>
          <a:noFill/>
          <a:ln>
            <a:noFill/>
          </a:ln>
        </p:spPr>
        <p:txBody>
          <a:bodyPr anchorCtr="0" anchor="t" bIns="0" lIns="0" spcFirstLastPara="1" rIns="0" wrap="square" tIns="0">
            <a:spAutoFit/>
          </a:bodyPr>
          <a:lstStyle/>
          <a:p>
            <a:pPr indent="-276352" lvl="1" marL="552703" marR="0" rtl="0" algn="l">
              <a:lnSpc>
                <a:spcPct val="162055"/>
              </a:lnSpc>
              <a:spcBef>
                <a:spcPts val="0"/>
              </a:spcBef>
              <a:spcAft>
                <a:spcPts val="0"/>
              </a:spcAft>
              <a:buClr>
                <a:srgbClr val="000000"/>
              </a:buClr>
              <a:buSzPts val="2559"/>
              <a:buFont typeface="Arial"/>
              <a:buChar char="•"/>
            </a:pPr>
            <a:r>
              <a:rPr b="0" i="0" lang="en-US" sz="2559" u="none" cap="none" strike="noStrike">
                <a:solidFill>
                  <a:srgbClr val="000000"/>
                </a:solidFill>
                <a:latin typeface="Inclusive Sans"/>
                <a:ea typeface="Inclusive Sans"/>
                <a:cs typeface="Inclusive Sans"/>
                <a:sym typeface="Inclusive Sans"/>
              </a:rPr>
              <a:t>Recording, slides and resources will be available by </a:t>
            </a:r>
            <a:r>
              <a:rPr lang="en-US" sz="2559">
                <a:latin typeface="Inclusive Sans"/>
                <a:ea typeface="Inclusive Sans"/>
                <a:cs typeface="Inclusive Sans"/>
                <a:sym typeface="Inclusive Sans"/>
              </a:rPr>
              <a:t>8/6</a:t>
            </a:r>
            <a:endParaRPr b="0" i="0" sz="1400" u="none" cap="none" strike="noStrike">
              <a:solidFill>
                <a:srgbClr val="000000"/>
              </a:solidFill>
              <a:latin typeface="Arial"/>
              <a:ea typeface="Arial"/>
              <a:cs typeface="Arial"/>
              <a:sym typeface="Arial"/>
            </a:endParaRPr>
          </a:p>
          <a:p>
            <a:pPr indent="-276352" lvl="1" marL="552703" marR="0" rtl="0" algn="l">
              <a:lnSpc>
                <a:spcPct val="162055"/>
              </a:lnSpc>
              <a:spcBef>
                <a:spcPts val="0"/>
              </a:spcBef>
              <a:spcAft>
                <a:spcPts val="0"/>
              </a:spcAft>
              <a:buClr>
                <a:srgbClr val="000000"/>
              </a:buClr>
              <a:buSzPts val="2559"/>
              <a:buFont typeface="Arial"/>
              <a:buChar char="•"/>
            </a:pPr>
            <a:r>
              <a:rPr b="0" i="0" lang="en-US" sz="2559" u="none" cap="none" strike="noStrike">
                <a:solidFill>
                  <a:srgbClr val="000000"/>
                </a:solidFill>
                <a:latin typeface="Inclusive Sans"/>
                <a:ea typeface="Inclusive Sans"/>
                <a:cs typeface="Inclusive Sans"/>
                <a:sym typeface="Inclusive Sans"/>
              </a:rPr>
              <a:t>Zoom accessibility features:</a:t>
            </a:r>
            <a:r>
              <a:rPr lang="en-US" sz="2559">
                <a:latin typeface="Inclusive Sans"/>
                <a:ea typeface="Inclusive Sans"/>
                <a:cs typeface="Inclusive Sans"/>
                <a:sym typeface="Inclusive Sans"/>
              </a:rPr>
              <a:t> Captions, </a:t>
            </a:r>
            <a:r>
              <a:rPr b="0" i="0" lang="en-US" sz="2559" u="none" cap="none" strike="noStrike">
                <a:solidFill>
                  <a:srgbClr val="000000"/>
                </a:solidFill>
                <a:latin typeface="Inclusive Sans"/>
                <a:ea typeface="Inclusive Sans"/>
                <a:cs typeface="Inclusive Sans"/>
                <a:sym typeface="Inclusive Sans"/>
              </a:rPr>
              <a:t> ASL &amp; S</a:t>
            </a:r>
            <a:r>
              <a:rPr lang="en-US" sz="2559">
                <a:latin typeface="Inclusive Sans"/>
                <a:ea typeface="Inclusive Sans"/>
                <a:cs typeface="Inclusive Sans"/>
                <a:sym typeface="Inclusive Sans"/>
              </a:rPr>
              <a:t>p</a:t>
            </a:r>
            <a:r>
              <a:rPr b="0" i="0" lang="en-US" sz="2559" u="none" cap="none" strike="noStrike">
                <a:solidFill>
                  <a:srgbClr val="000000"/>
                </a:solidFill>
                <a:latin typeface="Inclusive Sans"/>
                <a:ea typeface="Inclusive Sans"/>
                <a:cs typeface="Inclusive Sans"/>
                <a:sym typeface="Inclusive Sans"/>
              </a:rPr>
              <a:t>anish interpreters </a:t>
            </a:r>
            <a:endParaRPr b="0" i="0" sz="1400" u="none" cap="none" strike="noStrike">
              <a:solidFill>
                <a:srgbClr val="000000"/>
              </a:solidFill>
              <a:latin typeface="Arial"/>
              <a:ea typeface="Arial"/>
              <a:cs typeface="Arial"/>
              <a:sym typeface="Arial"/>
            </a:endParaRPr>
          </a:p>
          <a:p>
            <a:pPr indent="-368469" lvl="2" marL="1105407" marR="0" rtl="0" algn="l">
              <a:lnSpc>
                <a:spcPct val="162055"/>
              </a:lnSpc>
              <a:spcBef>
                <a:spcPts val="0"/>
              </a:spcBef>
              <a:spcAft>
                <a:spcPts val="0"/>
              </a:spcAft>
              <a:buClr>
                <a:srgbClr val="000000"/>
              </a:buClr>
              <a:buSzPts val="2559"/>
              <a:buFont typeface="Arial"/>
              <a:buChar char="⚬"/>
            </a:pPr>
            <a:r>
              <a:rPr b="0" i="0" lang="en-US" sz="2559" u="none" cap="none" strike="noStrike">
                <a:solidFill>
                  <a:srgbClr val="000000"/>
                </a:solidFill>
                <a:latin typeface="Inclusive Sans"/>
                <a:ea typeface="Inclusive Sans"/>
                <a:cs typeface="Inclusive Sans"/>
                <a:sym typeface="Inclusive Sans"/>
              </a:rPr>
              <a:t>Chat Rya Griffis for additional access needs</a:t>
            </a:r>
            <a:endParaRPr b="0" i="0" sz="1400" u="none" cap="none" strike="noStrike">
              <a:solidFill>
                <a:srgbClr val="000000"/>
              </a:solidFill>
              <a:latin typeface="Arial"/>
              <a:ea typeface="Arial"/>
              <a:cs typeface="Arial"/>
              <a:sym typeface="Arial"/>
            </a:endParaRPr>
          </a:p>
        </p:txBody>
      </p:sp>
      <p:sp>
        <p:nvSpPr>
          <p:cNvPr id="906" name="Google Shape;906;p115"/>
          <p:cNvSpPr txBox="1"/>
          <p:nvPr/>
        </p:nvSpPr>
        <p:spPr>
          <a:xfrm>
            <a:off x="11659708" y="3422793"/>
            <a:ext cx="5737500" cy="4625100"/>
          </a:xfrm>
          <a:prstGeom prst="rect">
            <a:avLst/>
          </a:prstGeom>
          <a:noFill/>
          <a:ln>
            <a:noFill/>
          </a:ln>
        </p:spPr>
        <p:txBody>
          <a:bodyPr anchorCtr="0" anchor="t" bIns="0" lIns="0" spcFirstLastPara="1" rIns="0" wrap="square" tIns="0">
            <a:spAutoFit/>
          </a:bodyPr>
          <a:lstStyle/>
          <a:p>
            <a:pPr indent="-276821" lvl="1" marL="553641" marR="0" rtl="0" algn="l">
              <a:lnSpc>
                <a:spcPct val="115990"/>
              </a:lnSpc>
              <a:spcBef>
                <a:spcPts val="0"/>
              </a:spcBef>
              <a:spcAft>
                <a:spcPts val="0"/>
              </a:spcAft>
              <a:buClr>
                <a:srgbClr val="000000"/>
              </a:buClr>
              <a:buSzPts val="2564"/>
              <a:buFont typeface="Arial"/>
              <a:buChar char="•"/>
            </a:pPr>
            <a:r>
              <a:rPr b="0" i="0" lang="en-US" sz="2564" u="none" cap="none" strike="noStrike">
                <a:solidFill>
                  <a:srgbClr val="000000"/>
                </a:solidFill>
                <a:latin typeface="Inclusive Sans"/>
                <a:ea typeface="Inclusive Sans"/>
                <a:cs typeface="Inclusive Sans"/>
                <a:sym typeface="Inclusive Sans"/>
              </a:rPr>
              <a:t>Participation norms:</a:t>
            </a:r>
            <a:endParaRPr b="0" i="0" sz="1400" u="none" cap="none" strike="noStrike">
              <a:solidFill>
                <a:srgbClr val="000000"/>
              </a:solidFill>
              <a:latin typeface="Arial"/>
              <a:ea typeface="Arial"/>
              <a:cs typeface="Arial"/>
              <a:sym typeface="Arial"/>
            </a:endParaRPr>
          </a:p>
          <a:p>
            <a:pPr indent="-369095" lvl="2" marL="1107283" marR="0" rtl="0" algn="l">
              <a:lnSpc>
                <a:spcPct val="115990"/>
              </a:lnSpc>
              <a:spcBef>
                <a:spcPts val="0"/>
              </a:spcBef>
              <a:spcAft>
                <a:spcPts val="0"/>
              </a:spcAft>
              <a:buClr>
                <a:srgbClr val="000000"/>
              </a:buClr>
              <a:buSzPts val="2564"/>
              <a:buFont typeface="Arial"/>
              <a:buChar char="⚬"/>
            </a:pPr>
            <a:r>
              <a:rPr b="0" i="0" lang="en-US" sz="2564" u="none" cap="none" strike="noStrike">
                <a:solidFill>
                  <a:srgbClr val="000000"/>
                </a:solidFill>
                <a:latin typeface="Inclusive Sans"/>
                <a:ea typeface="Inclusive Sans"/>
                <a:cs typeface="Inclusive Sans"/>
                <a:sym typeface="Inclusive Sans"/>
              </a:rPr>
              <a:t>Cameras optional</a:t>
            </a:r>
            <a:endParaRPr b="0" i="0" sz="1400" u="none" cap="none" strike="noStrike">
              <a:solidFill>
                <a:srgbClr val="000000"/>
              </a:solidFill>
              <a:latin typeface="Arial"/>
              <a:ea typeface="Arial"/>
              <a:cs typeface="Arial"/>
              <a:sym typeface="Arial"/>
            </a:endParaRPr>
          </a:p>
          <a:p>
            <a:pPr indent="-369095" lvl="2" marL="1107283" marR="0" rtl="0" algn="l">
              <a:lnSpc>
                <a:spcPct val="115990"/>
              </a:lnSpc>
              <a:spcBef>
                <a:spcPts val="0"/>
              </a:spcBef>
              <a:spcAft>
                <a:spcPts val="0"/>
              </a:spcAft>
              <a:buClr>
                <a:srgbClr val="000000"/>
              </a:buClr>
              <a:buSzPts val="2564"/>
              <a:buFont typeface="Arial"/>
              <a:buChar char="⚬"/>
            </a:pPr>
            <a:r>
              <a:rPr b="0" i="0" lang="en-US" sz="2564" u="none" cap="none" strike="noStrike">
                <a:solidFill>
                  <a:srgbClr val="000000"/>
                </a:solidFill>
                <a:latin typeface="Inclusive Sans"/>
                <a:ea typeface="Inclusive Sans"/>
                <a:cs typeface="Inclusive Sans"/>
                <a:sym typeface="Inclusive Sans"/>
              </a:rPr>
              <a:t>Engagement in the chat is welcomed</a:t>
            </a:r>
            <a:endParaRPr b="0" i="0" sz="1400" u="none" cap="none" strike="noStrike">
              <a:solidFill>
                <a:srgbClr val="000000"/>
              </a:solidFill>
              <a:latin typeface="Arial"/>
              <a:ea typeface="Arial"/>
              <a:cs typeface="Arial"/>
              <a:sym typeface="Arial"/>
            </a:endParaRPr>
          </a:p>
          <a:p>
            <a:pPr indent="-369095" lvl="2" marL="1107283" marR="0" rtl="0" algn="l">
              <a:lnSpc>
                <a:spcPct val="115990"/>
              </a:lnSpc>
              <a:spcBef>
                <a:spcPts val="0"/>
              </a:spcBef>
              <a:spcAft>
                <a:spcPts val="0"/>
              </a:spcAft>
              <a:buClr>
                <a:srgbClr val="000000"/>
              </a:buClr>
              <a:buSzPts val="2564"/>
              <a:buFont typeface="Arial"/>
              <a:buChar char="⚬"/>
            </a:pPr>
            <a:r>
              <a:rPr b="0" i="0" lang="en-US" sz="2564" u="none" cap="none" strike="noStrike">
                <a:solidFill>
                  <a:srgbClr val="000000"/>
                </a:solidFill>
                <a:latin typeface="Inclusive Sans"/>
                <a:ea typeface="Inclusive Sans"/>
                <a:cs typeface="Inclusive Sans"/>
                <a:sym typeface="Inclusive Sans"/>
              </a:rPr>
              <a:t>Put questions in the Q&amp;A feature</a:t>
            </a:r>
            <a:endParaRPr b="0" i="0" sz="1400" u="none" cap="none" strike="noStrike">
              <a:solidFill>
                <a:srgbClr val="000000"/>
              </a:solidFill>
              <a:latin typeface="Arial"/>
              <a:ea typeface="Arial"/>
              <a:cs typeface="Arial"/>
              <a:sym typeface="Arial"/>
            </a:endParaRPr>
          </a:p>
          <a:p>
            <a:pPr indent="-369095" lvl="2" marL="1107283" marR="0" rtl="0" algn="l">
              <a:lnSpc>
                <a:spcPct val="115990"/>
              </a:lnSpc>
              <a:spcBef>
                <a:spcPts val="0"/>
              </a:spcBef>
              <a:spcAft>
                <a:spcPts val="0"/>
              </a:spcAft>
              <a:buClr>
                <a:srgbClr val="000000"/>
              </a:buClr>
              <a:buSzPts val="2564"/>
              <a:buFont typeface="Arial"/>
              <a:buChar char="⚬"/>
            </a:pPr>
            <a:r>
              <a:rPr b="0" i="0" lang="en-US" sz="2564" u="none" cap="none" strike="noStrike">
                <a:solidFill>
                  <a:srgbClr val="000000"/>
                </a:solidFill>
                <a:latin typeface="Inclusive Sans"/>
                <a:ea typeface="Inclusive Sans"/>
                <a:cs typeface="Inclusive Sans"/>
                <a:sym typeface="Inclusive Sans"/>
              </a:rPr>
              <a:t>Take care of access needs without apology</a:t>
            </a:r>
            <a:endParaRPr b="0" i="0" sz="1400" u="none" cap="none" strike="noStrike">
              <a:solidFill>
                <a:srgbClr val="000000"/>
              </a:solidFill>
              <a:latin typeface="Arial"/>
              <a:ea typeface="Arial"/>
              <a:cs typeface="Arial"/>
              <a:sym typeface="Arial"/>
            </a:endParaRPr>
          </a:p>
          <a:p>
            <a:pPr indent="-276821" lvl="1" marL="553641" marR="0" rtl="0" algn="l">
              <a:lnSpc>
                <a:spcPct val="143993"/>
              </a:lnSpc>
              <a:spcBef>
                <a:spcPts val="0"/>
              </a:spcBef>
              <a:spcAft>
                <a:spcPts val="0"/>
              </a:spcAft>
              <a:buClr>
                <a:srgbClr val="000000"/>
              </a:buClr>
              <a:buSzPts val="2564"/>
              <a:buFont typeface="Arial"/>
              <a:buChar char="•"/>
            </a:pPr>
            <a:r>
              <a:rPr b="0" i="0" lang="en-US" sz="2564" u="none" cap="none" strike="noStrike">
                <a:solidFill>
                  <a:srgbClr val="000000"/>
                </a:solidFill>
                <a:latin typeface="Inclusive Sans"/>
                <a:ea typeface="Inclusive Sans"/>
                <a:cs typeface="Inclusive Sans"/>
                <a:sym typeface="Inclusive Sans"/>
              </a:rPr>
              <a:t>This entire webinar series offers continuing education (CE) credit</a:t>
            </a:r>
            <a:endParaRPr b="0" i="0" sz="1400" u="none" cap="none" strike="noStrike">
              <a:solidFill>
                <a:srgbClr val="000000"/>
              </a:solidFill>
              <a:latin typeface="Arial"/>
              <a:ea typeface="Arial"/>
              <a:cs typeface="Arial"/>
              <a:sym typeface="Arial"/>
            </a:endParaRPr>
          </a:p>
        </p:txBody>
      </p:sp>
      <p:sp>
        <p:nvSpPr>
          <p:cNvPr descr="two children signing to each other sitting on a bench, one child has a cane" id="907" name="Google Shape;907;p115"/>
          <p:cNvSpPr/>
          <p:nvPr/>
        </p:nvSpPr>
        <p:spPr>
          <a:xfrm flipH="1">
            <a:off x="6950496" y="5965718"/>
            <a:ext cx="3988179" cy="4017396"/>
          </a:xfrm>
          <a:custGeom>
            <a:rect b="b" l="l" r="r" t="t"/>
            <a:pathLst>
              <a:path extrusionOk="0" h="4017396" w="3988179">
                <a:moveTo>
                  <a:pt x="3988179" y="0"/>
                </a:moveTo>
                <a:lnTo>
                  <a:pt x="0" y="0"/>
                </a:lnTo>
                <a:lnTo>
                  <a:pt x="0" y="4017396"/>
                </a:lnTo>
                <a:lnTo>
                  <a:pt x="3988179" y="4017396"/>
                </a:lnTo>
                <a:lnTo>
                  <a:pt x="3988179"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115"/>
          <p:cNvSpPr/>
          <p:nvPr/>
        </p:nvSpPr>
        <p:spPr>
          <a:xfrm rot="3261743">
            <a:off x="6634612" y="7679851"/>
            <a:ext cx="367407" cy="2127095"/>
          </a:xfrm>
          <a:custGeom>
            <a:rect b="b" l="l" r="r" t="t"/>
            <a:pathLst>
              <a:path extrusionOk="0" h="2127667" w="367506">
                <a:moveTo>
                  <a:pt x="0" y="0"/>
                </a:moveTo>
                <a:lnTo>
                  <a:pt x="367506" y="0"/>
                </a:lnTo>
                <a:lnTo>
                  <a:pt x="367506" y="2127667"/>
                </a:lnTo>
                <a:lnTo>
                  <a:pt x="0" y="2127667"/>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116"/>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50299" l="-7311" r="-11870" t="-7852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4" name="Google Shape;914;p116"/>
          <p:cNvGrpSpPr/>
          <p:nvPr/>
        </p:nvGrpSpPr>
        <p:grpSpPr>
          <a:xfrm>
            <a:off x="1957650" y="3594776"/>
            <a:ext cx="8346437" cy="3678804"/>
            <a:chOff x="0" y="0"/>
            <a:chExt cx="2198224" cy="903883"/>
          </a:xfrm>
        </p:grpSpPr>
        <p:sp>
          <p:nvSpPr>
            <p:cNvPr id="915" name="Google Shape;915;p116"/>
            <p:cNvSpPr/>
            <p:nvPr/>
          </p:nvSpPr>
          <p:spPr>
            <a:xfrm>
              <a:off x="0" y="0"/>
              <a:ext cx="2198224" cy="903883"/>
            </a:xfrm>
            <a:custGeom>
              <a:rect b="b" l="l" r="r" t="t"/>
              <a:pathLst>
                <a:path extrusionOk="0" h="903883" w="2198224">
                  <a:moveTo>
                    <a:pt x="21334" y="0"/>
                  </a:moveTo>
                  <a:lnTo>
                    <a:pt x="2176890" y="0"/>
                  </a:lnTo>
                  <a:cubicBezTo>
                    <a:pt x="2182548" y="0"/>
                    <a:pt x="2187975" y="2248"/>
                    <a:pt x="2191976" y="6249"/>
                  </a:cubicBezTo>
                  <a:cubicBezTo>
                    <a:pt x="2195976" y="10250"/>
                    <a:pt x="2198224" y="15676"/>
                    <a:pt x="2198224" y="21334"/>
                  </a:cubicBezTo>
                  <a:lnTo>
                    <a:pt x="2198224" y="882548"/>
                  </a:lnTo>
                  <a:cubicBezTo>
                    <a:pt x="2198224" y="894331"/>
                    <a:pt x="2188672" y="903883"/>
                    <a:pt x="2176890" y="903883"/>
                  </a:cubicBezTo>
                  <a:lnTo>
                    <a:pt x="21334" y="903883"/>
                  </a:lnTo>
                  <a:cubicBezTo>
                    <a:pt x="9552" y="903883"/>
                    <a:pt x="0" y="894331"/>
                    <a:pt x="0" y="882548"/>
                  </a:cubicBezTo>
                  <a:lnTo>
                    <a:pt x="0" y="21334"/>
                  </a:lnTo>
                  <a:cubicBezTo>
                    <a:pt x="0" y="9552"/>
                    <a:pt x="9552" y="0"/>
                    <a:pt x="21334" y="0"/>
                  </a:cubicBezTo>
                  <a:close/>
                </a:path>
              </a:pathLst>
            </a:custGeom>
            <a:solidFill>
              <a:srgbClr val="A4A95D">
                <a:alpha val="25882"/>
              </a:srgbClr>
            </a:solidFill>
            <a:ln cap="rnd" cmpd="sng" w="95250">
              <a:solidFill>
                <a:srgbClr val="000000">
                  <a:alpha val="25882"/>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116"/>
            <p:cNvSpPr txBox="1"/>
            <p:nvPr/>
          </p:nvSpPr>
          <p:spPr>
            <a:xfrm>
              <a:off x="0" y="47625"/>
              <a:ext cx="2198100" cy="8562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17" name="Google Shape;917;p116"/>
          <p:cNvSpPr/>
          <p:nvPr/>
        </p:nvSpPr>
        <p:spPr>
          <a:xfrm flipH="1">
            <a:off x="10709408" y="763201"/>
            <a:ext cx="7578592" cy="8229600"/>
          </a:xfrm>
          <a:custGeom>
            <a:rect b="b" l="l" r="r" t="t"/>
            <a:pathLst>
              <a:path extrusionOk="0" h="8229600" w="7578592">
                <a:moveTo>
                  <a:pt x="7578592" y="0"/>
                </a:moveTo>
                <a:lnTo>
                  <a:pt x="0" y="0"/>
                </a:lnTo>
                <a:lnTo>
                  <a:pt x="0" y="8229600"/>
                </a:lnTo>
                <a:lnTo>
                  <a:pt x="7578592" y="8229600"/>
                </a:lnTo>
                <a:lnTo>
                  <a:pt x="7578592" y="0"/>
                </a:lnTo>
                <a:close/>
              </a:path>
            </a:pathLst>
          </a:custGeom>
          <a:blipFill rotWithShape="1">
            <a:blip r:embed="rId4">
              <a:alphaModFix/>
            </a:blip>
            <a:stretch>
              <a:fillRect b="0" l="-325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8" name="Google Shape;918;p116"/>
          <p:cNvGrpSpPr/>
          <p:nvPr/>
        </p:nvGrpSpPr>
        <p:grpSpPr>
          <a:xfrm>
            <a:off x="0" y="8992801"/>
            <a:ext cx="18288118" cy="1294553"/>
            <a:chOff x="0" y="0"/>
            <a:chExt cx="4816592" cy="340950"/>
          </a:xfrm>
        </p:grpSpPr>
        <p:sp>
          <p:nvSpPr>
            <p:cNvPr id="919" name="Google Shape;919;p116"/>
            <p:cNvSpPr/>
            <p:nvPr/>
          </p:nvSpPr>
          <p:spPr>
            <a:xfrm>
              <a:off x="0" y="0"/>
              <a:ext cx="4816592" cy="340859"/>
            </a:xfrm>
            <a:custGeom>
              <a:rect b="b" l="l" r="r" t="t"/>
              <a:pathLst>
                <a:path extrusionOk="0" h="340859" w="4816592">
                  <a:moveTo>
                    <a:pt x="0" y="0"/>
                  </a:moveTo>
                  <a:lnTo>
                    <a:pt x="4816592" y="0"/>
                  </a:lnTo>
                  <a:lnTo>
                    <a:pt x="4816592" y="340859"/>
                  </a:lnTo>
                  <a:lnTo>
                    <a:pt x="0" y="340859"/>
                  </a:lnTo>
                  <a:close/>
                </a:path>
              </a:pathLst>
            </a:custGeom>
            <a:solidFill>
              <a:srgbClr val="F09B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116"/>
            <p:cNvSpPr txBox="1"/>
            <p:nvPr/>
          </p:nvSpPr>
          <p:spPr>
            <a:xfrm>
              <a:off x="0" y="57150"/>
              <a:ext cx="4816500" cy="2838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21" name="Google Shape;921;p116"/>
          <p:cNvSpPr/>
          <p:nvPr/>
        </p:nvSpPr>
        <p:spPr>
          <a:xfrm>
            <a:off x="0" y="6124134"/>
            <a:ext cx="2323601" cy="4143839"/>
          </a:xfrm>
          <a:custGeom>
            <a:rect b="b" l="l" r="r" t="t"/>
            <a:pathLst>
              <a:path extrusionOk="0" h="4143839" w="2323601">
                <a:moveTo>
                  <a:pt x="0" y="0"/>
                </a:moveTo>
                <a:lnTo>
                  <a:pt x="2323601" y="0"/>
                </a:lnTo>
                <a:lnTo>
                  <a:pt x="2323601" y="4143840"/>
                </a:lnTo>
                <a:lnTo>
                  <a:pt x="0" y="4143840"/>
                </a:lnTo>
                <a:lnTo>
                  <a:pt x="0" y="0"/>
                </a:lnTo>
                <a:close/>
              </a:path>
            </a:pathLst>
          </a:custGeom>
          <a:blipFill rotWithShape="1">
            <a:blip r:embed="rId5">
              <a:alphaModFix/>
            </a:blip>
            <a:stretch>
              <a:fillRect b="0" l="-4044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22" name="Google Shape;922;p116"/>
          <p:cNvGrpSpPr/>
          <p:nvPr/>
        </p:nvGrpSpPr>
        <p:grpSpPr>
          <a:xfrm>
            <a:off x="1161801" y="1145608"/>
            <a:ext cx="9938386" cy="1501913"/>
            <a:chOff x="0" y="0"/>
            <a:chExt cx="2617500" cy="395563"/>
          </a:xfrm>
        </p:grpSpPr>
        <p:sp>
          <p:nvSpPr>
            <p:cNvPr id="923" name="Google Shape;923;p116"/>
            <p:cNvSpPr/>
            <p:nvPr/>
          </p:nvSpPr>
          <p:spPr>
            <a:xfrm>
              <a:off x="0" y="0"/>
              <a:ext cx="2617435" cy="395563"/>
            </a:xfrm>
            <a:custGeom>
              <a:rect b="b" l="l" r="r" t="t"/>
              <a:pathLst>
                <a:path extrusionOk="0" h="395563" w="2617435">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116"/>
            <p:cNvSpPr txBox="1"/>
            <p:nvPr/>
          </p:nvSpPr>
          <p:spPr>
            <a:xfrm>
              <a:off x="0" y="57150"/>
              <a:ext cx="2617500" cy="3384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25" name="Google Shape;925;p116"/>
          <p:cNvSpPr txBox="1"/>
          <p:nvPr>
            <p:ph idx="4294967295" type="title"/>
          </p:nvPr>
        </p:nvSpPr>
        <p:spPr>
          <a:xfrm>
            <a:off x="1404348" y="1525854"/>
            <a:ext cx="10041900" cy="962100"/>
          </a:xfrm>
          <a:prstGeom prst="rect">
            <a:avLst/>
          </a:prstGeom>
          <a:noFill/>
          <a:ln>
            <a:noFill/>
          </a:ln>
        </p:spPr>
        <p:txBody>
          <a:bodyPr anchorCtr="0" anchor="t" bIns="0" lIns="0" spcFirstLastPara="1" rIns="0" wrap="square" tIns="0">
            <a:spAutoFit/>
          </a:bodyPr>
          <a:lstStyle/>
          <a:p>
            <a:pPr indent="0" lvl="0" marL="0" marR="0" rtl="0" algn="l">
              <a:lnSpc>
                <a:spcPct val="101007"/>
              </a:lnSpc>
              <a:spcBef>
                <a:spcPts val="0"/>
              </a:spcBef>
              <a:spcAft>
                <a:spcPts val="0"/>
              </a:spcAft>
              <a:buClr>
                <a:srgbClr val="000000"/>
              </a:buClr>
              <a:buSzPts val="6250"/>
              <a:buFont typeface="Arial"/>
              <a:buNone/>
            </a:pPr>
            <a:r>
              <a:rPr lang="en-US" sz="6250">
                <a:solidFill>
                  <a:srgbClr val="616709"/>
                </a:solidFill>
                <a:latin typeface="Inclusive Sans"/>
                <a:ea typeface="Inclusive Sans"/>
                <a:cs typeface="Inclusive Sans"/>
                <a:sym typeface="Inclusive Sans"/>
              </a:rPr>
              <a:t>CE </a:t>
            </a:r>
            <a:r>
              <a:rPr lang="en-US" sz="6250">
                <a:solidFill>
                  <a:srgbClr val="616709"/>
                </a:solidFill>
                <a:latin typeface="Inclusive Sans"/>
                <a:ea typeface="Inclusive Sans"/>
                <a:cs typeface="Inclusive Sans"/>
                <a:sym typeface="Inclusive Sans"/>
              </a:rPr>
              <a:t>Disclosure</a:t>
            </a:r>
            <a:endParaRPr b="0" i="0" sz="1400" u="none" cap="none" strike="noStrike">
              <a:solidFill>
                <a:srgbClr val="000000"/>
              </a:solidFill>
              <a:latin typeface="Arial"/>
              <a:ea typeface="Arial"/>
              <a:cs typeface="Arial"/>
              <a:sym typeface="Arial"/>
            </a:endParaRPr>
          </a:p>
        </p:txBody>
      </p:sp>
      <p:sp>
        <p:nvSpPr>
          <p:cNvPr id="926" name="Google Shape;926;p116"/>
          <p:cNvSpPr txBox="1"/>
          <p:nvPr/>
        </p:nvSpPr>
        <p:spPr>
          <a:xfrm>
            <a:off x="2335566" y="4171933"/>
            <a:ext cx="7590600" cy="1989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2485"/>
              <a:buFont typeface="Arial"/>
              <a:buNone/>
            </a:pPr>
            <a:r>
              <a:rPr b="0" i="0" lang="en-US" sz="2485" u="none" cap="none" strike="noStrike">
                <a:solidFill>
                  <a:srgbClr val="000000"/>
                </a:solidFill>
                <a:latin typeface="Inclusive Sans"/>
                <a:ea typeface="Inclusive Sans"/>
                <a:cs typeface="Inclusive Sans"/>
                <a:sym typeface="Inclusive Sans"/>
              </a:rPr>
              <a:t>During the past 24 months, the speakers and moderators had no financial relationship with an ineligible company that might potentially be biased or impact the content of the webinar.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117"/>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50299" l="-7311" r="-11870" t="-7852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32" name="Google Shape;932;p117"/>
          <p:cNvGrpSpPr/>
          <p:nvPr/>
        </p:nvGrpSpPr>
        <p:grpSpPr>
          <a:xfrm>
            <a:off x="1242775" y="2238099"/>
            <a:ext cx="14709950" cy="5460851"/>
            <a:chOff x="0" y="0"/>
            <a:chExt cx="3874200" cy="1710150"/>
          </a:xfrm>
        </p:grpSpPr>
        <p:sp>
          <p:nvSpPr>
            <p:cNvPr id="933" name="Google Shape;933;p117"/>
            <p:cNvSpPr/>
            <p:nvPr/>
          </p:nvSpPr>
          <p:spPr>
            <a:xfrm>
              <a:off x="0" y="0"/>
              <a:ext cx="3874142" cy="1710075"/>
            </a:xfrm>
            <a:custGeom>
              <a:rect b="b" l="l" r="r" t="t"/>
              <a:pathLst>
                <a:path extrusionOk="0" h="1710075" w="3874142">
                  <a:moveTo>
                    <a:pt x="12105" y="0"/>
                  </a:moveTo>
                  <a:lnTo>
                    <a:pt x="3862036" y="0"/>
                  </a:lnTo>
                  <a:cubicBezTo>
                    <a:pt x="3865247" y="0"/>
                    <a:pt x="3868326" y="1275"/>
                    <a:pt x="3870596" y="3546"/>
                  </a:cubicBezTo>
                  <a:cubicBezTo>
                    <a:pt x="3872866" y="5816"/>
                    <a:pt x="3874142" y="8895"/>
                    <a:pt x="3874142" y="12105"/>
                  </a:cubicBezTo>
                  <a:lnTo>
                    <a:pt x="3874142" y="1697970"/>
                  </a:lnTo>
                  <a:cubicBezTo>
                    <a:pt x="3874142" y="1701181"/>
                    <a:pt x="3872866" y="1704260"/>
                    <a:pt x="3870596" y="1706530"/>
                  </a:cubicBezTo>
                  <a:cubicBezTo>
                    <a:pt x="3868326" y="1708800"/>
                    <a:pt x="3865247" y="1710075"/>
                    <a:pt x="3862036" y="1710075"/>
                  </a:cubicBezTo>
                  <a:lnTo>
                    <a:pt x="12105" y="1710075"/>
                  </a:lnTo>
                  <a:cubicBezTo>
                    <a:pt x="5420" y="1710075"/>
                    <a:pt x="0" y="1704656"/>
                    <a:pt x="0" y="1697970"/>
                  </a:cubicBezTo>
                  <a:lnTo>
                    <a:pt x="0" y="12105"/>
                  </a:lnTo>
                  <a:cubicBezTo>
                    <a:pt x="0" y="8895"/>
                    <a:pt x="1275" y="5816"/>
                    <a:pt x="3546" y="3546"/>
                  </a:cubicBezTo>
                  <a:cubicBezTo>
                    <a:pt x="5816" y="1275"/>
                    <a:pt x="8895" y="0"/>
                    <a:pt x="12105" y="0"/>
                  </a:cubicBezTo>
                  <a:close/>
                </a:path>
              </a:pathLst>
            </a:custGeom>
            <a:solidFill>
              <a:srgbClr val="A4A95D">
                <a:alpha val="25882"/>
              </a:srgbClr>
            </a:solidFill>
            <a:ln cap="rnd" cmpd="sng" w="95250">
              <a:solidFill>
                <a:srgbClr val="000000">
                  <a:alpha val="25882"/>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117"/>
            <p:cNvSpPr txBox="1"/>
            <p:nvPr/>
          </p:nvSpPr>
          <p:spPr>
            <a:xfrm>
              <a:off x="0" y="57150"/>
              <a:ext cx="3874200" cy="16530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35" name="Google Shape;935;p117"/>
          <p:cNvSpPr/>
          <p:nvPr/>
        </p:nvSpPr>
        <p:spPr>
          <a:xfrm>
            <a:off x="9804433" y="571834"/>
            <a:ext cx="731569" cy="731569"/>
          </a:xfrm>
          <a:custGeom>
            <a:rect b="b" l="l" r="r" t="t"/>
            <a:pathLst>
              <a:path extrusionOk="0" h="731569" w="731569">
                <a:moveTo>
                  <a:pt x="0" y="0"/>
                </a:moveTo>
                <a:lnTo>
                  <a:pt x="731569" y="0"/>
                </a:lnTo>
                <a:lnTo>
                  <a:pt x="731569" y="731569"/>
                </a:lnTo>
                <a:lnTo>
                  <a:pt x="0" y="731569"/>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36" name="Google Shape;936;p117"/>
          <p:cNvGrpSpPr/>
          <p:nvPr/>
        </p:nvGrpSpPr>
        <p:grpSpPr>
          <a:xfrm>
            <a:off x="531826" y="395449"/>
            <a:ext cx="7290048" cy="1266509"/>
            <a:chOff x="0" y="0"/>
            <a:chExt cx="1920000" cy="333564"/>
          </a:xfrm>
        </p:grpSpPr>
        <p:sp>
          <p:nvSpPr>
            <p:cNvPr id="937" name="Google Shape;937;p117"/>
            <p:cNvSpPr/>
            <p:nvPr/>
          </p:nvSpPr>
          <p:spPr>
            <a:xfrm>
              <a:off x="0" y="0"/>
              <a:ext cx="1919949" cy="333564"/>
            </a:xfrm>
            <a:custGeom>
              <a:rect b="b" l="l" r="r" t="t"/>
              <a:pathLst>
                <a:path extrusionOk="0" h="333564" w="1919949">
                  <a:moveTo>
                    <a:pt x="24426" y="0"/>
                  </a:moveTo>
                  <a:lnTo>
                    <a:pt x="1895522" y="0"/>
                  </a:lnTo>
                  <a:cubicBezTo>
                    <a:pt x="1902000" y="0"/>
                    <a:pt x="1908213" y="2573"/>
                    <a:pt x="1912794" y="7154"/>
                  </a:cubicBezTo>
                  <a:cubicBezTo>
                    <a:pt x="1917375" y="11735"/>
                    <a:pt x="1919949" y="17948"/>
                    <a:pt x="1919949" y="24426"/>
                  </a:cubicBezTo>
                  <a:lnTo>
                    <a:pt x="1919949" y="309138"/>
                  </a:lnTo>
                  <a:cubicBezTo>
                    <a:pt x="1919949" y="315616"/>
                    <a:pt x="1917375" y="321829"/>
                    <a:pt x="1912794" y="326410"/>
                  </a:cubicBezTo>
                  <a:cubicBezTo>
                    <a:pt x="1908213" y="330991"/>
                    <a:pt x="1902000" y="333564"/>
                    <a:pt x="1895522" y="333564"/>
                  </a:cubicBezTo>
                  <a:lnTo>
                    <a:pt x="24426" y="333564"/>
                  </a:lnTo>
                  <a:cubicBezTo>
                    <a:pt x="17948" y="333564"/>
                    <a:pt x="11735" y="330991"/>
                    <a:pt x="7154" y="326410"/>
                  </a:cubicBezTo>
                  <a:cubicBezTo>
                    <a:pt x="2573" y="321829"/>
                    <a:pt x="0" y="315616"/>
                    <a:pt x="0" y="309138"/>
                  </a:cubicBezTo>
                  <a:lnTo>
                    <a:pt x="0" y="24426"/>
                  </a:lnTo>
                  <a:cubicBezTo>
                    <a:pt x="0" y="17948"/>
                    <a:pt x="2573" y="11735"/>
                    <a:pt x="7154" y="7154"/>
                  </a:cubicBezTo>
                  <a:cubicBezTo>
                    <a:pt x="11735" y="2573"/>
                    <a:pt x="17948" y="0"/>
                    <a:pt x="24426"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117"/>
            <p:cNvSpPr txBox="1"/>
            <p:nvPr/>
          </p:nvSpPr>
          <p:spPr>
            <a:xfrm>
              <a:off x="0" y="57150"/>
              <a:ext cx="1920000" cy="2763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39" name="Google Shape;939;p117"/>
          <p:cNvSpPr txBox="1"/>
          <p:nvPr>
            <p:ph idx="4294967295" type="title"/>
          </p:nvPr>
        </p:nvSpPr>
        <p:spPr>
          <a:xfrm>
            <a:off x="909168" y="734681"/>
            <a:ext cx="6535200" cy="774300"/>
          </a:xfrm>
          <a:prstGeom prst="rect">
            <a:avLst/>
          </a:prstGeom>
          <a:noFill/>
          <a:ln>
            <a:noFill/>
          </a:ln>
        </p:spPr>
        <p:txBody>
          <a:bodyPr anchorCtr="0" anchor="t" bIns="0" lIns="0" spcFirstLastPara="1" rIns="0" wrap="square" tIns="0">
            <a:spAutoFit/>
          </a:bodyPr>
          <a:lstStyle/>
          <a:p>
            <a:pPr indent="0" lvl="0" marL="0" marR="0" rtl="0" algn="l">
              <a:lnSpc>
                <a:spcPct val="100994"/>
              </a:lnSpc>
              <a:spcBef>
                <a:spcPts val="0"/>
              </a:spcBef>
              <a:spcAft>
                <a:spcPts val="0"/>
              </a:spcAft>
              <a:buClr>
                <a:srgbClr val="000000"/>
              </a:buClr>
              <a:buSzPts val="5030"/>
              <a:buFont typeface="Arial"/>
              <a:buNone/>
            </a:pPr>
            <a:r>
              <a:rPr b="0" i="0" lang="en-US" sz="5030" u="none" cap="none" strike="noStrike">
                <a:solidFill>
                  <a:srgbClr val="616709"/>
                </a:solidFill>
                <a:latin typeface="Inclusive Sans"/>
                <a:ea typeface="Inclusive Sans"/>
                <a:cs typeface="Inclusive Sans"/>
                <a:sym typeface="Inclusive Sans"/>
              </a:rPr>
              <a:t>What to expect today</a:t>
            </a:r>
            <a:endParaRPr b="0" i="0" sz="1400" u="none" cap="none" strike="noStrike">
              <a:solidFill>
                <a:srgbClr val="000000"/>
              </a:solidFill>
              <a:latin typeface="Arial"/>
              <a:ea typeface="Arial"/>
              <a:cs typeface="Arial"/>
              <a:sym typeface="Arial"/>
            </a:endParaRPr>
          </a:p>
        </p:txBody>
      </p:sp>
      <p:grpSp>
        <p:nvGrpSpPr>
          <p:cNvPr descr="1. Grounding" id="940" name="Google Shape;940;p117"/>
          <p:cNvGrpSpPr/>
          <p:nvPr/>
        </p:nvGrpSpPr>
        <p:grpSpPr>
          <a:xfrm>
            <a:off x="1370843" y="2775964"/>
            <a:ext cx="6393876" cy="1078953"/>
            <a:chOff x="0" y="-155753"/>
            <a:chExt cx="8525168" cy="1438604"/>
          </a:xfrm>
        </p:grpSpPr>
        <p:grpSp>
          <p:nvGrpSpPr>
            <p:cNvPr id="941" name="Google Shape;941;p117"/>
            <p:cNvGrpSpPr/>
            <p:nvPr/>
          </p:nvGrpSpPr>
          <p:grpSpPr>
            <a:xfrm>
              <a:off x="0" y="-155753"/>
              <a:ext cx="8525168" cy="1438604"/>
              <a:chOff x="0" y="-38100"/>
              <a:chExt cx="2085413" cy="351909"/>
            </a:xfrm>
          </p:grpSpPr>
          <p:sp>
            <p:nvSpPr>
              <p:cNvPr id="942" name="Google Shape;942;p117"/>
              <p:cNvSpPr/>
              <p:nvPr/>
            </p:nvSpPr>
            <p:spPr>
              <a:xfrm>
                <a:off x="0" y="0"/>
                <a:ext cx="2085413" cy="313809"/>
              </a:xfrm>
              <a:custGeom>
                <a:rect b="b" l="l" r="r" t="t"/>
                <a:pathLst>
                  <a:path extrusionOk="0" h="313809" w="2085413">
                    <a:moveTo>
                      <a:pt x="30271" y="0"/>
                    </a:moveTo>
                    <a:lnTo>
                      <a:pt x="2055143" y="0"/>
                    </a:lnTo>
                    <a:cubicBezTo>
                      <a:pt x="2071861" y="0"/>
                      <a:pt x="2085413" y="13553"/>
                      <a:pt x="2085413" y="30271"/>
                    </a:cubicBezTo>
                    <a:lnTo>
                      <a:pt x="2085413" y="283539"/>
                    </a:lnTo>
                    <a:cubicBezTo>
                      <a:pt x="2085413" y="300257"/>
                      <a:pt x="2071861" y="313809"/>
                      <a:pt x="2055143" y="313809"/>
                    </a:cubicBezTo>
                    <a:lnTo>
                      <a:pt x="30271" y="313809"/>
                    </a:lnTo>
                    <a:cubicBezTo>
                      <a:pt x="13553" y="313809"/>
                      <a:pt x="0" y="300257"/>
                      <a:pt x="0" y="283539"/>
                    </a:cubicBezTo>
                    <a:lnTo>
                      <a:pt x="0" y="30271"/>
                    </a:lnTo>
                    <a:cubicBezTo>
                      <a:pt x="0" y="13553"/>
                      <a:pt x="13553" y="0"/>
                      <a:pt x="30271" y="0"/>
                    </a:cubicBezTo>
                    <a:close/>
                  </a:path>
                </a:pathLst>
              </a:cu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117"/>
              <p:cNvSpPr txBox="1"/>
              <p:nvPr/>
            </p:nvSpPr>
            <p:spPr>
              <a:xfrm>
                <a:off x="0" y="-38100"/>
                <a:ext cx="2085300" cy="351900"/>
              </a:xfrm>
              <a:prstGeom prst="rect">
                <a:avLst/>
              </a:prstGeom>
              <a:noFill/>
              <a:ln>
                <a:noFill/>
              </a:ln>
            </p:spPr>
            <p:txBody>
              <a:bodyPr anchorCtr="0" anchor="ctr" bIns="41750" lIns="41750" spcFirstLastPara="1" rIns="41750" wrap="square" tIns="41750">
                <a:noAutofit/>
              </a:bodyPr>
              <a:lstStyle/>
              <a:p>
                <a:pPr indent="0" lvl="0" marL="0" marR="0" rtl="0" algn="ctr">
                  <a:lnSpc>
                    <a:spcPct val="147777"/>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44" name="Google Shape;944;p117"/>
            <p:cNvSpPr txBox="1"/>
            <p:nvPr/>
          </p:nvSpPr>
          <p:spPr>
            <a:xfrm>
              <a:off x="405881" y="103022"/>
              <a:ext cx="1207800" cy="10938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Clr>
                  <a:srgbClr val="000000"/>
                </a:buClr>
                <a:buSzPts val="5329"/>
                <a:buFont typeface="Arial"/>
                <a:buNone/>
              </a:pPr>
              <a:r>
                <a:rPr b="1" i="0" lang="en-US" sz="5329" u="none" cap="none" strike="noStrike">
                  <a:solidFill>
                    <a:srgbClr val="1A1917"/>
                  </a:solidFill>
                  <a:latin typeface="Inclusive Sans"/>
                  <a:ea typeface="Inclusive Sans"/>
                  <a:cs typeface="Inclusive Sans"/>
                  <a:sym typeface="Inclusive Sans"/>
                </a:rPr>
                <a:t>01</a:t>
              </a:r>
              <a:endParaRPr b="0" i="0" sz="1400" u="none" cap="none" strike="noStrike">
                <a:solidFill>
                  <a:srgbClr val="000000"/>
                </a:solidFill>
                <a:latin typeface="Arial"/>
                <a:ea typeface="Arial"/>
                <a:cs typeface="Arial"/>
                <a:sym typeface="Arial"/>
              </a:endParaRPr>
            </a:p>
          </p:txBody>
        </p:sp>
        <p:sp>
          <p:nvSpPr>
            <p:cNvPr id="945" name="Google Shape;945;p117"/>
            <p:cNvSpPr txBox="1"/>
            <p:nvPr/>
          </p:nvSpPr>
          <p:spPr>
            <a:xfrm>
              <a:off x="1969178" y="298092"/>
              <a:ext cx="3040500" cy="596700"/>
            </a:xfrm>
            <a:prstGeom prst="rect">
              <a:avLst/>
            </a:prstGeom>
            <a:noFill/>
            <a:ln>
              <a:noFill/>
            </a:ln>
          </p:spPr>
          <p:txBody>
            <a:bodyPr anchorCtr="0" anchor="t" bIns="0" lIns="0" spcFirstLastPara="1" rIns="0" wrap="square" tIns="0">
              <a:spAutoFit/>
            </a:bodyPr>
            <a:lstStyle/>
            <a:p>
              <a:pPr indent="0" lvl="0" marL="0" marR="0" rtl="0" algn="l">
                <a:lnSpc>
                  <a:spcPct val="119986"/>
                </a:lnSpc>
                <a:spcBef>
                  <a:spcPts val="0"/>
                </a:spcBef>
                <a:spcAft>
                  <a:spcPts val="0"/>
                </a:spcAft>
                <a:buClr>
                  <a:srgbClr val="000000"/>
                </a:buClr>
                <a:buSzPts val="2907"/>
                <a:buFont typeface="Arial"/>
                <a:buNone/>
              </a:pPr>
              <a:r>
                <a:rPr b="0" i="0" lang="en-US" sz="2907" u="none" cap="none" strike="noStrike">
                  <a:solidFill>
                    <a:srgbClr val="1A1917"/>
                  </a:solidFill>
                  <a:latin typeface="Inclusive Sans"/>
                  <a:ea typeface="Inclusive Sans"/>
                  <a:cs typeface="Inclusive Sans"/>
                  <a:sym typeface="Inclusive Sans"/>
                </a:rPr>
                <a:t>Grounding</a:t>
              </a:r>
              <a:endParaRPr b="0" i="0" sz="1400" u="none" cap="none" strike="noStrike">
                <a:solidFill>
                  <a:srgbClr val="000000"/>
                </a:solidFill>
                <a:latin typeface="Arial"/>
                <a:ea typeface="Arial"/>
                <a:cs typeface="Arial"/>
                <a:sym typeface="Arial"/>
              </a:endParaRPr>
            </a:p>
          </p:txBody>
        </p:sp>
        <p:sp>
          <p:nvSpPr>
            <p:cNvPr id="946" name="Google Shape;946;p117"/>
            <p:cNvSpPr/>
            <p:nvPr/>
          </p:nvSpPr>
          <p:spPr>
            <a:xfrm>
              <a:off x="4855179" y="61422"/>
              <a:ext cx="1004277" cy="1004277"/>
            </a:xfrm>
            <a:custGeom>
              <a:rect b="b" l="l" r="r" t="t"/>
              <a:pathLst>
                <a:path extrusionOk="0" h="1004277" w="1004277">
                  <a:moveTo>
                    <a:pt x="0" y="0"/>
                  </a:moveTo>
                  <a:lnTo>
                    <a:pt x="1004276" y="0"/>
                  </a:lnTo>
                  <a:lnTo>
                    <a:pt x="1004276" y="1004277"/>
                  </a:lnTo>
                  <a:lnTo>
                    <a:pt x="0" y="100427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descr="2. Origins &amp; core concepts of disability justice" id="947" name="Google Shape;947;p117"/>
          <p:cNvGrpSpPr/>
          <p:nvPr/>
        </p:nvGrpSpPr>
        <p:grpSpPr>
          <a:xfrm>
            <a:off x="1313743" y="4337397"/>
            <a:ext cx="6507957" cy="1149762"/>
            <a:chOff x="0" y="880709"/>
            <a:chExt cx="8677276" cy="1533016"/>
          </a:xfrm>
        </p:grpSpPr>
        <p:grpSp>
          <p:nvGrpSpPr>
            <p:cNvPr id="948" name="Google Shape;948;p117"/>
            <p:cNvGrpSpPr/>
            <p:nvPr/>
          </p:nvGrpSpPr>
          <p:grpSpPr>
            <a:xfrm>
              <a:off x="0" y="880714"/>
              <a:ext cx="8601073" cy="1533011"/>
              <a:chOff x="0" y="215439"/>
              <a:chExt cx="2103981" cy="375003"/>
            </a:xfrm>
          </p:grpSpPr>
          <p:sp>
            <p:nvSpPr>
              <p:cNvPr id="949" name="Google Shape;949;p117"/>
              <p:cNvSpPr/>
              <p:nvPr/>
            </p:nvSpPr>
            <p:spPr>
              <a:xfrm>
                <a:off x="0" y="253523"/>
                <a:ext cx="2085413" cy="336919"/>
              </a:xfrm>
              <a:custGeom>
                <a:rect b="b" l="l" r="r" t="t"/>
                <a:pathLst>
                  <a:path extrusionOk="0" h="336919" w="2085413">
                    <a:moveTo>
                      <a:pt x="30271" y="0"/>
                    </a:moveTo>
                    <a:lnTo>
                      <a:pt x="2055143" y="0"/>
                    </a:lnTo>
                    <a:cubicBezTo>
                      <a:pt x="2071861" y="0"/>
                      <a:pt x="2085413" y="13553"/>
                      <a:pt x="2085413" y="30271"/>
                    </a:cubicBezTo>
                    <a:lnTo>
                      <a:pt x="2085413" y="306649"/>
                    </a:lnTo>
                    <a:cubicBezTo>
                      <a:pt x="2085413" y="323367"/>
                      <a:pt x="2071861" y="336919"/>
                      <a:pt x="2055143" y="336919"/>
                    </a:cubicBezTo>
                    <a:lnTo>
                      <a:pt x="30271" y="336919"/>
                    </a:lnTo>
                    <a:cubicBezTo>
                      <a:pt x="13553" y="336919"/>
                      <a:pt x="0" y="323367"/>
                      <a:pt x="0" y="306649"/>
                    </a:cubicBezTo>
                    <a:lnTo>
                      <a:pt x="0" y="30271"/>
                    </a:lnTo>
                    <a:cubicBezTo>
                      <a:pt x="0" y="13553"/>
                      <a:pt x="13553" y="0"/>
                      <a:pt x="30271" y="0"/>
                    </a:cubicBezTo>
                    <a:close/>
                  </a:path>
                </a:pathLst>
              </a:cu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117"/>
              <p:cNvSpPr txBox="1"/>
              <p:nvPr/>
            </p:nvSpPr>
            <p:spPr>
              <a:xfrm>
                <a:off x="18681" y="215439"/>
                <a:ext cx="2085300" cy="375000"/>
              </a:xfrm>
              <a:prstGeom prst="rect">
                <a:avLst/>
              </a:prstGeom>
              <a:noFill/>
              <a:ln>
                <a:noFill/>
              </a:ln>
            </p:spPr>
            <p:txBody>
              <a:bodyPr anchorCtr="0" anchor="ctr" bIns="41750" lIns="41750" spcFirstLastPara="1" rIns="41750" wrap="square" tIns="41750">
                <a:noAutofit/>
              </a:bodyPr>
              <a:lstStyle/>
              <a:p>
                <a:pPr indent="0" lvl="0" marL="0" marR="0" rtl="0" algn="ctr">
                  <a:lnSpc>
                    <a:spcPct val="147777"/>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51" name="Google Shape;951;p117"/>
            <p:cNvSpPr txBox="1"/>
            <p:nvPr/>
          </p:nvSpPr>
          <p:spPr>
            <a:xfrm>
              <a:off x="415981" y="880709"/>
              <a:ext cx="1207800" cy="10938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Clr>
                  <a:srgbClr val="000000"/>
                </a:buClr>
                <a:buSzPts val="5329"/>
                <a:buFont typeface="Arial"/>
                <a:buNone/>
              </a:pPr>
              <a:r>
                <a:rPr b="1" i="0" lang="en-US" sz="5329" u="none" cap="none" strike="noStrike">
                  <a:solidFill>
                    <a:srgbClr val="1A1917"/>
                  </a:solidFill>
                  <a:latin typeface="Inclusive Sans"/>
                  <a:ea typeface="Inclusive Sans"/>
                  <a:cs typeface="Inclusive Sans"/>
                  <a:sym typeface="Inclusive Sans"/>
                </a:rPr>
                <a:t>02</a:t>
              </a:r>
              <a:endParaRPr b="0" i="0" sz="1400" u="none" cap="none" strike="noStrike">
                <a:solidFill>
                  <a:srgbClr val="000000"/>
                </a:solidFill>
                <a:latin typeface="Arial"/>
                <a:ea typeface="Arial"/>
                <a:cs typeface="Arial"/>
                <a:sym typeface="Arial"/>
              </a:endParaRPr>
            </a:p>
          </p:txBody>
        </p:sp>
        <p:sp>
          <p:nvSpPr>
            <p:cNvPr id="952" name="Google Shape;952;p117"/>
            <p:cNvSpPr txBox="1"/>
            <p:nvPr/>
          </p:nvSpPr>
          <p:spPr>
            <a:xfrm>
              <a:off x="1944676" y="1240913"/>
              <a:ext cx="6732600" cy="563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2745"/>
                <a:buFont typeface="Arial"/>
                <a:buNone/>
              </a:pPr>
              <a:r>
                <a:rPr lang="en-US" sz="2745">
                  <a:solidFill>
                    <a:srgbClr val="1A1917"/>
                  </a:solidFill>
                  <a:latin typeface="Inclusive Sans"/>
                  <a:ea typeface="Inclusive Sans"/>
                  <a:cs typeface="Inclusive Sans"/>
                  <a:sym typeface="Inclusive Sans"/>
                </a:rPr>
                <a:t>Case Study Presentation 1</a:t>
              </a:r>
              <a:endParaRPr b="0" i="0" sz="1400" u="none" cap="none" strike="noStrike">
                <a:solidFill>
                  <a:srgbClr val="000000"/>
                </a:solidFill>
                <a:latin typeface="Arial"/>
                <a:ea typeface="Arial"/>
                <a:cs typeface="Arial"/>
                <a:sym typeface="Arial"/>
              </a:endParaRPr>
            </a:p>
          </p:txBody>
        </p:sp>
      </p:grpSp>
      <p:grpSp>
        <p:nvGrpSpPr>
          <p:cNvPr descr="3. an intersectional view of disability models in the US" id="953" name="Google Shape;953;p117"/>
          <p:cNvGrpSpPr/>
          <p:nvPr/>
        </p:nvGrpSpPr>
        <p:grpSpPr>
          <a:xfrm>
            <a:off x="1625728" y="5782725"/>
            <a:ext cx="5818797" cy="874440"/>
            <a:chOff x="0" y="-255943"/>
            <a:chExt cx="7758396" cy="1165920"/>
          </a:xfrm>
        </p:grpSpPr>
        <p:sp>
          <p:nvSpPr>
            <p:cNvPr id="954" name="Google Shape;954;p117"/>
            <p:cNvSpPr txBox="1"/>
            <p:nvPr/>
          </p:nvSpPr>
          <p:spPr>
            <a:xfrm>
              <a:off x="0" y="-183823"/>
              <a:ext cx="1207800" cy="10938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Clr>
                  <a:srgbClr val="000000"/>
                </a:buClr>
                <a:buSzPts val="5329"/>
                <a:buFont typeface="Arial"/>
                <a:buNone/>
              </a:pPr>
              <a:r>
                <a:rPr b="1" i="0" lang="en-US" sz="5329" u="none" cap="none" strike="noStrike">
                  <a:solidFill>
                    <a:srgbClr val="1A1917"/>
                  </a:solidFill>
                  <a:latin typeface="Inclusive Sans"/>
                  <a:ea typeface="Inclusive Sans"/>
                  <a:cs typeface="Inclusive Sans"/>
                  <a:sym typeface="Inclusive Sans"/>
                </a:rPr>
                <a:t>03</a:t>
              </a:r>
              <a:endParaRPr b="0" i="0" sz="1400" u="none" cap="none" strike="noStrike">
                <a:solidFill>
                  <a:srgbClr val="000000"/>
                </a:solidFill>
                <a:latin typeface="Arial"/>
                <a:ea typeface="Arial"/>
                <a:cs typeface="Arial"/>
                <a:sym typeface="Arial"/>
              </a:endParaRPr>
            </a:p>
          </p:txBody>
        </p:sp>
        <p:sp>
          <p:nvSpPr>
            <p:cNvPr id="955" name="Google Shape;955;p117"/>
            <p:cNvSpPr txBox="1"/>
            <p:nvPr/>
          </p:nvSpPr>
          <p:spPr>
            <a:xfrm>
              <a:off x="1615896" y="-255943"/>
              <a:ext cx="6142500" cy="5628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Clr>
                  <a:srgbClr val="000000"/>
                </a:buClr>
                <a:buSzPts val="2742"/>
                <a:buFont typeface="Arial"/>
                <a:buNone/>
              </a:pPr>
              <a:r>
                <a:rPr lang="en-US" sz="2742">
                  <a:solidFill>
                    <a:srgbClr val="1A1917"/>
                  </a:solidFill>
                  <a:latin typeface="Inclusive Sans"/>
                  <a:ea typeface="Inclusive Sans"/>
                  <a:cs typeface="Inclusive Sans"/>
                  <a:sym typeface="Inclusive Sans"/>
                </a:rPr>
                <a:t>Case Study Presentation 2</a:t>
              </a:r>
              <a:endParaRPr b="0" i="0" sz="1400" u="none" cap="none" strike="noStrike">
                <a:solidFill>
                  <a:srgbClr val="000000"/>
                </a:solidFill>
                <a:latin typeface="Arial"/>
                <a:ea typeface="Arial"/>
                <a:cs typeface="Arial"/>
                <a:sym typeface="Arial"/>
              </a:endParaRPr>
            </a:p>
          </p:txBody>
        </p:sp>
      </p:grpSp>
      <p:grpSp>
        <p:nvGrpSpPr>
          <p:cNvPr descr="4. Disability justice and settler colonialism " id="956" name="Google Shape;956;p117"/>
          <p:cNvGrpSpPr/>
          <p:nvPr/>
        </p:nvGrpSpPr>
        <p:grpSpPr>
          <a:xfrm>
            <a:off x="1472794" y="2880677"/>
            <a:ext cx="13959579" cy="4893395"/>
            <a:chOff x="0" y="-5167350"/>
            <a:chExt cx="18612772" cy="6524527"/>
          </a:xfrm>
        </p:grpSpPr>
        <p:grpSp>
          <p:nvGrpSpPr>
            <p:cNvPr id="957" name="Google Shape;957;p117"/>
            <p:cNvGrpSpPr/>
            <p:nvPr/>
          </p:nvGrpSpPr>
          <p:grpSpPr>
            <a:xfrm>
              <a:off x="0" y="-5113142"/>
              <a:ext cx="18612772" cy="6470319"/>
              <a:chOff x="0" y="-1269336"/>
              <a:chExt cx="4620618" cy="1606255"/>
            </a:xfrm>
          </p:grpSpPr>
          <p:sp>
            <p:nvSpPr>
              <p:cNvPr id="958" name="Google Shape;958;p117"/>
              <p:cNvSpPr/>
              <p:nvPr/>
            </p:nvSpPr>
            <p:spPr>
              <a:xfrm>
                <a:off x="0" y="0"/>
                <a:ext cx="2085413" cy="336919"/>
              </a:xfrm>
              <a:custGeom>
                <a:rect b="b" l="l" r="r" t="t"/>
                <a:pathLst>
                  <a:path extrusionOk="0" h="336919" w="2085413">
                    <a:moveTo>
                      <a:pt x="30721" y="0"/>
                    </a:moveTo>
                    <a:lnTo>
                      <a:pt x="2054693" y="0"/>
                    </a:lnTo>
                    <a:cubicBezTo>
                      <a:pt x="2062840" y="0"/>
                      <a:pt x="2070654" y="3237"/>
                      <a:pt x="2076415" y="8998"/>
                    </a:cubicBezTo>
                    <a:cubicBezTo>
                      <a:pt x="2082177" y="14759"/>
                      <a:pt x="2085413" y="22573"/>
                      <a:pt x="2085413" y="30721"/>
                    </a:cubicBezTo>
                    <a:lnTo>
                      <a:pt x="2085413" y="306199"/>
                    </a:lnTo>
                    <a:cubicBezTo>
                      <a:pt x="2085413" y="314346"/>
                      <a:pt x="2082177" y="322160"/>
                      <a:pt x="2076415" y="327921"/>
                    </a:cubicBezTo>
                    <a:cubicBezTo>
                      <a:pt x="2070654" y="333683"/>
                      <a:pt x="2062840" y="336919"/>
                      <a:pt x="2054693" y="336919"/>
                    </a:cubicBezTo>
                    <a:lnTo>
                      <a:pt x="30721" y="336919"/>
                    </a:lnTo>
                    <a:cubicBezTo>
                      <a:pt x="13754" y="336919"/>
                      <a:pt x="0" y="323165"/>
                      <a:pt x="0" y="306199"/>
                    </a:cubicBezTo>
                    <a:lnTo>
                      <a:pt x="0" y="30721"/>
                    </a:lnTo>
                    <a:cubicBezTo>
                      <a:pt x="0" y="22573"/>
                      <a:pt x="3237" y="14759"/>
                      <a:pt x="8998" y="8998"/>
                    </a:cubicBezTo>
                    <a:cubicBezTo>
                      <a:pt x="14759" y="3237"/>
                      <a:pt x="22573" y="0"/>
                      <a:pt x="30721" y="0"/>
                    </a:cubicBezTo>
                    <a:close/>
                  </a:path>
                </a:pathLst>
              </a:cu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117"/>
              <p:cNvSpPr txBox="1"/>
              <p:nvPr/>
            </p:nvSpPr>
            <p:spPr>
              <a:xfrm>
                <a:off x="2535318" y="-1269336"/>
                <a:ext cx="2085300" cy="375000"/>
              </a:xfrm>
              <a:prstGeom prst="rect">
                <a:avLst/>
              </a:prstGeom>
              <a:noFill/>
              <a:ln>
                <a:noFill/>
              </a:ln>
            </p:spPr>
            <p:txBody>
              <a:bodyPr anchorCtr="0" anchor="ctr" bIns="41125" lIns="41125" spcFirstLastPara="1" rIns="41125" wrap="square" tIns="41125">
                <a:noAutofit/>
              </a:bodyPr>
              <a:lstStyle/>
              <a:p>
                <a:pPr indent="0" lvl="0" marL="0" marR="0" rtl="0" algn="ctr">
                  <a:lnSpc>
                    <a:spcPct val="147777"/>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60" name="Google Shape;960;p117"/>
            <p:cNvSpPr txBox="1"/>
            <p:nvPr/>
          </p:nvSpPr>
          <p:spPr>
            <a:xfrm>
              <a:off x="10456712" y="-5167350"/>
              <a:ext cx="1190400" cy="1077600"/>
            </a:xfrm>
            <a:prstGeom prst="rect">
              <a:avLst/>
            </a:prstGeom>
            <a:noFill/>
            <a:ln>
              <a:noFill/>
            </a:ln>
          </p:spPr>
          <p:txBody>
            <a:bodyPr anchorCtr="0" anchor="t" bIns="0" lIns="0" spcFirstLastPara="1" rIns="0" wrap="square" tIns="0">
              <a:spAutoFit/>
            </a:bodyPr>
            <a:lstStyle/>
            <a:p>
              <a:pPr indent="0" lvl="0" marL="0" marR="0" rtl="0" algn="l">
                <a:lnSpc>
                  <a:spcPct val="119996"/>
                </a:lnSpc>
                <a:spcBef>
                  <a:spcPts val="0"/>
                </a:spcBef>
                <a:spcAft>
                  <a:spcPts val="0"/>
                </a:spcAft>
                <a:buClr>
                  <a:srgbClr val="000000"/>
                </a:buClr>
                <a:buSzPts val="5251"/>
                <a:buFont typeface="Arial"/>
                <a:buNone/>
              </a:pPr>
              <a:r>
                <a:rPr b="1" i="0" lang="en-US" sz="5251" u="none" cap="none" strike="noStrike">
                  <a:solidFill>
                    <a:srgbClr val="1A1917"/>
                  </a:solidFill>
                  <a:latin typeface="Inclusive Sans"/>
                  <a:ea typeface="Inclusive Sans"/>
                  <a:cs typeface="Inclusive Sans"/>
                  <a:sym typeface="Inclusive Sans"/>
                </a:rPr>
                <a:t>04</a:t>
              </a:r>
              <a:endParaRPr b="0" i="0" sz="1400" u="none" cap="none" strike="noStrike">
                <a:solidFill>
                  <a:srgbClr val="000000"/>
                </a:solidFill>
                <a:latin typeface="Arial"/>
                <a:ea typeface="Arial"/>
                <a:cs typeface="Arial"/>
                <a:sym typeface="Arial"/>
              </a:endParaRPr>
            </a:p>
          </p:txBody>
        </p:sp>
        <p:sp>
          <p:nvSpPr>
            <p:cNvPr id="961" name="Google Shape;961;p117"/>
            <p:cNvSpPr txBox="1"/>
            <p:nvPr/>
          </p:nvSpPr>
          <p:spPr>
            <a:xfrm>
              <a:off x="11880875" y="-3128803"/>
              <a:ext cx="6441600" cy="55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2705"/>
                <a:buFont typeface="Arial"/>
                <a:buNone/>
              </a:pPr>
              <a:r>
                <a:rPr lang="en-US" sz="2705">
                  <a:solidFill>
                    <a:srgbClr val="1A1917"/>
                  </a:solidFill>
                  <a:latin typeface="Inclusive Sans"/>
                  <a:ea typeface="Inclusive Sans"/>
                  <a:cs typeface="Inclusive Sans"/>
                  <a:sym typeface="Inclusive Sans"/>
                </a:rPr>
                <a:t>Q &amp;A</a:t>
              </a:r>
              <a:endParaRPr b="0" i="0" sz="1400" u="none" cap="none" strike="noStrike">
                <a:solidFill>
                  <a:srgbClr val="000000"/>
                </a:solidFill>
                <a:latin typeface="Arial"/>
                <a:ea typeface="Arial"/>
                <a:cs typeface="Arial"/>
                <a:sym typeface="Arial"/>
              </a:endParaRPr>
            </a:p>
          </p:txBody>
        </p:sp>
      </p:grpSp>
      <p:grpSp>
        <p:nvGrpSpPr>
          <p:cNvPr descr="6. Q&amp;A" id="962" name="Google Shape;962;p117"/>
          <p:cNvGrpSpPr/>
          <p:nvPr/>
        </p:nvGrpSpPr>
        <p:grpSpPr>
          <a:xfrm>
            <a:off x="9066800" y="2909021"/>
            <a:ext cx="6300346" cy="2192570"/>
            <a:chOff x="0" y="-1803928"/>
            <a:chExt cx="8400461" cy="2923426"/>
          </a:xfrm>
        </p:grpSpPr>
        <p:grpSp>
          <p:nvGrpSpPr>
            <p:cNvPr id="963" name="Google Shape;963;p117"/>
            <p:cNvGrpSpPr/>
            <p:nvPr/>
          </p:nvGrpSpPr>
          <p:grpSpPr>
            <a:xfrm>
              <a:off x="0" y="-153475"/>
              <a:ext cx="8400461" cy="1266466"/>
              <a:chOff x="0" y="-38100"/>
              <a:chExt cx="2085413" cy="314400"/>
            </a:xfrm>
          </p:grpSpPr>
          <p:sp>
            <p:nvSpPr>
              <p:cNvPr id="964" name="Google Shape;964;p117"/>
              <p:cNvSpPr/>
              <p:nvPr/>
            </p:nvSpPr>
            <p:spPr>
              <a:xfrm>
                <a:off x="0" y="0"/>
                <a:ext cx="2085413" cy="276173"/>
              </a:xfrm>
              <a:custGeom>
                <a:rect b="b" l="l" r="r" t="t"/>
                <a:pathLst>
                  <a:path extrusionOk="0" h="276173" w="2085413">
                    <a:moveTo>
                      <a:pt x="30721" y="0"/>
                    </a:moveTo>
                    <a:lnTo>
                      <a:pt x="2054693" y="0"/>
                    </a:lnTo>
                    <a:cubicBezTo>
                      <a:pt x="2062840" y="0"/>
                      <a:pt x="2070654" y="3237"/>
                      <a:pt x="2076415" y="8998"/>
                    </a:cubicBezTo>
                    <a:cubicBezTo>
                      <a:pt x="2082177" y="14759"/>
                      <a:pt x="2085413" y="22573"/>
                      <a:pt x="2085413" y="30721"/>
                    </a:cubicBezTo>
                    <a:lnTo>
                      <a:pt x="2085413" y="245453"/>
                    </a:lnTo>
                    <a:cubicBezTo>
                      <a:pt x="2085413" y="253600"/>
                      <a:pt x="2082177" y="261414"/>
                      <a:pt x="2076415" y="267175"/>
                    </a:cubicBezTo>
                    <a:cubicBezTo>
                      <a:pt x="2070654" y="272937"/>
                      <a:pt x="2062840" y="276173"/>
                      <a:pt x="2054693" y="276173"/>
                    </a:cubicBezTo>
                    <a:lnTo>
                      <a:pt x="30721" y="276173"/>
                    </a:lnTo>
                    <a:cubicBezTo>
                      <a:pt x="22573" y="276173"/>
                      <a:pt x="14759" y="272937"/>
                      <a:pt x="8998" y="267175"/>
                    </a:cubicBezTo>
                    <a:cubicBezTo>
                      <a:pt x="3237" y="261414"/>
                      <a:pt x="0" y="253600"/>
                      <a:pt x="0" y="245453"/>
                    </a:cubicBezTo>
                    <a:lnTo>
                      <a:pt x="0" y="30721"/>
                    </a:lnTo>
                    <a:cubicBezTo>
                      <a:pt x="0" y="22573"/>
                      <a:pt x="3237" y="14759"/>
                      <a:pt x="8998" y="8998"/>
                    </a:cubicBezTo>
                    <a:cubicBezTo>
                      <a:pt x="14759" y="3237"/>
                      <a:pt x="22573" y="0"/>
                      <a:pt x="30721" y="0"/>
                    </a:cubicBezTo>
                    <a:close/>
                  </a:path>
                </a:pathLst>
              </a:cu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117"/>
              <p:cNvSpPr txBox="1"/>
              <p:nvPr/>
            </p:nvSpPr>
            <p:spPr>
              <a:xfrm>
                <a:off x="0" y="-38100"/>
                <a:ext cx="2085300" cy="314400"/>
              </a:xfrm>
              <a:prstGeom prst="rect">
                <a:avLst/>
              </a:prstGeom>
              <a:noFill/>
              <a:ln>
                <a:noFill/>
              </a:ln>
            </p:spPr>
            <p:txBody>
              <a:bodyPr anchorCtr="0" anchor="ctr" bIns="41125" lIns="41125" spcFirstLastPara="1" rIns="41125" wrap="square" tIns="41125">
                <a:noAutofit/>
              </a:bodyPr>
              <a:lstStyle/>
              <a:p>
                <a:pPr indent="0" lvl="0" marL="0" marR="0" rtl="0" algn="ctr">
                  <a:lnSpc>
                    <a:spcPct val="147777"/>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66" name="Google Shape;966;p117"/>
            <p:cNvSpPr txBox="1"/>
            <p:nvPr/>
          </p:nvSpPr>
          <p:spPr>
            <a:xfrm>
              <a:off x="354169" y="41898"/>
              <a:ext cx="1518900" cy="1077600"/>
            </a:xfrm>
            <a:prstGeom prst="rect">
              <a:avLst/>
            </a:prstGeom>
            <a:noFill/>
            <a:ln>
              <a:noFill/>
            </a:ln>
          </p:spPr>
          <p:txBody>
            <a:bodyPr anchorCtr="0" anchor="t" bIns="0" lIns="0" spcFirstLastPara="1" rIns="0" wrap="square" tIns="0">
              <a:spAutoFit/>
            </a:bodyPr>
            <a:lstStyle/>
            <a:p>
              <a:pPr indent="0" lvl="0" marL="0" marR="0" rtl="0" algn="l">
                <a:lnSpc>
                  <a:spcPct val="119996"/>
                </a:lnSpc>
                <a:spcBef>
                  <a:spcPts val="0"/>
                </a:spcBef>
                <a:spcAft>
                  <a:spcPts val="0"/>
                </a:spcAft>
                <a:buClr>
                  <a:srgbClr val="000000"/>
                </a:buClr>
                <a:buSzPts val="5251"/>
                <a:buFont typeface="Arial"/>
                <a:buNone/>
              </a:pPr>
              <a:r>
                <a:rPr b="1" i="0" lang="en-US" sz="5251" u="none" cap="none" strike="noStrike">
                  <a:solidFill>
                    <a:srgbClr val="1A1917"/>
                  </a:solidFill>
                  <a:latin typeface="Inclusive Sans"/>
                  <a:ea typeface="Inclusive Sans"/>
                  <a:cs typeface="Inclusive Sans"/>
                  <a:sym typeface="Inclusive Sans"/>
                </a:rPr>
                <a:t>05</a:t>
              </a:r>
              <a:endParaRPr b="0" i="0" sz="1400" u="none" cap="none" strike="noStrike">
                <a:solidFill>
                  <a:srgbClr val="000000"/>
                </a:solidFill>
                <a:latin typeface="Arial"/>
                <a:ea typeface="Arial"/>
                <a:cs typeface="Arial"/>
                <a:sym typeface="Arial"/>
              </a:endParaRPr>
            </a:p>
          </p:txBody>
        </p:sp>
        <p:sp>
          <p:nvSpPr>
            <p:cNvPr id="967" name="Google Shape;967;p117"/>
            <p:cNvSpPr txBox="1"/>
            <p:nvPr/>
          </p:nvSpPr>
          <p:spPr>
            <a:xfrm>
              <a:off x="1873077" y="-1803928"/>
              <a:ext cx="6360300" cy="12567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2783"/>
                <a:buFont typeface="Arial"/>
                <a:buNone/>
              </a:pPr>
              <a:r>
                <a:rPr lang="en-US" sz="2783">
                  <a:solidFill>
                    <a:srgbClr val="1A1917"/>
                  </a:solidFill>
                  <a:latin typeface="Inclusive Sans"/>
                  <a:ea typeface="Inclusive Sans"/>
                  <a:cs typeface="Inclusive Sans"/>
                  <a:sym typeface="Inclusive Sans"/>
                </a:rPr>
                <a:t>Implementation Workshop Activity</a:t>
              </a:r>
              <a:endParaRPr b="0" i="0" sz="1400" u="none" cap="none" strike="noStrike">
                <a:solidFill>
                  <a:srgbClr val="000000"/>
                </a:solidFill>
                <a:latin typeface="Arial"/>
                <a:ea typeface="Arial"/>
                <a:cs typeface="Arial"/>
                <a:sym typeface="Arial"/>
              </a:endParaRPr>
            </a:p>
          </p:txBody>
        </p:sp>
      </p:grpSp>
      <p:sp>
        <p:nvSpPr>
          <p:cNvPr id="968" name="Google Shape;968;p117"/>
          <p:cNvSpPr txBox="1"/>
          <p:nvPr/>
        </p:nvSpPr>
        <p:spPr>
          <a:xfrm>
            <a:off x="10673928" y="474106"/>
            <a:ext cx="3086100" cy="923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2500"/>
              <a:buFont typeface="Arial"/>
              <a:buNone/>
            </a:pPr>
            <a:r>
              <a:rPr b="0" i="0" lang="en-US" sz="2500" u="none" cap="none" strike="noStrike">
                <a:solidFill>
                  <a:srgbClr val="1A1917"/>
                </a:solidFill>
                <a:latin typeface="Inclusive Sans"/>
                <a:ea typeface="Inclusive Sans"/>
                <a:cs typeface="Inclusive Sans"/>
                <a:sym typeface="Inclusive Sans"/>
              </a:rPr>
              <a:t>Option for audience engagement </a:t>
            </a:r>
            <a:endParaRPr b="0" i="0" sz="1400" u="none" cap="none" strike="noStrike">
              <a:solidFill>
                <a:srgbClr val="000000"/>
              </a:solidFill>
              <a:latin typeface="Arial"/>
              <a:ea typeface="Arial"/>
              <a:cs typeface="Arial"/>
              <a:sym typeface="Arial"/>
            </a:endParaRPr>
          </a:p>
        </p:txBody>
      </p:sp>
      <p:grpSp>
        <p:nvGrpSpPr>
          <p:cNvPr id="969" name="Google Shape;969;p117"/>
          <p:cNvGrpSpPr/>
          <p:nvPr/>
        </p:nvGrpSpPr>
        <p:grpSpPr>
          <a:xfrm>
            <a:off x="0" y="8992801"/>
            <a:ext cx="18288118" cy="1294553"/>
            <a:chOff x="0" y="0"/>
            <a:chExt cx="4816592" cy="340950"/>
          </a:xfrm>
        </p:grpSpPr>
        <p:sp>
          <p:nvSpPr>
            <p:cNvPr id="970" name="Google Shape;970;p117"/>
            <p:cNvSpPr/>
            <p:nvPr/>
          </p:nvSpPr>
          <p:spPr>
            <a:xfrm>
              <a:off x="0" y="0"/>
              <a:ext cx="4816592" cy="340859"/>
            </a:xfrm>
            <a:custGeom>
              <a:rect b="b" l="l" r="r" t="t"/>
              <a:pathLst>
                <a:path extrusionOk="0" h="340859" w="4816592">
                  <a:moveTo>
                    <a:pt x="0" y="0"/>
                  </a:moveTo>
                  <a:lnTo>
                    <a:pt x="4816592" y="0"/>
                  </a:lnTo>
                  <a:lnTo>
                    <a:pt x="4816592" y="340859"/>
                  </a:lnTo>
                  <a:lnTo>
                    <a:pt x="0" y="340859"/>
                  </a:lnTo>
                  <a:close/>
                </a:path>
              </a:pathLst>
            </a:custGeom>
            <a:solidFill>
              <a:srgbClr val="F09B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117"/>
            <p:cNvSpPr txBox="1"/>
            <p:nvPr/>
          </p:nvSpPr>
          <p:spPr>
            <a:xfrm>
              <a:off x="0" y="57150"/>
              <a:ext cx="4816500" cy="2838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72" name="Google Shape;972;p117"/>
          <p:cNvSpPr/>
          <p:nvPr/>
        </p:nvSpPr>
        <p:spPr>
          <a:xfrm>
            <a:off x="0" y="7698947"/>
            <a:ext cx="1063651" cy="2618219"/>
          </a:xfrm>
          <a:custGeom>
            <a:rect b="b" l="l" r="r" t="t"/>
            <a:pathLst>
              <a:path extrusionOk="0" h="2618219" w="1063651">
                <a:moveTo>
                  <a:pt x="0" y="0"/>
                </a:moveTo>
                <a:lnTo>
                  <a:pt x="1063651" y="0"/>
                </a:lnTo>
                <a:lnTo>
                  <a:pt x="1063651" y="2618219"/>
                </a:lnTo>
                <a:lnTo>
                  <a:pt x="0" y="2618219"/>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117"/>
          <p:cNvSpPr/>
          <p:nvPr/>
        </p:nvSpPr>
        <p:spPr>
          <a:xfrm flipH="1">
            <a:off x="17259300" y="7698947"/>
            <a:ext cx="1063651" cy="2618219"/>
          </a:xfrm>
          <a:custGeom>
            <a:rect b="b" l="l" r="r" t="t"/>
            <a:pathLst>
              <a:path extrusionOk="0" h="2618219" w="1063651">
                <a:moveTo>
                  <a:pt x="1063651" y="0"/>
                </a:moveTo>
                <a:lnTo>
                  <a:pt x="0" y="0"/>
                </a:lnTo>
                <a:lnTo>
                  <a:pt x="0" y="2618219"/>
                </a:lnTo>
                <a:lnTo>
                  <a:pt x="1063651" y="2618219"/>
                </a:lnTo>
                <a:lnTo>
                  <a:pt x="1063651"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117"/>
          <p:cNvSpPr/>
          <p:nvPr/>
        </p:nvSpPr>
        <p:spPr>
          <a:xfrm>
            <a:off x="11974777" y="4337395"/>
            <a:ext cx="753208" cy="753208"/>
          </a:xfrm>
          <a:custGeom>
            <a:rect b="b" l="l" r="r" t="t"/>
            <a:pathLst>
              <a:path extrusionOk="0" h="1004277" w="1004277">
                <a:moveTo>
                  <a:pt x="0" y="0"/>
                </a:moveTo>
                <a:lnTo>
                  <a:pt x="1004276" y="0"/>
                </a:lnTo>
                <a:lnTo>
                  <a:pt x="1004276" y="1004277"/>
                </a:lnTo>
                <a:lnTo>
                  <a:pt x="0" y="100427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118"/>
          <p:cNvSpPr/>
          <p:nvPr/>
        </p:nvSpPr>
        <p:spPr>
          <a:xfrm>
            <a:off x="126"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50299" l="-7311" r="-11870" t="-7852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118"/>
          <p:cNvSpPr/>
          <p:nvPr/>
        </p:nvSpPr>
        <p:spPr>
          <a:xfrm>
            <a:off x="0" y="0"/>
            <a:ext cx="4000273" cy="2953189"/>
          </a:xfrm>
          <a:custGeom>
            <a:rect b="b" l="l" r="r" t="t"/>
            <a:pathLst>
              <a:path extrusionOk="0" h="2953189" w="4000273">
                <a:moveTo>
                  <a:pt x="0" y="0"/>
                </a:moveTo>
                <a:lnTo>
                  <a:pt x="4000273" y="0"/>
                </a:lnTo>
                <a:lnTo>
                  <a:pt x="4000273" y="2953189"/>
                </a:lnTo>
                <a:lnTo>
                  <a:pt x="0" y="2953189"/>
                </a:lnTo>
                <a:lnTo>
                  <a:pt x="0" y="0"/>
                </a:lnTo>
                <a:close/>
              </a:path>
            </a:pathLst>
          </a:custGeom>
          <a:blipFill rotWithShape="1">
            <a:blip r:embed="rId4">
              <a:alphaModFix/>
            </a:blip>
            <a:stretch>
              <a:fillRect b="0" l="-4130" r="0" t="-452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118"/>
          <p:cNvSpPr/>
          <p:nvPr/>
        </p:nvSpPr>
        <p:spPr>
          <a:xfrm flipH="1">
            <a:off x="0" y="1390446"/>
            <a:ext cx="2652303" cy="4293968"/>
          </a:xfrm>
          <a:custGeom>
            <a:rect b="b" l="l" r="r" t="t"/>
            <a:pathLst>
              <a:path extrusionOk="0" h="4293968" w="2652303">
                <a:moveTo>
                  <a:pt x="2652303" y="0"/>
                </a:moveTo>
                <a:lnTo>
                  <a:pt x="0" y="0"/>
                </a:lnTo>
                <a:lnTo>
                  <a:pt x="0" y="4293968"/>
                </a:lnTo>
                <a:lnTo>
                  <a:pt x="2652303" y="4293968"/>
                </a:lnTo>
                <a:lnTo>
                  <a:pt x="2652303" y="0"/>
                </a:lnTo>
                <a:close/>
              </a:path>
            </a:pathLst>
          </a:custGeom>
          <a:blipFill rotWithShape="1">
            <a:blip r:embed="rId5">
              <a:alphaModFix/>
            </a:blip>
            <a:stretch>
              <a:fillRect b="0" l="0" r="-4490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82" name="Google Shape;982;p118"/>
          <p:cNvGrpSpPr/>
          <p:nvPr/>
        </p:nvGrpSpPr>
        <p:grpSpPr>
          <a:xfrm>
            <a:off x="0" y="8992801"/>
            <a:ext cx="18288118" cy="1294553"/>
            <a:chOff x="0" y="0"/>
            <a:chExt cx="4816592" cy="340950"/>
          </a:xfrm>
        </p:grpSpPr>
        <p:sp>
          <p:nvSpPr>
            <p:cNvPr id="983" name="Google Shape;983;p118"/>
            <p:cNvSpPr/>
            <p:nvPr/>
          </p:nvSpPr>
          <p:spPr>
            <a:xfrm>
              <a:off x="0" y="0"/>
              <a:ext cx="4816592" cy="340859"/>
            </a:xfrm>
            <a:custGeom>
              <a:rect b="b" l="l" r="r" t="t"/>
              <a:pathLst>
                <a:path extrusionOk="0" h="340859" w="4816592">
                  <a:moveTo>
                    <a:pt x="0" y="0"/>
                  </a:moveTo>
                  <a:lnTo>
                    <a:pt x="4816592" y="0"/>
                  </a:lnTo>
                  <a:lnTo>
                    <a:pt x="4816592" y="340859"/>
                  </a:lnTo>
                  <a:lnTo>
                    <a:pt x="0" y="340859"/>
                  </a:lnTo>
                  <a:close/>
                </a:path>
              </a:pathLst>
            </a:custGeom>
            <a:solidFill>
              <a:srgbClr val="F09B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118"/>
            <p:cNvSpPr txBox="1"/>
            <p:nvPr/>
          </p:nvSpPr>
          <p:spPr>
            <a:xfrm>
              <a:off x="0" y="57150"/>
              <a:ext cx="4816500" cy="2838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85" name="Google Shape;985;p118"/>
          <p:cNvSpPr/>
          <p:nvPr/>
        </p:nvSpPr>
        <p:spPr>
          <a:xfrm flipH="1">
            <a:off x="14287727" y="0"/>
            <a:ext cx="4000273" cy="2953189"/>
          </a:xfrm>
          <a:custGeom>
            <a:rect b="b" l="l" r="r" t="t"/>
            <a:pathLst>
              <a:path extrusionOk="0" h="2953189" w="4000273">
                <a:moveTo>
                  <a:pt x="4000273" y="0"/>
                </a:moveTo>
                <a:lnTo>
                  <a:pt x="0" y="0"/>
                </a:lnTo>
                <a:lnTo>
                  <a:pt x="0" y="2953189"/>
                </a:lnTo>
                <a:lnTo>
                  <a:pt x="4000273" y="2953189"/>
                </a:lnTo>
                <a:lnTo>
                  <a:pt x="4000273" y="0"/>
                </a:lnTo>
                <a:close/>
              </a:path>
            </a:pathLst>
          </a:custGeom>
          <a:blipFill rotWithShape="1">
            <a:blip r:embed="rId4">
              <a:alphaModFix/>
            </a:blip>
            <a:stretch>
              <a:fillRect b="0" l="-4130" r="0" t="-452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118"/>
          <p:cNvSpPr/>
          <p:nvPr/>
        </p:nvSpPr>
        <p:spPr>
          <a:xfrm>
            <a:off x="15670649" y="1316683"/>
            <a:ext cx="2652303" cy="4293968"/>
          </a:xfrm>
          <a:custGeom>
            <a:rect b="b" l="l" r="r" t="t"/>
            <a:pathLst>
              <a:path extrusionOk="0" h="4293968" w="2652303">
                <a:moveTo>
                  <a:pt x="0" y="0"/>
                </a:moveTo>
                <a:lnTo>
                  <a:pt x="2652302" y="0"/>
                </a:lnTo>
                <a:lnTo>
                  <a:pt x="2652302" y="4293969"/>
                </a:lnTo>
                <a:lnTo>
                  <a:pt x="0" y="4293969"/>
                </a:lnTo>
                <a:lnTo>
                  <a:pt x="0" y="0"/>
                </a:lnTo>
                <a:close/>
              </a:path>
            </a:pathLst>
          </a:custGeom>
          <a:blipFill rotWithShape="1">
            <a:blip r:embed="rId5">
              <a:alphaModFix/>
            </a:blip>
            <a:stretch>
              <a:fillRect b="0" l="0" r="-4490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118"/>
          <p:cNvSpPr/>
          <p:nvPr/>
        </p:nvSpPr>
        <p:spPr>
          <a:xfrm>
            <a:off x="0" y="7698947"/>
            <a:ext cx="1063651" cy="2618219"/>
          </a:xfrm>
          <a:custGeom>
            <a:rect b="b" l="l" r="r" t="t"/>
            <a:pathLst>
              <a:path extrusionOk="0" h="2618219" w="1063651">
                <a:moveTo>
                  <a:pt x="0" y="0"/>
                </a:moveTo>
                <a:lnTo>
                  <a:pt x="1063651" y="0"/>
                </a:lnTo>
                <a:lnTo>
                  <a:pt x="1063651" y="2618219"/>
                </a:lnTo>
                <a:lnTo>
                  <a:pt x="0" y="2618219"/>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118"/>
          <p:cNvSpPr/>
          <p:nvPr/>
        </p:nvSpPr>
        <p:spPr>
          <a:xfrm flipH="1">
            <a:off x="17259300" y="7698947"/>
            <a:ext cx="1063651" cy="2618219"/>
          </a:xfrm>
          <a:custGeom>
            <a:rect b="b" l="l" r="r" t="t"/>
            <a:pathLst>
              <a:path extrusionOk="0" h="2618219" w="1063651">
                <a:moveTo>
                  <a:pt x="1063651" y="0"/>
                </a:moveTo>
                <a:lnTo>
                  <a:pt x="0" y="0"/>
                </a:lnTo>
                <a:lnTo>
                  <a:pt x="0" y="2618219"/>
                </a:lnTo>
                <a:lnTo>
                  <a:pt x="1063651" y="2618219"/>
                </a:lnTo>
                <a:lnTo>
                  <a:pt x="1063651"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89" name="Google Shape;989;p118"/>
          <p:cNvGrpSpPr/>
          <p:nvPr/>
        </p:nvGrpSpPr>
        <p:grpSpPr>
          <a:xfrm>
            <a:off x="6155238" y="4378213"/>
            <a:ext cx="6012484" cy="4293928"/>
            <a:chOff x="0" y="0"/>
            <a:chExt cx="1038300" cy="1547250"/>
          </a:xfrm>
        </p:grpSpPr>
        <p:sp>
          <p:nvSpPr>
            <p:cNvPr id="990" name="Google Shape;990;p118"/>
            <p:cNvSpPr/>
            <p:nvPr/>
          </p:nvSpPr>
          <p:spPr>
            <a:xfrm>
              <a:off x="0" y="0"/>
              <a:ext cx="1038251" cy="1547157"/>
            </a:xfrm>
            <a:custGeom>
              <a:rect b="b" l="l" r="r" t="t"/>
              <a:pathLst>
                <a:path extrusionOk="0" h="1547157" w="1038251">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2"/>
              </a:srgbClr>
            </a:solidFill>
            <a:ln cap="rnd" cmpd="sng" w="107775">
              <a:solidFill>
                <a:srgbClr val="000000">
                  <a:alpha val="25882"/>
                </a:srgbClr>
              </a:solidFill>
              <a:prstDash val="solid"/>
              <a:round/>
              <a:headEnd len="sm" w="sm" type="none"/>
              <a:tailEnd len="sm" w="sm" type="none"/>
            </a:ln>
          </p:spPr>
          <p:txBody>
            <a:bodyPr anchorCtr="0" anchor="ctr" bIns="103450" lIns="103450" spcFirstLastPara="1" rIns="103450" wrap="square" tIns="103450">
              <a:noAutofit/>
            </a:bodyPr>
            <a:lstStyle/>
            <a:p>
              <a:pPr indent="0" lvl="0" marL="0" marR="0" rtl="0" algn="l">
                <a:lnSpc>
                  <a:spcPct val="100000"/>
                </a:lnSpc>
                <a:spcBef>
                  <a:spcPts val="0"/>
                </a:spcBef>
                <a:spcAft>
                  <a:spcPts val="0"/>
                </a:spcAft>
                <a:buClr>
                  <a:srgbClr val="000000"/>
                </a:buClr>
                <a:buSzPts val="1584"/>
                <a:buFont typeface="Arial"/>
                <a:buNone/>
              </a:pPr>
              <a:r>
                <a:t/>
              </a:r>
              <a:endParaRPr b="0" i="0" sz="1584" u="none" cap="none" strike="noStrike">
                <a:solidFill>
                  <a:srgbClr val="000000"/>
                </a:solidFill>
                <a:latin typeface="Arial"/>
                <a:ea typeface="Arial"/>
                <a:cs typeface="Arial"/>
                <a:sym typeface="Arial"/>
              </a:endParaRPr>
            </a:p>
          </p:txBody>
        </p:sp>
        <p:sp>
          <p:nvSpPr>
            <p:cNvPr id="991" name="Google Shape;991;p118"/>
            <p:cNvSpPr txBox="1"/>
            <p:nvPr/>
          </p:nvSpPr>
          <p:spPr>
            <a:xfrm>
              <a:off x="0" y="57150"/>
              <a:ext cx="1038300" cy="1490100"/>
            </a:xfrm>
            <a:prstGeom prst="rect">
              <a:avLst/>
            </a:prstGeom>
            <a:noFill/>
            <a:ln>
              <a:noFill/>
            </a:ln>
          </p:spPr>
          <p:txBody>
            <a:bodyPr anchorCtr="0" anchor="ctr" bIns="45325" lIns="45325" spcFirstLastPara="1" rIns="45325" wrap="square" tIns="45325">
              <a:noAutofit/>
            </a:bodyPr>
            <a:lstStyle/>
            <a:p>
              <a:pPr indent="0" lvl="0" marL="0" marR="0" rtl="0" algn="ctr">
                <a:lnSpc>
                  <a:spcPct val="124222"/>
                </a:lnSpc>
                <a:spcBef>
                  <a:spcPts val="0"/>
                </a:spcBef>
                <a:spcAft>
                  <a:spcPts val="0"/>
                </a:spcAft>
                <a:buClr>
                  <a:srgbClr val="000000"/>
                </a:buClr>
                <a:buSzPts val="2037"/>
                <a:buFont typeface="Arial"/>
                <a:buNone/>
              </a:pPr>
              <a:r>
                <a:t/>
              </a:r>
              <a:endParaRPr b="0" i="0" sz="2037" u="none" cap="none" strike="noStrike">
                <a:solidFill>
                  <a:schemeClr val="dk1"/>
                </a:solidFill>
                <a:latin typeface="Calibri"/>
                <a:ea typeface="Calibri"/>
                <a:cs typeface="Calibri"/>
                <a:sym typeface="Calibri"/>
              </a:endParaRPr>
            </a:p>
          </p:txBody>
        </p:sp>
      </p:grpSp>
      <p:sp>
        <p:nvSpPr>
          <p:cNvPr id="992" name="Google Shape;992;p118"/>
          <p:cNvSpPr txBox="1"/>
          <p:nvPr>
            <p:ph idx="4294967295" type="title"/>
          </p:nvPr>
        </p:nvSpPr>
        <p:spPr>
          <a:xfrm>
            <a:off x="7006732" y="1019740"/>
            <a:ext cx="4274400" cy="962100"/>
          </a:xfrm>
          <a:prstGeom prst="rect">
            <a:avLst/>
          </a:prstGeom>
          <a:noFill/>
          <a:ln>
            <a:noFill/>
          </a:ln>
        </p:spPr>
        <p:txBody>
          <a:bodyPr anchorCtr="0" anchor="t" bIns="0" lIns="0" spcFirstLastPara="1" rIns="0" wrap="square" tIns="0">
            <a:spAutoFit/>
          </a:bodyPr>
          <a:lstStyle/>
          <a:p>
            <a:pPr indent="0" lvl="0" marL="0" marR="0" rtl="0" algn="l">
              <a:lnSpc>
                <a:spcPct val="101007"/>
              </a:lnSpc>
              <a:spcBef>
                <a:spcPts val="0"/>
              </a:spcBef>
              <a:spcAft>
                <a:spcPts val="0"/>
              </a:spcAft>
              <a:buClr>
                <a:srgbClr val="000000"/>
              </a:buClr>
              <a:buSzPts val="6250"/>
              <a:buFont typeface="Arial"/>
              <a:buNone/>
            </a:pPr>
            <a:r>
              <a:rPr b="0" i="0" lang="en-US" sz="6250" u="none" cap="none" strike="noStrike">
                <a:solidFill>
                  <a:srgbClr val="616709"/>
                </a:solidFill>
                <a:latin typeface="Inclusive Sans"/>
                <a:ea typeface="Inclusive Sans"/>
                <a:cs typeface="Inclusive Sans"/>
                <a:sym typeface="Inclusive Sans"/>
              </a:rPr>
              <a:t>Presenters</a:t>
            </a:r>
            <a:endParaRPr b="0" i="0" sz="1400" u="none" cap="none" strike="noStrike">
              <a:solidFill>
                <a:srgbClr val="000000"/>
              </a:solidFill>
              <a:latin typeface="Arial"/>
              <a:ea typeface="Arial"/>
              <a:cs typeface="Arial"/>
              <a:sym typeface="Arial"/>
            </a:endParaRPr>
          </a:p>
        </p:txBody>
      </p:sp>
      <p:sp>
        <p:nvSpPr>
          <p:cNvPr id="993" name="Google Shape;993;p118"/>
          <p:cNvSpPr txBox="1"/>
          <p:nvPr/>
        </p:nvSpPr>
        <p:spPr>
          <a:xfrm>
            <a:off x="6714213" y="5646838"/>
            <a:ext cx="4894500" cy="3029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960"/>
              <a:buFont typeface="Arial"/>
              <a:buNone/>
            </a:pPr>
            <a:r>
              <a:rPr b="1" lang="en-US" sz="2460">
                <a:latin typeface="Inclusive Sans"/>
                <a:ea typeface="Inclusive Sans"/>
                <a:cs typeface="Inclusive Sans"/>
                <a:sym typeface="Inclusive Sans"/>
              </a:rPr>
              <a:t>Mary-Kathryn Curcio Stoddard (she/her), MPH, CPH, CHES</a:t>
            </a:r>
            <a:endParaRPr b="1" sz="2460">
              <a:latin typeface="Inclusive Sans"/>
              <a:ea typeface="Inclusive Sans"/>
              <a:cs typeface="Inclusive Sans"/>
              <a:sym typeface="Inclusive Sans"/>
            </a:endParaRPr>
          </a:p>
          <a:p>
            <a:pPr indent="0" lvl="0" marL="0" marR="0" rtl="0" algn="l">
              <a:lnSpc>
                <a:spcPct val="140000"/>
              </a:lnSpc>
              <a:spcBef>
                <a:spcPts val="0"/>
              </a:spcBef>
              <a:spcAft>
                <a:spcPts val="0"/>
              </a:spcAft>
              <a:buClr>
                <a:srgbClr val="000000"/>
              </a:buClr>
              <a:buSzPts val="1960"/>
              <a:buFont typeface="Arial"/>
              <a:buNone/>
            </a:pPr>
            <a:r>
              <a:rPr lang="en-US" sz="2460">
                <a:latin typeface="Inclusive Sans"/>
                <a:ea typeface="Inclusive Sans"/>
                <a:cs typeface="Inclusive Sans"/>
                <a:sym typeface="Inclusive Sans"/>
              </a:rPr>
              <a:t>Disability Justice Advocate | Chronic Disease Epidemiologist with Lived AuDHD | </a:t>
            </a:r>
            <a:endParaRPr sz="2460">
              <a:latin typeface="Inclusive Sans"/>
              <a:ea typeface="Inclusive Sans"/>
              <a:cs typeface="Inclusive Sans"/>
              <a:sym typeface="Inclusive Sans"/>
            </a:endParaRPr>
          </a:p>
          <a:p>
            <a:pPr indent="0" lvl="0" marL="0" marR="0" rtl="0" algn="l">
              <a:lnSpc>
                <a:spcPct val="140000"/>
              </a:lnSpc>
              <a:spcBef>
                <a:spcPts val="0"/>
              </a:spcBef>
              <a:spcAft>
                <a:spcPts val="0"/>
              </a:spcAft>
              <a:buClr>
                <a:srgbClr val="000000"/>
              </a:buClr>
              <a:buSzPts val="1960"/>
              <a:buFont typeface="Arial"/>
              <a:buNone/>
            </a:pPr>
            <a:r>
              <a:t/>
            </a:r>
            <a:endParaRPr sz="2460">
              <a:latin typeface="Inclusive Sans"/>
              <a:ea typeface="Inclusive Sans"/>
              <a:cs typeface="Inclusive Sans"/>
              <a:sym typeface="Inclusive Sans"/>
            </a:endParaRPr>
          </a:p>
        </p:txBody>
      </p:sp>
      <p:grpSp>
        <p:nvGrpSpPr>
          <p:cNvPr id="994" name="Google Shape;994;p118"/>
          <p:cNvGrpSpPr/>
          <p:nvPr/>
        </p:nvGrpSpPr>
        <p:grpSpPr>
          <a:xfrm>
            <a:off x="4174942" y="639494"/>
            <a:ext cx="9938386" cy="1501913"/>
            <a:chOff x="0" y="0"/>
            <a:chExt cx="2617500" cy="395563"/>
          </a:xfrm>
        </p:grpSpPr>
        <p:sp>
          <p:nvSpPr>
            <p:cNvPr id="995" name="Google Shape;995;p118"/>
            <p:cNvSpPr/>
            <p:nvPr/>
          </p:nvSpPr>
          <p:spPr>
            <a:xfrm>
              <a:off x="0" y="0"/>
              <a:ext cx="2617435" cy="395563"/>
            </a:xfrm>
            <a:custGeom>
              <a:rect b="b" l="l" r="r" t="t"/>
              <a:pathLst>
                <a:path extrusionOk="0" h="395563" w="2617435">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118"/>
            <p:cNvSpPr txBox="1"/>
            <p:nvPr/>
          </p:nvSpPr>
          <p:spPr>
            <a:xfrm>
              <a:off x="0" y="57150"/>
              <a:ext cx="2617500" cy="338400"/>
            </a:xfrm>
            <a:prstGeom prst="rect">
              <a:avLst/>
            </a:prstGeom>
            <a:noFill/>
            <a:ln>
              <a:noFill/>
            </a:ln>
          </p:spPr>
          <p:txBody>
            <a:bodyPr anchorCtr="0" anchor="ctr" bIns="50800" lIns="50800" spcFirstLastPara="1" rIns="50800" wrap="square" tIns="50800">
              <a:noAutofit/>
            </a:bodyPr>
            <a:lstStyle/>
            <a:p>
              <a:pPr indent="0" lvl="0" marL="0" marR="0" rtl="0" algn="ctr">
                <a:lnSpc>
                  <a:spcPct val="101008"/>
                </a:lnSpc>
                <a:spcBef>
                  <a:spcPts val="0"/>
                </a:spcBef>
                <a:spcAft>
                  <a:spcPts val="0"/>
                </a:spcAft>
                <a:buClr>
                  <a:schemeClr val="dk1"/>
                </a:buClr>
                <a:buSzPts val="6250"/>
                <a:buFont typeface="Arial"/>
                <a:buNone/>
              </a:pPr>
              <a:r>
                <a:rPr lang="en-US" sz="6250">
                  <a:solidFill>
                    <a:srgbClr val="616709"/>
                  </a:solidFill>
                  <a:latin typeface="Inclusive Sans"/>
                  <a:ea typeface="Inclusive Sans"/>
                  <a:cs typeface="Inclusive Sans"/>
                  <a:sym typeface="Inclusive Sans"/>
                </a:rPr>
                <a:t>Moderator</a:t>
              </a:r>
              <a:endParaRPr b="0" i="0" sz="1400" u="none" cap="none" strike="noStrike">
                <a:solidFill>
                  <a:schemeClr val="dk1"/>
                </a:solidFill>
                <a:latin typeface="Arial"/>
                <a:ea typeface="Arial"/>
                <a:cs typeface="Arial"/>
                <a:sym typeface="Arial"/>
              </a:endParaRPr>
            </a:p>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97" name="Google Shape;997;p118"/>
          <p:cNvSpPr txBox="1"/>
          <p:nvPr/>
        </p:nvSpPr>
        <p:spPr>
          <a:xfrm>
            <a:off x="7145275" y="10908954"/>
            <a:ext cx="1511873" cy="962101"/>
          </a:xfrm>
          <a:prstGeom prst="rect">
            <a:avLst/>
          </a:prstGeom>
          <a:noFill/>
          <a:ln>
            <a:noFill/>
          </a:ln>
        </p:spPr>
        <p:txBody>
          <a:bodyPr anchorCtr="0" anchor="ctr" bIns="40050" lIns="40050" spcFirstLastPara="1" rIns="40050" wrap="square" tIns="4005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8" name="Google Shape;998;p118"/>
          <p:cNvSpPr txBox="1"/>
          <p:nvPr/>
        </p:nvSpPr>
        <p:spPr>
          <a:xfrm>
            <a:off x="9679950" y="5748075"/>
            <a:ext cx="4894500" cy="3480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960"/>
              <a:buFont typeface="Arial"/>
              <a:buNone/>
            </a:pPr>
            <a:r>
              <a:t/>
            </a:r>
            <a:endParaRPr b="0" i="0" sz="2260" u="none" cap="none" strike="noStrike">
              <a:solidFill>
                <a:srgbClr val="000000"/>
              </a:solidFill>
              <a:latin typeface="Inclusive Sans"/>
              <a:ea typeface="Inclusive Sans"/>
              <a:cs typeface="Inclusive Sans"/>
              <a:sym typeface="Inclusive Sans"/>
            </a:endParaRPr>
          </a:p>
        </p:txBody>
      </p:sp>
      <p:pic>
        <p:nvPicPr>
          <p:cNvPr id="999" name="Google Shape;999;p118" title="Mary Kathryn Curcio Stoddard Headshot.jpg"/>
          <p:cNvPicPr preferRelativeResize="0"/>
          <p:nvPr/>
        </p:nvPicPr>
        <p:blipFill>
          <a:blip r:embed="rId7">
            <a:alphaModFix/>
          </a:blip>
          <a:stretch>
            <a:fillRect/>
          </a:stretch>
        </p:blipFill>
        <p:spPr>
          <a:xfrm>
            <a:off x="7673921" y="2468138"/>
            <a:ext cx="2940167" cy="2953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119"/>
          <p:cNvSpPr/>
          <p:nvPr/>
        </p:nvSpPr>
        <p:spPr>
          <a:xfrm>
            <a:off x="-87"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50299" l="-7311" r="-11870" t="-7852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119"/>
          <p:cNvSpPr/>
          <p:nvPr/>
        </p:nvSpPr>
        <p:spPr>
          <a:xfrm>
            <a:off x="0" y="0"/>
            <a:ext cx="4000273" cy="2953189"/>
          </a:xfrm>
          <a:custGeom>
            <a:rect b="b" l="l" r="r" t="t"/>
            <a:pathLst>
              <a:path extrusionOk="0" h="2953189" w="4000273">
                <a:moveTo>
                  <a:pt x="0" y="0"/>
                </a:moveTo>
                <a:lnTo>
                  <a:pt x="4000273" y="0"/>
                </a:lnTo>
                <a:lnTo>
                  <a:pt x="4000273" y="2953189"/>
                </a:lnTo>
                <a:lnTo>
                  <a:pt x="0" y="2953189"/>
                </a:lnTo>
                <a:lnTo>
                  <a:pt x="0" y="0"/>
                </a:lnTo>
                <a:close/>
              </a:path>
            </a:pathLst>
          </a:custGeom>
          <a:blipFill rotWithShape="1">
            <a:blip r:embed="rId4">
              <a:alphaModFix/>
            </a:blip>
            <a:stretch>
              <a:fillRect b="0" l="-4130" r="0" t="-452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119"/>
          <p:cNvSpPr/>
          <p:nvPr/>
        </p:nvSpPr>
        <p:spPr>
          <a:xfrm flipH="1">
            <a:off x="0" y="1390446"/>
            <a:ext cx="2652303" cy="4293968"/>
          </a:xfrm>
          <a:custGeom>
            <a:rect b="b" l="l" r="r" t="t"/>
            <a:pathLst>
              <a:path extrusionOk="0" h="4293968" w="2652303">
                <a:moveTo>
                  <a:pt x="2652303" y="0"/>
                </a:moveTo>
                <a:lnTo>
                  <a:pt x="0" y="0"/>
                </a:lnTo>
                <a:lnTo>
                  <a:pt x="0" y="4293968"/>
                </a:lnTo>
                <a:lnTo>
                  <a:pt x="2652303" y="4293968"/>
                </a:lnTo>
                <a:lnTo>
                  <a:pt x="2652303" y="0"/>
                </a:lnTo>
                <a:close/>
              </a:path>
            </a:pathLst>
          </a:custGeom>
          <a:blipFill rotWithShape="1">
            <a:blip r:embed="rId5">
              <a:alphaModFix/>
            </a:blip>
            <a:stretch>
              <a:fillRect b="0" l="0" r="-4490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07" name="Google Shape;1007;p119"/>
          <p:cNvGrpSpPr/>
          <p:nvPr/>
        </p:nvGrpSpPr>
        <p:grpSpPr>
          <a:xfrm>
            <a:off x="0" y="8992801"/>
            <a:ext cx="18288118" cy="1294553"/>
            <a:chOff x="0" y="0"/>
            <a:chExt cx="4816592" cy="340950"/>
          </a:xfrm>
        </p:grpSpPr>
        <p:sp>
          <p:nvSpPr>
            <p:cNvPr id="1008" name="Google Shape;1008;p119"/>
            <p:cNvSpPr/>
            <p:nvPr/>
          </p:nvSpPr>
          <p:spPr>
            <a:xfrm>
              <a:off x="0" y="0"/>
              <a:ext cx="4816592" cy="340859"/>
            </a:xfrm>
            <a:custGeom>
              <a:rect b="b" l="l" r="r" t="t"/>
              <a:pathLst>
                <a:path extrusionOk="0" h="340859" w="4816592">
                  <a:moveTo>
                    <a:pt x="0" y="0"/>
                  </a:moveTo>
                  <a:lnTo>
                    <a:pt x="4816592" y="0"/>
                  </a:lnTo>
                  <a:lnTo>
                    <a:pt x="4816592" y="340859"/>
                  </a:lnTo>
                  <a:lnTo>
                    <a:pt x="0" y="340859"/>
                  </a:lnTo>
                  <a:close/>
                </a:path>
              </a:pathLst>
            </a:custGeom>
            <a:solidFill>
              <a:srgbClr val="F09B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119"/>
            <p:cNvSpPr txBox="1"/>
            <p:nvPr/>
          </p:nvSpPr>
          <p:spPr>
            <a:xfrm>
              <a:off x="0" y="57150"/>
              <a:ext cx="4816500" cy="283800"/>
            </a:xfrm>
            <a:prstGeom prst="rect">
              <a:avLst/>
            </a:prstGeom>
            <a:noFill/>
            <a:ln>
              <a:noFill/>
            </a:ln>
          </p:spPr>
          <p:txBody>
            <a:bodyPr anchorCtr="0" anchor="ctr" bIns="50800" lIns="50800" spcFirstLastPara="1" rIns="50800" wrap="square" tIns="5080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10" name="Google Shape;1010;p119"/>
          <p:cNvSpPr/>
          <p:nvPr/>
        </p:nvSpPr>
        <p:spPr>
          <a:xfrm flipH="1">
            <a:off x="14287727" y="21118"/>
            <a:ext cx="4000273" cy="2953189"/>
          </a:xfrm>
          <a:custGeom>
            <a:rect b="b" l="l" r="r" t="t"/>
            <a:pathLst>
              <a:path extrusionOk="0" h="2953189" w="4000273">
                <a:moveTo>
                  <a:pt x="4000273" y="0"/>
                </a:moveTo>
                <a:lnTo>
                  <a:pt x="0" y="0"/>
                </a:lnTo>
                <a:lnTo>
                  <a:pt x="0" y="2953189"/>
                </a:lnTo>
                <a:lnTo>
                  <a:pt x="4000273" y="2953189"/>
                </a:lnTo>
                <a:lnTo>
                  <a:pt x="4000273" y="0"/>
                </a:lnTo>
                <a:close/>
              </a:path>
            </a:pathLst>
          </a:custGeom>
          <a:blipFill rotWithShape="1">
            <a:blip r:embed="rId4">
              <a:alphaModFix/>
            </a:blip>
            <a:stretch>
              <a:fillRect b="0" l="-4130" r="0" t="-452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119"/>
          <p:cNvSpPr/>
          <p:nvPr/>
        </p:nvSpPr>
        <p:spPr>
          <a:xfrm>
            <a:off x="15670649" y="1316683"/>
            <a:ext cx="2652303" cy="4293968"/>
          </a:xfrm>
          <a:custGeom>
            <a:rect b="b" l="l" r="r" t="t"/>
            <a:pathLst>
              <a:path extrusionOk="0" h="4293968" w="2652303">
                <a:moveTo>
                  <a:pt x="0" y="0"/>
                </a:moveTo>
                <a:lnTo>
                  <a:pt x="2652302" y="0"/>
                </a:lnTo>
                <a:lnTo>
                  <a:pt x="2652302" y="4293969"/>
                </a:lnTo>
                <a:lnTo>
                  <a:pt x="0" y="4293969"/>
                </a:lnTo>
                <a:lnTo>
                  <a:pt x="0" y="0"/>
                </a:lnTo>
                <a:close/>
              </a:path>
            </a:pathLst>
          </a:custGeom>
          <a:blipFill rotWithShape="1">
            <a:blip r:embed="rId5">
              <a:alphaModFix/>
            </a:blip>
            <a:stretch>
              <a:fillRect b="0" l="0" r="-4490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119"/>
          <p:cNvSpPr/>
          <p:nvPr/>
        </p:nvSpPr>
        <p:spPr>
          <a:xfrm>
            <a:off x="0" y="7698947"/>
            <a:ext cx="1063651" cy="2618219"/>
          </a:xfrm>
          <a:custGeom>
            <a:rect b="b" l="l" r="r" t="t"/>
            <a:pathLst>
              <a:path extrusionOk="0" h="2618219" w="1063651">
                <a:moveTo>
                  <a:pt x="0" y="0"/>
                </a:moveTo>
                <a:lnTo>
                  <a:pt x="1063651" y="0"/>
                </a:lnTo>
                <a:lnTo>
                  <a:pt x="1063651" y="2618219"/>
                </a:lnTo>
                <a:lnTo>
                  <a:pt x="0" y="2618219"/>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119"/>
          <p:cNvSpPr/>
          <p:nvPr/>
        </p:nvSpPr>
        <p:spPr>
          <a:xfrm flipH="1">
            <a:off x="17259300" y="7698947"/>
            <a:ext cx="1063651" cy="2618219"/>
          </a:xfrm>
          <a:custGeom>
            <a:rect b="b" l="l" r="r" t="t"/>
            <a:pathLst>
              <a:path extrusionOk="0" h="2618219" w="1063651">
                <a:moveTo>
                  <a:pt x="1063651" y="0"/>
                </a:moveTo>
                <a:lnTo>
                  <a:pt x="0" y="0"/>
                </a:lnTo>
                <a:lnTo>
                  <a:pt x="0" y="2618219"/>
                </a:lnTo>
                <a:lnTo>
                  <a:pt x="1063651" y="2618219"/>
                </a:lnTo>
                <a:lnTo>
                  <a:pt x="1063651"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119"/>
          <p:cNvSpPr txBox="1"/>
          <p:nvPr>
            <p:ph idx="4294967295" type="title"/>
          </p:nvPr>
        </p:nvSpPr>
        <p:spPr>
          <a:xfrm>
            <a:off x="7006732" y="1019740"/>
            <a:ext cx="4274400" cy="962100"/>
          </a:xfrm>
          <a:prstGeom prst="rect">
            <a:avLst/>
          </a:prstGeom>
          <a:noFill/>
          <a:ln>
            <a:noFill/>
          </a:ln>
        </p:spPr>
        <p:txBody>
          <a:bodyPr anchorCtr="0" anchor="t" bIns="0" lIns="0" spcFirstLastPara="1" rIns="0" wrap="square" tIns="0">
            <a:spAutoFit/>
          </a:bodyPr>
          <a:lstStyle/>
          <a:p>
            <a:pPr indent="0" lvl="0" marL="0" marR="0" rtl="0" algn="l">
              <a:lnSpc>
                <a:spcPct val="101007"/>
              </a:lnSpc>
              <a:spcBef>
                <a:spcPts val="0"/>
              </a:spcBef>
              <a:spcAft>
                <a:spcPts val="0"/>
              </a:spcAft>
              <a:buClr>
                <a:srgbClr val="000000"/>
              </a:buClr>
              <a:buSzPts val="6250"/>
              <a:buFont typeface="Arial"/>
              <a:buNone/>
            </a:pPr>
            <a:r>
              <a:rPr b="0" i="0" lang="en-US" sz="6250" u="none" cap="none" strike="noStrike">
                <a:solidFill>
                  <a:srgbClr val="616709"/>
                </a:solidFill>
                <a:latin typeface="Inclusive Sans"/>
                <a:ea typeface="Inclusive Sans"/>
                <a:cs typeface="Inclusive Sans"/>
                <a:sym typeface="Inclusive Sans"/>
              </a:rPr>
              <a:t>Presenters</a:t>
            </a:r>
            <a:endParaRPr b="0" i="0" sz="1400" u="none" cap="none" strike="noStrike">
              <a:solidFill>
                <a:srgbClr val="000000"/>
              </a:solidFill>
              <a:latin typeface="Arial"/>
              <a:ea typeface="Arial"/>
              <a:cs typeface="Arial"/>
              <a:sym typeface="Arial"/>
            </a:endParaRPr>
          </a:p>
        </p:txBody>
      </p:sp>
      <p:grpSp>
        <p:nvGrpSpPr>
          <p:cNvPr id="1015" name="Google Shape;1015;p119"/>
          <p:cNvGrpSpPr/>
          <p:nvPr/>
        </p:nvGrpSpPr>
        <p:grpSpPr>
          <a:xfrm>
            <a:off x="4174942" y="639494"/>
            <a:ext cx="9938386" cy="1501913"/>
            <a:chOff x="0" y="0"/>
            <a:chExt cx="2617500" cy="395563"/>
          </a:xfrm>
        </p:grpSpPr>
        <p:sp>
          <p:nvSpPr>
            <p:cNvPr id="1016" name="Google Shape;1016;p119"/>
            <p:cNvSpPr/>
            <p:nvPr/>
          </p:nvSpPr>
          <p:spPr>
            <a:xfrm>
              <a:off x="0" y="0"/>
              <a:ext cx="2617435" cy="395563"/>
            </a:xfrm>
            <a:custGeom>
              <a:rect b="b" l="l" r="r" t="t"/>
              <a:pathLst>
                <a:path extrusionOk="0" h="395563" w="2617435">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cap="rnd" cmpd="sng" w="95250">
              <a:solidFill>
                <a:srgbClr val="216E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119"/>
            <p:cNvSpPr txBox="1"/>
            <p:nvPr/>
          </p:nvSpPr>
          <p:spPr>
            <a:xfrm>
              <a:off x="0" y="57150"/>
              <a:ext cx="2617500" cy="338400"/>
            </a:xfrm>
            <a:prstGeom prst="rect">
              <a:avLst/>
            </a:prstGeom>
            <a:noFill/>
            <a:ln>
              <a:noFill/>
            </a:ln>
          </p:spPr>
          <p:txBody>
            <a:bodyPr anchorCtr="0" anchor="ctr" bIns="50800" lIns="50800" spcFirstLastPara="1" rIns="50800" wrap="square" tIns="50800">
              <a:noAutofit/>
            </a:bodyPr>
            <a:lstStyle/>
            <a:p>
              <a:pPr indent="0" lvl="0" marL="0" marR="0" rtl="0" algn="ctr">
                <a:lnSpc>
                  <a:spcPct val="101008"/>
                </a:lnSpc>
                <a:spcBef>
                  <a:spcPts val="0"/>
                </a:spcBef>
                <a:spcAft>
                  <a:spcPts val="0"/>
                </a:spcAft>
                <a:buClr>
                  <a:schemeClr val="dk1"/>
                </a:buClr>
                <a:buSzPts val="6250"/>
                <a:buFont typeface="Arial"/>
                <a:buNone/>
              </a:pPr>
              <a:r>
                <a:rPr b="0" i="0" lang="en-US" sz="6250" u="none" cap="none" strike="noStrike">
                  <a:solidFill>
                    <a:srgbClr val="616709"/>
                  </a:solidFill>
                  <a:latin typeface="Inclusive Sans"/>
                  <a:ea typeface="Inclusive Sans"/>
                  <a:cs typeface="Inclusive Sans"/>
                  <a:sym typeface="Inclusive Sans"/>
                </a:rPr>
                <a:t>Presenters</a:t>
              </a:r>
              <a:endParaRPr b="0" i="0" sz="1400" u="none" cap="none" strike="noStrike">
                <a:solidFill>
                  <a:schemeClr val="dk1"/>
                </a:solidFill>
                <a:latin typeface="Arial"/>
                <a:ea typeface="Arial"/>
                <a:cs typeface="Arial"/>
                <a:sym typeface="Arial"/>
              </a:endParaRPr>
            </a:p>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18" name="Google Shape;1018;p119"/>
          <p:cNvSpPr/>
          <p:nvPr/>
        </p:nvSpPr>
        <p:spPr>
          <a:xfrm>
            <a:off x="1330424" y="4035202"/>
            <a:ext cx="5497539" cy="4463548"/>
          </a:xfrm>
          <a:custGeom>
            <a:rect b="b" l="l" r="r" t="t"/>
            <a:pathLst>
              <a:path extrusionOk="0" h="1547157" w="1038251">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0"/>
            </a:srgbClr>
          </a:solidFill>
          <a:ln cap="rnd" cmpd="sng" w="95250">
            <a:solidFill>
              <a:srgbClr val="000000">
                <a:alpha val="2588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119"/>
          <p:cNvSpPr/>
          <p:nvPr/>
        </p:nvSpPr>
        <p:spPr>
          <a:xfrm>
            <a:off x="7145275" y="4037350"/>
            <a:ext cx="5022539" cy="4463548"/>
          </a:xfrm>
          <a:custGeom>
            <a:rect b="b" l="l" r="r" t="t"/>
            <a:pathLst>
              <a:path extrusionOk="0" h="1547157" w="1038251">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0"/>
            </a:srgbClr>
          </a:solidFill>
          <a:ln cap="rnd" cmpd="sng" w="95250">
            <a:solidFill>
              <a:srgbClr val="000000">
                <a:alpha val="2588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119"/>
          <p:cNvSpPr txBox="1"/>
          <p:nvPr/>
        </p:nvSpPr>
        <p:spPr>
          <a:xfrm>
            <a:off x="7145275" y="10908954"/>
            <a:ext cx="1512000" cy="962100"/>
          </a:xfrm>
          <a:prstGeom prst="rect">
            <a:avLst/>
          </a:prstGeom>
          <a:noFill/>
          <a:ln>
            <a:noFill/>
          </a:ln>
        </p:spPr>
        <p:txBody>
          <a:bodyPr anchorCtr="0" anchor="ctr" bIns="40050" lIns="40050" spcFirstLastPara="1" rIns="40050" wrap="square" tIns="40050">
            <a:noAutofit/>
          </a:bodyPr>
          <a:lstStyle/>
          <a:p>
            <a:pPr indent="0" lvl="0" marL="0" marR="0" rtl="0" algn="ctr">
              <a:lnSpc>
                <a:spcPct val="1242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1" name="Google Shape;1021;p119"/>
          <p:cNvSpPr txBox="1"/>
          <p:nvPr/>
        </p:nvSpPr>
        <p:spPr>
          <a:xfrm>
            <a:off x="1967262" y="5646350"/>
            <a:ext cx="4274400" cy="2872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1960"/>
              <a:buFont typeface="Arial"/>
              <a:buNone/>
            </a:pPr>
            <a:r>
              <a:rPr b="1" lang="en-US" sz="2460">
                <a:latin typeface="Inclusive Sans"/>
                <a:ea typeface="Inclusive Sans"/>
                <a:cs typeface="Inclusive Sans"/>
                <a:sym typeface="Inclusive Sans"/>
              </a:rPr>
              <a:t>Cierra Olivia Thomas Williams, M.A.</a:t>
            </a:r>
            <a:endParaRPr b="1" sz="2460">
              <a:latin typeface="Inclusive Sans"/>
              <a:ea typeface="Inclusive Sans"/>
              <a:cs typeface="Inclusive Sans"/>
              <a:sym typeface="Inclusive Sans"/>
            </a:endParaRPr>
          </a:p>
          <a:p>
            <a:pPr indent="0" lvl="0" marL="0" marR="0" rtl="0" algn="ctr">
              <a:lnSpc>
                <a:spcPct val="140000"/>
              </a:lnSpc>
              <a:spcBef>
                <a:spcPts val="0"/>
              </a:spcBef>
              <a:spcAft>
                <a:spcPts val="0"/>
              </a:spcAft>
              <a:buClr>
                <a:srgbClr val="000000"/>
              </a:buClr>
              <a:buSzPts val="1960"/>
              <a:buFont typeface="Arial"/>
              <a:buNone/>
            </a:pPr>
            <a:r>
              <a:rPr lang="en-US" sz="2360">
                <a:latin typeface="Inclusive Sans"/>
                <a:ea typeface="Inclusive Sans"/>
                <a:cs typeface="Inclusive Sans"/>
                <a:sym typeface="Inclusive Sans"/>
              </a:rPr>
              <a:t>Disability and Public Health Consultant | Founder of Nothing Without Us Collective</a:t>
            </a:r>
            <a:endParaRPr b="0" i="0" sz="2360" u="none" cap="none" strike="noStrike">
              <a:solidFill>
                <a:srgbClr val="000000"/>
              </a:solidFill>
              <a:latin typeface="Inclusive Sans"/>
              <a:ea typeface="Inclusive Sans"/>
              <a:cs typeface="Inclusive Sans"/>
              <a:sym typeface="Inclusive Sans"/>
            </a:endParaRPr>
          </a:p>
          <a:p>
            <a:pPr indent="0" lvl="0" marL="0" marR="0" rtl="0" algn="l">
              <a:lnSpc>
                <a:spcPct val="140000"/>
              </a:lnSpc>
              <a:spcBef>
                <a:spcPts val="0"/>
              </a:spcBef>
              <a:spcAft>
                <a:spcPts val="0"/>
              </a:spcAft>
              <a:buClr>
                <a:srgbClr val="000000"/>
              </a:buClr>
              <a:buSzPts val="1860"/>
              <a:buFont typeface="Arial"/>
              <a:buNone/>
            </a:pPr>
            <a:r>
              <a:t/>
            </a:r>
            <a:endParaRPr b="0" i="0" sz="1860" u="none" cap="none" strike="noStrike">
              <a:solidFill>
                <a:srgbClr val="000000"/>
              </a:solidFill>
              <a:latin typeface="Inclusive Sans"/>
              <a:ea typeface="Inclusive Sans"/>
              <a:cs typeface="Inclusive Sans"/>
              <a:sym typeface="Inclusive Sans"/>
            </a:endParaRPr>
          </a:p>
        </p:txBody>
      </p:sp>
      <p:sp>
        <p:nvSpPr>
          <p:cNvPr id="1022" name="Google Shape;1022;p119"/>
          <p:cNvSpPr txBox="1"/>
          <p:nvPr/>
        </p:nvSpPr>
        <p:spPr>
          <a:xfrm>
            <a:off x="7615175" y="5930325"/>
            <a:ext cx="4274400" cy="2526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1960"/>
              <a:buFont typeface="Arial"/>
              <a:buNone/>
            </a:pPr>
            <a:r>
              <a:rPr b="1" lang="en-US" sz="2460">
                <a:latin typeface="Inclusive Sans"/>
                <a:ea typeface="Inclusive Sans"/>
                <a:cs typeface="Inclusive Sans"/>
                <a:sym typeface="Inclusive Sans"/>
              </a:rPr>
              <a:t>Blayne Amson</a:t>
            </a:r>
            <a:endParaRPr b="1" sz="2460">
              <a:latin typeface="Inclusive Sans"/>
              <a:ea typeface="Inclusive Sans"/>
              <a:cs typeface="Inclusive Sans"/>
              <a:sym typeface="Inclusive Sans"/>
            </a:endParaRPr>
          </a:p>
          <a:p>
            <a:pPr indent="0" lvl="0" marL="0" rtl="0" algn="ctr">
              <a:lnSpc>
                <a:spcPct val="115000"/>
              </a:lnSpc>
              <a:spcBef>
                <a:spcPts val="0"/>
              </a:spcBef>
              <a:spcAft>
                <a:spcPts val="0"/>
              </a:spcAft>
              <a:buClr>
                <a:schemeClr val="dk1"/>
              </a:buClr>
              <a:buSzPts val="1100"/>
              <a:buFont typeface="Arial"/>
              <a:buNone/>
            </a:pPr>
            <a:r>
              <a:rPr lang="en-US" sz="2350">
                <a:solidFill>
                  <a:schemeClr val="dk1"/>
                </a:solidFill>
                <a:latin typeface="Inclusive Sans"/>
                <a:ea typeface="Inclusive Sans"/>
                <a:cs typeface="Inclusive Sans"/>
                <a:sym typeface="Inclusive Sans"/>
              </a:rPr>
              <a:t>Americans with Disabilities Act (ADA) and Disability Equity Program Manager, Seattle King County Public Health </a:t>
            </a:r>
            <a:endParaRPr sz="2350">
              <a:solidFill>
                <a:schemeClr val="dk1"/>
              </a:solidFill>
              <a:latin typeface="Inclusive Sans"/>
              <a:ea typeface="Inclusive Sans"/>
              <a:cs typeface="Inclusive Sans"/>
              <a:sym typeface="Inclusive Sans"/>
            </a:endParaRPr>
          </a:p>
          <a:p>
            <a:pPr indent="0" lvl="0" marL="0" marR="0" rtl="0" algn="l">
              <a:lnSpc>
                <a:spcPct val="140000"/>
              </a:lnSpc>
              <a:spcBef>
                <a:spcPts val="0"/>
              </a:spcBef>
              <a:spcAft>
                <a:spcPts val="0"/>
              </a:spcAft>
              <a:buClr>
                <a:srgbClr val="000000"/>
              </a:buClr>
              <a:buSzPts val="1960"/>
              <a:buFont typeface="Arial"/>
              <a:buNone/>
            </a:pPr>
            <a:r>
              <a:t/>
            </a:r>
            <a:endParaRPr sz="2160">
              <a:latin typeface="Inclusive Sans"/>
              <a:ea typeface="Inclusive Sans"/>
              <a:cs typeface="Inclusive Sans"/>
              <a:sym typeface="Inclusive Sans"/>
            </a:endParaRPr>
          </a:p>
        </p:txBody>
      </p:sp>
      <p:sp>
        <p:nvSpPr>
          <p:cNvPr id="1023" name="Google Shape;1023;p119"/>
          <p:cNvSpPr/>
          <p:nvPr/>
        </p:nvSpPr>
        <p:spPr>
          <a:xfrm>
            <a:off x="12396150" y="3948400"/>
            <a:ext cx="5022539" cy="4552509"/>
          </a:xfrm>
          <a:custGeom>
            <a:rect b="b" l="l" r="r" t="t"/>
            <a:pathLst>
              <a:path extrusionOk="0" h="1547157" w="1038251">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0"/>
            </a:srgbClr>
          </a:solidFill>
          <a:ln cap="rnd" cmpd="sng" w="95250">
            <a:solidFill>
              <a:srgbClr val="000000">
                <a:alpha val="2588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119"/>
          <p:cNvSpPr txBox="1"/>
          <p:nvPr/>
        </p:nvSpPr>
        <p:spPr>
          <a:xfrm>
            <a:off x="12676776" y="5387750"/>
            <a:ext cx="4425900" cy="2837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1960"/>
              <a:buFont typeface="Arial"/>
              <a:buNone/>
            </a:pPr>
            <a:r>
              <a:rPr b="1" lang="en-US" sz="2560">
                <a:latin typeface="Inclusive Sans"/>
                <a:ea typeface="Inclusive Sans"/>
                <a:cs typeface="Inclusive Sans"/>
                <a:sym typeface="Inclusive Sans"/>
              </a:rPr>
              <a:t>Tony Gunter</a:t>
            </a:r>
            <a:endParaRPr b="1" sz="2560">
              <a:latin typeface="Inclusive Sans"/>
              <a:ea typeface="Inclusive Sans"/>
              <a:cs typeface="Inclusive Sans"/>
              <a:sym typeface="Inclusive Sans"/>
            </a:endParaRPr>
          </a:p>
          <a:p>
            <a:pPr indent="0" lvl="0" marL="0" marR="0" rtl="0" algn="ctr">
              <a:lnSpc>
                <a:spcPct val="140000"/>
              </a:lnSpc>
              <a:spcBef>
                <a:spcPts val="0"/>
              </a:spcBef>
              <a:spcAft>
                <a:spcPts val="0"/>
              </a:spcAft>
              <a:buClr>
                <a:srgbClr val="000000"/>
              </a:buClr>
              <a:buSzPts val="1960"/>
              <a:buFont typeface="Arial"/>
              <a:buNone/>
            </a:pPr>
            <a:r>
              <a:rPr lang="en-US" sz="2250">
                <a:latin typeface="Inclusive Sans"/>
                <a:ea typeface="Inclusive Sans"/>
                <a:cs typeface="Inclusive Sans"/>
                <a:sym typeface="Inclusive Sans"/>
              </a:rPr>
              <a:t>Disability Advocate| Coach| </a:t>
            </a:r>
            <a:r>
              <a:rPr lang="en-US" sz="2250">
                <a:solidFill>
                  <a:schemeClr val="dk1"/>
                </a:solidFill>
                <a:latin typeface="Inclusive Sans"/>
                <a:ea typeface="Inclusive Sans"/>
                <a:cs typeface="Inclusive Sans"/>
                <a:sym typeface="Inclusive Sans"/>
              </a:rPr>
              <a:t>Member of the Indiana Department of Health Disability &amp; Tobacco Workgroup and project implementation team</a:t>
            </a:r>
            <a:r>
              <a:rPr lang="en-US" sz="2250">
                <a:latin typeface="Inclusive Sans"/>
                <a:ea typeface="Inclusive Sans"/>
                <a:cs typeface="Inclusive Sans"/>
                <a:sym typeface="Inclusive Sans"/>
              </a:rPr>
              <a:t> </a:t>
            </a:r>
            <a:endParaRPr sz="2250">
              <a:latin typeface="Inclusive Sans"/>
              <a:ea typeface="Inclusive Sans"/>
              <a:cs typeface="Inclusive Sans"/>
              <a:sym typeface="Inclusive Sans"/>
            </a:endParaRPr>
          </a:p>
        </p:txBody>
      </p:sp>
      <p:pic>
        <p:nvPicPr>
          <p:cNvPr id="1025" name="Google Shape;1025;p119" title="Cierra Olivia Thomas Williams.jpg"/>
          <p:cNvPicPr preferRelativeResize="0"/>
          <p:nvPr/>
        </p:nvPicPr>
        <p:blipFill>
          <a:blip r:embed="rId7">
            <a:alphaModFix/>
          </a:blip>
          <a:stretch>
            <a:fillRect/>
          </a:stretch>
        </p:blipFill>
        <p:spPr>
          <a:xfrm>
            <a:off x="2993768" y="2394275"/>
            <a:ext cx="2170868" cy="3123626"/>
          </a:xfrm>
          <a:prstGeom prst="rect">
            <a:avLst/>
          </a:prstGeom>
          <a:noFill/>
          <a:ln>
            <a:noFill/>
          </a:ln>
        </p:spPr>
      </p:pic>
      <p:pic>
        <p:nvPicPr>
          <p:cNvPr id="1026" name="Google Shape;1026;p119"/>
          <p:cNvPicPr preferRelativeResize="0"/>
          <p:nvPr/>
        </p:nvPicPr>
        <p:blipFill>
          <a:blip r:embed="rId8">
            <a:alphaModFix/>
          </a:blip>
          <a:stretch>
            <a:fillRect/>
          </a:stretch>
        </p:blipFill>
        <p:spPr>
          <a:xfrm>
            <a:off x="8080725" y="2394275"/>
            <a:ext cx="2493962" cy="3123625"/>
          </a:xfrm>
          <a:prstGeom prst="rect">
            <a:avLst/>
          </a:prstGeom>
          <a:noFill/>
          <a:ln>
            <a:noFill/>
          </a:ln>
        </p:spPr>
      </p:pic>
      <p:pic>
        <p:nvPicPr>
          <p:cNvPr id="1027" name="Google Shape;1027;p119"/>
          <p:cNvPicPr preferRelativeResize="0"/>
          <p:nvPr/>
        </p:nvPicPr>
        <p:blipFill>
          <a:blip r:embed="rId9">
            <a:alphaModFix/>
          </a:blip>
          <a:stretch>
            <a:fillRect/>
          </a:stretch>
        </p:blipFill>
        <p:spPr>
          <a:xfrm>
            <a:off x="13720799" y="2287987"/>
            <a:ext cx="2373267" cy="2953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B444A"/>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lue footer">
  <a:themeElements>
    <a:clrScheme name="2606 Public Health">
      <a:dk1>
        <a:srgbClr val="000000"/>
      </a:dk1>
      <a:lt1>
        <a:srgbClr val="FFFFFF"/>
      </a:lt1>
      <a:dk2>
        <a:srgbClr val="082E4C"/>
      </a:dk2>
      <a:lt2>
        <a:srgbClr val="CBCCCE"/>
      </a:lt2>
      <a:accent1>
        <a:srgbClr val="2AA9E0"/>
      </a:accent1>
      <a:accent2>
        <a:srgbClr val="F1652E"/>
      </a:accent2>
      <a:accent3>
        <a:srgbClr val="3869B2"/>
      </a:accent3>
      <a:accent4>
        <a:srgbClr val="49BACA"/>
      </a:accent4>
      <a:accent5>
        <a:srgbClr val="FFCC02"/>
      </a:accent5>
      <a:accent6>
        <a:srgbClr val="464547"/>
      </a:accent6>
      <a:hlink>
        <a:srgbClr val="3869B2"/>
      </a:hlink>
      <a:folHlink>
        <a:srgbClr val="082E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Blue background">
  <a:themeElements>
    <a:clrScheme name="2606 Public Health">
      <a:dk1>
        <a:srgbClr val="000000"/>
      </a:dk1>
      <a:lt1>
        <a:srgbClr val="FFFFFF"/>
      </a:lt1>
      <a:dk2>
        <a:srgbClr val="082E4C"/>
      </a:dk2>
      <a:lt2>
        <a:srgbClr val="CBCCCE"/>
      </a:lt2>
      <a:accent1>
        <a:srgbClr val="2AA9E0"/>
      </a:accent1>
      <a:accent2>
        <a:srgbClr val="F1652E"/>
      </a:accent2>
      <a:accent3>
        <a:srgbClr val="3869B2"/>
      </a:accent3>
      <a:accent4>
        <a:srgbClr val="49BACA"/>
      </a:accent4>
      <a:accent5>
        <a:srgbClr val="FFCC02"/>
      </a:accent5>
      <a:accent6>
        <a:srgbClr val="464547"/>
      </a:accent6>
      <a:hlink>
        <a:srgbClr val="3869B2"/>
      </a:hlink>
      <a:folHlink>
        <a:srgbClr val="082E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Office Theme">
  <a:themeElements>
    <a:clrScheme name="GCPD Color Suite">
      <a:dk1>
        <a:srgbClr val="000000"/>
      </a:dk1>
      <a:lt1>
        <a:srgbClr val="FFFFFF"/>
      </a:lt1>
      <a:dk2>
        <a:srgbClr val="44546A"/>
      </a:dk2>
      <a:lt2>
        <a:srgbClr val="E7E6E6"/>
      </a:lt2>
      <a:accent1>
        <a:srgbClr val="004882"/>
      </a:accent1>
      <a:accent2>
        <a:srgbClr val="EF4E4A"/>
      </a:accent2>
      <a:accent3>
        <a:srgbClr val="00ADD8"/>
      </a:accent3>
      <a:accent4>
        <a:srgbClr val="FBAD17"/>
      </a:accent4>
      <a:accent5>
        <a:srgbClr val="EDECF6"/>
      </a:accent5>
      <a:accent6>
        <a:srgbClr val="FFEB4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Blue footer logo">
  <a:themeElements>
    <a:clrScheme name="2606 Public Health">
      <a:dk1>
        <a:srgbClr val="000000"/>
      </a:dk1>
      <a:lt1>
        <a:srgbClr val="FFFFFF"/>
      </a:lt1>
      <a:dk2>
        <a:srgbClr val="082E4C"/>
      </a:dk2>
      <a:lt2>
        <a:srgbClr val="CBCCCE"/>
      </a:lt2>
      <a:accent1>
        <a:srgbClr val="2AA9E0"/>
      </a:accent1>
      <a:accent2>
        <a:srgbClr val="F1652E"/>
      </a:accent2>
      <a:accent3>
        <a:srgbClr val="3869B2"/>
      </a:accent3>
      <a:accent4>
        <a:srgbClr val="49BACA"/>
      </a:accent4>
      <a:accent5>
        <a:srgbClr val="FFCC02"/>
      </a:accent5>
      <a:accent6>
        <a:srgbClr val="464547"/>
      </a:accent6>
      <a:hlink>
        <a:srgbClr val="3869B2"/>
      </a:hlink>
      <a:folHlink>
        <a:srgbClr val="082E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range footer logo">
  <a:themeElements>
    <a:clrScheme name="2606 Public Health">
      <a:dk1>
        <a:srgbClr val="000000"/>
      </a:dk1>
      <a:lt1>
        <a:srgbClr val="FFFFFF"/>
      </a:lt1>
      <a:dk2>
        <a:srgbClr val="082E4C"/>
      </a:dk2>
      <a:lt2>
        <a:srgbClr val="CBCCCE"/>
      </a:lt2>
      <a:accent1>
        <a:srgbClr val="2AA9E0"/>
      </a:accent1>
      <a:accent2>
        <a:srgbClr val="F1652E"/>
      </a:accent2>
      <a:accent3>
        <a:srgbClr val="3869B2"/>
      </a:accent3>
      <a:accent4>
        <a:srgbClr val="49BACA"/>
      </a:accent4>
      <a:accent5>
        <a:srgbClr val="FFCC02"/>
      </a:accent5>
      <a:accent6>
        <a:srgbClr val="464547"/>
      </a:accent6>
      <a:hlink>
        <a:srgbClr val="3869B2"/>
      </a:hlink>
      <a:folHlink>
        <a:srgbClr val="082E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