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64" r:id="rId5"/>
    <p:sldMasterId id="2147493476" r:id="rId6"/>
    <p:sldMasterId id="2147493473" r:id="rId7"/>
  </p:sldMasterIdLst>
  <p:notesMasterIdLst>
    <p:notesMasterId r:id="rId15"/>
  </p:notesMasterIdLst>
  <p:sldIdLst>
    <p:sldId id="256" r:id="rId8"/>
    <p:sldId id="257" r:id="rId9"/>
    <p:sldId id="261" r:id="rId10"/>
    <p:sldId id="260" r:id="rId11"/>
    <p:sldId id="262" r:id="rId12"/>
    <p:sldId id="259" r:id="rId13"/>
    <p:sldId id="265"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A56"/>
    <a:srgbClr val="695D5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9C0E49-A0C9-4FB8-B1F8-D6519D30D1C7}" v="4" dt="2025-12-11T20:12:12.5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12" autoAdjust="0"/>
    <p:restoredTop sz="72397" autoAdjust="0"/>
  </p:normalViewPr>
  <p:slideViewPr>
    <p:cSldViewPr snapToGrid="0" snapToObjects="1">
      <p:cViewPr varScale="1">
        <p:scale>
          <a:sx n="54" d="100"/>
          <a:sy n="54" d="100"/>
        </p:scale>
        <p:origin x="44" y="320"/>
      </p:cViewPr>
      <p:guideLst>
        <p:guide orient="horz" pos="1620"/>
        <p:guide pos="2880"/>
      </p:guideLst>
    </p:cSldViewPr>
  </p:slideViewPr>
  <p:notesTextViewPr>
    <p:cViewPr>
      <p:scale>
        <a:sx n="3" d="2"/>
        <a:sy n="3" d="2"/>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evieve Hernandez" userId="5a98fed2-2a92-4736-9759-c519b8a19de9" providerId="ADAL" clId="{8E5DE6D1-4B78-412C-8982-5F371044546C}"/>
    <pc:docChg chg="undo custSel addSld delSld modSld sldOrd">
      <pc:chgData name="Jenevieve Hernandez" userId="5a98fed2-2a92-4736-9759-c519b8a19de9" providerId="ADAL" clId="{8E5DE6D1-4B78-412C-8982-5F371044546C}" dt="2025-12-11T20:12:19.660" v="18" actId="2696"/>
      <pc:docMkLst>
        <pc:docMk/>
      </pc:docMkLst>
      <pc:sldChg chg="addSp delSp mod">
        <pc:chgData name="Jenevieve Hernandez" userId="5a98fed2-2a92-4736-9759-c519b8a19de9" providerId="ADAL" clId="{8E5DE6D1-4B78-412C-8982-5F371044546C}" dt="2025-12-11T20:10:49.750" v="3" actId="22"/>
        <pc:sldMkLst>
          <pc:docMk/>
          <pc:sldMk cId="3141977715" sldId="259"/>
        </pc:sldMkLst>
        <pc:spChg chg="add del">
          <ac:chgData name="Jenevieve Hernandez" userId="5a98fed2-2a92-4736-9759-c519b8a19de9" providerId="ADAL" clId="{8E5DE6D1-4B78-412C-8982-5F371044546C}" dt="2025-12-11T20:10:44.593" v="1" actId="22"/>
          <ac:spMkLst>
            <pc:docMk/>
            <pc:sldMk cId="3141977715" sldId="259"/>
            <ac:spMk id="6" creationId="{A3C4382F-D008-CF95-077B-8B657D46D3BE}"/>
          </ac:spMkLst>
        </pc:spChg>
        <pc:spChg chg="add del">
          <ac:chgData name="Jenevieve Hernandez" userId="5a98fed2-2a92-4736-9759-c519b8a19de9" providerId="ADAL" clId="{8E5DE6D1-4B78-412C-8982-5F371044546C}" dt="2025-12-11T20:10:49.750" v="3" actId="22"/>
          <ac:spMkLst>
            <pc:docMk/>
            <pc:sldMk cId="3141977715" sldId="259"/>
            <ac:spMk id="8" creationId="{9B52FD1E-3B35-2423-3E6A-2B0EDC999112}"/>
          </ac:spMkLst>
        </pc:spChg>
      </pc:sldChg>
      <pc:sldChg chg="add del modNotesTx">
        <pc:chgData name="Jenevieve Hernandez" userId="5a98fed2-2a92-4736-9759-c519b8a19de9" providerId="ADAL" clId="{8E5DE6D1-4B78-412C-8982-5F371044546C}" dt="2025-12-11T20:11:29.617" v="6" actId="2696"/>
        <pc:sldMkLst>
          <pc:docMk/>
          <pc:sldMk cId="4282287876" sldId="263"/>
        </pc:sldMkLst>
      </pc:sldChg>
      <pc:sldChg chg="add del">
        <pc:chgData name="Jenevieve Hernandez" userId="5a98fed2-2a92-4736-9759-c519b8a19de9" providerId="ADAL" clId="{8E5DE6D1-4B78-412C-8982-5F371044546C}" dt="2025-12-11T20:12:19.660" v="18" actId="2696"/>
        <pc:sldMkLst>
          <pc:docMk/>
          <pc:sldMk cId="99259357" sldId="264"/>
        </pc:sldMkLst>
      </pc:sldChg>
      <pc:sldChg chg="addSp delSp modSp add mod ord modNotesTx">
        <pc:chgData name="Jenevieve Hernandez" userId="5a98fed2-2a92-4736-9759-c519b8a19de9" providerId="ADAL" clId="{8E5DE6D1-4B78-412C-8982-5F371044546C}" dt="2025-12-11T20:12:15.230" v="17" actId="6549"/>
        <pc:sldMkLst>
          <pc:docMk/>
          <pc:sldMk cId="1754614989" sldId="265"/>
        </pc:sldMkLst>
        <pc:spChg chg="del">
          <ac:chgData name="Jenevieve Hernandez" userId="5a98fed2-2a92-4736-9759-c519b8a19de9" providerId="ADAL" clId="{8E5DE6D1-4B78-412C-8982-5F371044546C}" dt="2025-12-11T20:11:57.306" v="13" actId="478"/>
          <ac:spMkLst>
            <pc:docMk/>
            <pc:sldMk cId="1754614989" sldId="265"/>
            <ac:spMk id="4" creationId="{6A65AA4D-8D97-99FB-B431-EE3FFA68E57F}"/>
          </ac:spMkLst>
        </pc:spChg>
        <pc:spChg chg="add del mod">
          <ac:chgData name="Jenevieve Hernandez" userId="5a98fed2-2a92-4736-9759-c519b8a19de9" providerId="ADAL" clId="{8E5DE6D1-4B78-412C-8982-5F371044546C}" dt="2025-12-11T20:12:04.838" v="15" actId="478"/>
          <ac:spMkLst>
            <pc:docMk/>
            <pc:sldMk cId="1754614989" sldId="265"/>
            <ac:spMk id="5" creationId="{BF97E54B-C0B6-FCF4-E781-04349113CC99}"/>
          </ac:spMkLst>
        </pc:spChg>
        <pc:spChg chg="add mod">
          <ac:chgData name="Jenevieve Hernandez" userId="5a98fed2-2a92-4736-9759-c519b8a19de9" providerId="ADAL" clId="{8E5DE6D1-4B78-412C-8982-5F371044546C}" dt="2025-12-11T20:12:12.562" v="16"/>
          <ac:spMkLst>
            <pc:docMk/>
            <pc:sldMk cId="1754614989" sldId="265"/>
            <ac:spMk id="6" creationId="{262F9AD2-848C-F8B9-4F20-A42660A94313}"/>
          </ac:spMkLst>
        </pc:spChg>
        <pc:spChg chg="add mod">
          <ac:chgData name="Jenevieve Hernandez" userId="5a98fed2-2a92-4736-9759-c519b8a19de9" providerId="ADAL" clId="{8E5DE6D1-4B78-412C-8982-5F371044546C}" dt="2025-12-11T20:12:12.562" v="16"/>
          <ac:spMkLst>
            <pc:docMk/>
            <pc:sldMk cId="1754614989" sldId="265"/>
            <ac:spMk id="9" creationId="{1038E18F-D04E-17B2-9CAF-2A1AD349059A}"/>
          </ac:spMkLst>
        </pc:spChg>
        <pc:picChg chg="del">
          <ac:chgData name="Jenevieve Hernandez" userId="5a98fed2-2a92-4736-9759-c519b8a19de9" providerId="ADAL" clId="{8E5DE6D1-4B78-412C-8982-5F371044546C}" dt="2025-12-11T20:12:00.153" v="14" actId="478"/>
          <ac:picMkLst>
            <pc:docMk/>
            <pc:sldMk cId="1754614989" sldId="265"/>
            <ac:picMk id="3" creationId="{FDEAD960-8ADD-EABB-0FB3-02AD9985C7C0}"/>
          </ac:picMkLst>
        </pc:picChg>
        <pc:picChg chg="add mod">
          <ac:chgData name="Jenevieve Hernandez" userId="5a98fed2-2a92-4736-9759-c519b8a19de9" providerId="ADAL" clId="{8E5DE6D1-4B78-412C-8982-5F371044546C}" dt="2025-12-11T20:12:12.562" v="16"/>
          <ac:picMkLst>
            <pc:docMk/>
            <pc:sldMk cId="1754614989" sldId="265"/>
            <ac:picMk id="7" creationId="{1EA76669-930C-4AD8-6D3C-BD0E25EF62FD}"/>
          </ac:picMkLst>
        </pc:picChg>
        <pc:picChg chg="add mod">
          <ac:chgData name="Jenevieve Hernandez" userId="5a98fed2-2a92-4736-9759-c519b8a19de9" providerId="ADAL" clId="{8E5DE6D1-4B78-412C-8982-5F371044546C}" dt="2025-12-11T20:12:12.562" v="16"/>
          <ac:picMkLst>
            <pc:docMk/>
            <pc:sldMk cId="1754614989" sldId="265"/>
            <ac:picMk id="8" creationId="{FB1FCD7C-8900-1BEF-701B-F0700947EFE0}"/>
          </ac:picMkLst>
        </pc:picChg>
      </pc:sldChg>
      <pc:sldMasterChg chg="delSldLayout">
        <pc:chgData name="Jenevieve Hernandez" userId="5a98fed2-2a92-4736-9759-c519b8a19de9" providerId="ADAL" clId="{8E5DE6D1-4B78-412C-8982-5F371044546C}" dt="2025-12-11T20:12:19.660" v="18" actId="2696"/>
        <pc:sldMasterMkLst>
          <pc:docMk/>
          <pc:sldMasterMk cId="881032709" sldId="2147493476"/>
        </pc:sldMasterMkLst>
        <pc:sldLayoutChg chg="del">
          <pc:chgData name="Jenevieve Hernandez" userId="5a98fed2-2a92-4736-9759-c519b8a19de9" providerId="ADAL" clId="{8E5DE6D1-4B78-412C-8982-5F371044546C}" dt="2025-12-11T20:12:19.660" v="18" actId="2696"/>
          <pc:sldLayoutMkLst>
            <pc:docMk/>
            <pc:sldMasterMk cId="881032709" sldId="2147493476"/>
            <pc:sldLayoutMk cId="522029441" sldId="2147493486"/>
          </pc:sldLayoutMkLst>
        </pc:sldLayoutChg>
        <pc:sldLayoutChg chg="del">
          <pc:chgData name="Jenevieve Hernandez" userId="5a98fed2-2a92-4736-9759-c519b8a19de9" providerId="ADAL" clId="{8E5DE6D1-4B78-412C-8982-5F371044546C}" dt="2025-12-11T20:11:29.617" v="6" actId="2696"/>
          <pc:sldLayoutMkLst>
            <pc:docMk/>
            <pc:sldMasterMk cId="881032709" sldId="2147493476"/>
            <pc:sldLayoutMk cId="648809227" sldId="2147493486"/>
          </pc:sldLayoutMkLst>
        </pc:sldLayoutChg>
        <pc:sldLayoutChg chg="del">
          <pc:chgData name="Jenevieve Hernandez" userId="5a98fed2-2a92-4736-9759-c519b8a19de9" providerId="ADAL" clId="{8E5DE6D1-4B78-412C-8982-5F371044546C}" dt="2025-12-11T20:11:35.085" v="8" actId="47"/>
          <pc:sldLayoutMkLst>
            <pc:docMk/>
            <pc:sldMasterMk cId="881032709" sldId="2147493476"/>
            <pc:sldLayoutMk cId="1634991864" sldId="214749348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5C7419-5203-4F01-A07D-163172B2C1BD}" type="datetimeFigureOut">
              <a:rPr lang="en-US" smtClean="0"/>
              <a:t>12/11/2025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DD9D65-DEF9-4788-8152-7734419A79F6}" type="slidenum">
              <a:rPr lang="en-US" smtClean="0"/>
              <a:t>‹#›</a:t>
            </a:fld>
            <a:endParaRPr lang="en-US"/>
          </a:p>
        </p:txBody>
      </p:sp>
    </p:spTree>
    <p:extLst>
      <p:ext uri="{BB962C8B-B14F-4D97-AF65-F5344CB8AC3E}">
        <p14:creationId xmlns:p14="http://schemas.microsoft.com/office/powerpoint/2010/main" val="2944542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and welcome to the Intro to ARCS Surveys: Field Conservation and Mission Research! This is designed with new ARCS contacts in mind, but will also be a helpful refresher for those of you who have been doing this for years as well. I am joined today by Adrienne from the Oakland Zoo and Bob from St. Louis Zoo. Before we go through how to access and input ARCS survey data, I wanted to take a moment to go through some background.</a:t>
            </a:r>
          </a:p>
        </p:txBody>
      </p:sp>
      <p:sp>
        <p:nvSpPr>
          <p:cNvPr id="4" name="Slide Number Placeholder 3"/>
          <p:cNvSpPr>
            <a:spLocks noGrp="1"/>
          </p:cNvSpPr>
          <p:nvPr>
            <p:ph type="sldNum" sz="quarter" idx="5"/>
          </p:nvPr>
        </p:nvSpPr>
        <p:spPr/>
        <p:txBody>
          <a:bodyPr/>
          <a:lstStyle/>
          <a:p>
            <a:fld id="{11DD9D65-DEF9-4788-8152-7734419A79F6}" type="slidenum">
              <a:rPr lang="en-US" smtClean="0"/>
              <a:t>1</a:t>
            </a:fld>
            <a:endParaRPr lang="en-US"/>
          </a:p>
        </p:txBody>
      </p:sp>
    </p:spTree>
    <p:extLst>
      <p:ext uri="{BB962C8B-B14F-4D97-AF65-F5344CB8AC3E}">
        <p14:creationId xmlns:p14="http://schemas.microsoft.com/office/powerpoint/2010/main" val="884115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Annual Report on Conservation and Science (ARCS) began in 2010, when it was exclusively reporting on conservation data. As of 2013, however, ARCS has expanded to include the education programs, green business practices, and scientific research alongside the field conservation activities performed by the AZA Community.</a:t>
            </a:r>
          </a:p>
          <a:p>
            <a:endParaRPr lang="en-US" dirty="0"/>
          </a:p>
          <a:p>
            <a:r>
              <a:rPr lang="en-US" dirty="0"/>
              <a:t>Each year, we collect data from member institution via the ARCS surveys.</a:t>
            </a:r>
          </a:p>
          <a:p>
            <a:endParaRPr lang="en-US" dirty="0"/>
          </a:p>
          <a:p>
            <a:r>
              <a:rPr lang="en-US" dirty="0"/>
              <a:t>Collectively, this then serves as a database for AZA members and organizations for conservation research and projects, along with education programs, and sustainability efforts.</a:t>
            </a:r>
          </a:p>
        </p:txBody>
      </p:sp>
      <p:sp>
        <p:nvSpPr>
          <p:cNvPr id="4" name="Slide Number Placeholder 3"/>
          <p:cNvSpPr>
            <a:spLocks noGrp="1"/>
          </p:cNvSpPr>
          <p:nvPr>
            <p:ph type="sldNum" sz="quarter" idx="5"/>
          </p:nvPr>
        </p:nvSpPr>
        <p:spPr/>
        <p:txBody>
          <a:bodyPr/>
          <a:lstStyle/>
          <a:p>
            <a:fld id="{11DD9D65-DEF9-4788-8152-7734419A79F6}" type="slidenum">
              <a:rPr lang="en-US" smtClean="0"/>
              <a:t>2</a:t>
            </a:fld>
            <a:endParaRPr lang="en-US"/>
          </a:p>
        </p:txBody>
      </p:sp>
    </p:spTree>
    <p:extLst>
      <p:ext uri="{BB962C8B-B14F-4D97-AF65-F5344CB8AC3E}">
        <p14:creationId xmlns:p14="http://schemas.microsoft.com/office/powerpoint/2010/main" val="742343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ARCS survey data a variety of ways. First and foremost, they serve as the backbone for our ARCS and Highlights publications. They also provide us with information for the “By the Numbers” section of Connect magazine, showcasing a snippet of conservation science efforts and sustainability practices across institutions. </a:t>
            </a:r>
          </a:p>
          <a:p>
            <a:endParaRPr lang="en-US" dirty="0"/>
          </a:p>
          <a:p>
            <a:r>
              <a:rPr lang="en-US" dirty="0"/>
              <a:t>Aside from publications and press releases, we use ARCS data to perform queries for member organizations and program leaders looking for specific information such as conservation spending, percent of research on species, multi-year analyses, and more! Once refined, these statistics can be used by institutions and programs to see if they are accomplishing benchmarking goals. It is also a useful accountability metric as it provides unbiased demonstration of the work that members have put in.</a:t>
            </a:r>
          </a:p>
        </p:txBody>
      </p:sp>
      <p:sp>
        <p:nvSpPr>
          <p:cNvPr id="4" name="Slide Number Placeholder 3"/>
          <p:cNvSpPr>
            <a:spLocks noGrp="1"/>
          </p:cNvSpPr>
          <p:nvPr>
            <p:ph type="sldNum" sz="quarter" idx="5"/>
          </p:nvPr>
        </p:nvSpPr>
        <p:spPr/>
        <p:txBody>
          <a:bodyPr/>
          <a:lstStyle/>
          <a:p>
            <a:fld id="{11DD9D65-DEF9-4788-8152-7734419A79F6}" type="slidenum">
              <a:rPr lang="en-US" smtClean="0"/>
              <a:t>3</a:t>
            </a:fld>
            <a:endParaRPr lang="en-US"/>
          </a:p>
        </p:txBody>
      </p:sp>
    </p:spTree>
    <p:extLst>
      <p:ext uri="{BB962C8B-B14F-4D97-AF65-F5344CB8AC3E}">
        <p14:creationId xmlns:p14="http://schemas.microsoft.com/office/powerpoint/2010/main" val="911626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data query request. AZA wanted to know how much they spent on research and conservation projects they participated between 1894 and 2002. AZA also wanted to know the per-year breakdown, along with how much was spent on field conservation vs. research. Finally, AZA also wanted to know which species benefitted most from conservation and research spending. However, in order to provide this easy-to-read results summary…</a:t>
            </a:r>
          </a:p>
        </p:txBody>
      </p:sp>
      <p:sp>
        <p:nvSpPr>
          <p:cNvPr id="4" name="Slide Number Placeholder 3"/>
          <p:cNvSpPr>
            <a:spLocks noGrp="1"/>
          </p:cNvSpPr>
          <p:nvPr>
            <p:ph type="sldNum" sz="quarter" idx="5"/>
          </p:nvPr>
        </p:nvSpPr>
        <p:spPr/>
        <p:txBody>
          <a:bodyPr/>
          <a:lstStyle/>
          <a:p>
            <a:fld id="{11DD9D65-DEF9-4788-8152-7734419A79F6}" type="slidenum">
              <a:rPr lang="en-US" smtClean="0"/>
              <a:t>4</a:t>
            </a:fld>
            <a:endParaRPr lang="en-US"/>
          </a:p>
        </p:txBody>
      </p:sp>
    </p:spTree>
    <p:extLst>
      <p:ext uri="{BB962C8B-B14F-4D97-AF65-F5344CB8AC3E}">
        <p14:creationId xmlns:p14="http://schemas.microsoft.com/office/powerpoint/2010/main" val="862434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need to have all of the data provided as consistently and as accurately as possible. If your institution has multiple ARCS contacts for the same survey, I highly recommend discussing how you will be filling in the data for your institution, or to use the excel sheet provided on the ARCS Resources webpage! The more consistent the data, the faster I can process the request, and the more accurate the results.</a:t>
            </a:r>
          </a:p>
        </p:txBody>
      </p:sp>
      <p:sp>
        <p:nvSpPr>
          <p:cNvPr id="4" name="Slide Number Placeholder 3"/>
          <p:cNvSpPr>
            <a:spLocks noGrp="1"/>
          </p:cNvSpPr>
          <p:nvPr>
            <p:ph type="sldNum" sz="quarter" idx="5"/>
          </p:nvPr>
        </p:nvSpPr>
        <p:spPr/>
        <p:txBody>
          <a:bodyPr/>
          <a:lstStyle/>
          <a:p>
            <a:fld id="{11DD9D65-DEF9-4788-8152-7734419A79F6}" type="slidenum">
              <a:rPr lang="en-US" smtClean="0"/>
              <a:t>5</a:t>
            </a:fld>
            <a:endParaRPr lang="en-US"/>
          </a:p>
        </p:txBody>
      </p:sp>
    </p:spTree>
    <p:extLst>
      <p:ext uri="{BB962C8B-B14F-4D97-AF65-F5344CB8AC3E}">
        <p14:creationId xmlns:p14="http://schemas.microsoft.com/office/powerpoint/2010/main" val="3725801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ARCS important?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Well, i</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 provides an overview of each member’s engagement in conservation, celebrates the cumulative conservation activity of the AZA community, and underscores what can be accomplished together!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ARCS is also required for accreditation. Again, it serves as an accountability standard for AZA’s Accreditation department to ensure that members are following their conservation action plan/strategy.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It also provides us with an unbiased, verifiable source of information that can be used when creating statistics and observing trends. We can then use these results when meeting with local, regional, national, and international stakeholders. Furthermore, we can use the data to support our requests for increased grant funds that we can use for CGF and the SAFE Granting Programs.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Finally, it allows us to increase conservation awareness to general public thereby garnering public support. Zoos and Aquariums are generally regarded as scientific authorities, but oftentimes the public cannot describe what or how we engage in conservation. Moreover, while we are seen as a general authority on the “Science” of “STEM,” without knowledge of the research institutions are doing, the public cannot know about the technological, engineering, or mathematical research that we perform. By seeing the various ways in which we engage with and discuss conservation, we increase the likelihood that they will continue to think of and discuss this with others once they leave </a:t>
            </a:r>
            <a:r>
              <a:rPr lang="en-US" sz="1800" kern="100">
                <a:effectLst/>
                <a:latin typeface="Aptos" panose="020B0004020202020204" pitchFamily="34" charset="0"/>
                <a:ea typeface="Aptos" panose="020B0004020202020204" pitchFamily="34" charset="0"/>
                <a:cs typeface="Times New Roman" panose="02020603050405020304" pitchFamily="18" charset="0"/>
              </a:rPr>
              <a:t>our institutions.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1DD9D65-DEF9-4788-8152-7734419A79F6}" type="slidenum">
              <a:rPr lang="en-US" smtClean="0"/>
              <a:t>6</a:t>
            </a:fld>
            <a:endParaRPr lang="en-US"/>
          </a:p>
        </p:txBody>
      </p:sp>
    </p:spTree>
    <p:extLst>
      <p:ext uri="{BB962C8B-B14F-4D97-AF65-F5344CB8AC3E}">
        <p14:creationId xmlns:p14="http://schemas.microsoft.com/office/powerpoint/2010/main" val="458562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92B17-9940-2F91-6DDF-AE4A3F518B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78FF74-5BA7-635F-EE26-2D9434C457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FD7B12-F044-84DD-4D91-BA9B63A619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B575BD-9DDD-85AC-EBAF-2D507205338F}"/>
              </a:ext>
            </a:extLst>
          </p:cNvPr>
          <p:cNvSpPr>
            <a:spLocks noGrp="1"/>
          </p:cNvSpPr>
          <p:nvPr>
            <p:ph type="sldNum" sz="quarter" idx="5"/>
          </p:nvPr>
        </p:nvSpPr>
        <p:spPr/>
        <p:txBody>
          <a:bodyPr/>
          <a:lstStyle/>
          <a:p>
            <a:fld id="{11DD9D65-DEF9-4788-8152-7734419A79F6}" type="slidenum">
              <a:rPr lang="en-US" smtClean="0"/>
              <a:t>7</a:t>
            </a:fld>
            <a:endParaRPr lang="en-US"/>
          </a:p>
        </p:txBody>
      </p:sp>
    </p:spTree>
    <p:extLst>
      <p:ext uri="{BB962C8B-B14F-4D97-AF65-F5344CB8AC3E}">
        <p14:creationId xmlns:p14="http://schemas.microsoft.com/office/powerpoint/2010/main" val="3380223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49713"/>
            <a:ext cx="5027631" cy="708471"/>
          </a:xfrm>
        </p:spPr>
        <p:txBody>
          <a:bodyPr/>
          <a:lstStyle/>
          <a:p>
            <a:r>
              <a:rPr lang="en-US"/>
              <a:t>Click to edit Master title style</a:t>
            </a:r>
          </a:p>
        </p:txBody>
      </p:sp>
      <p:sp>
        <p:nvSpPr>
          <p:cNvPr id="3" name="Content Placeholder 2"/>
          <p:cNvSpPr>
            <a:spLocks noGrp="1"/>
          </p:cNvSpPr>
          <p:nvPr>
            <p:ph idx="1"/>
          </p:nvPr>
        </p:nvSpPr>
        <p:spPr>
          <a:xfrm>
            <a:off x="457201" y="1200151"/>
            <a:ext cx="5027630" cy="29306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Picture Placeholder 7"/>
          <p:cNvSpPr>
            <a:spLocks noGrp="1"/>
          </p:cNvSpPr>
          <p:nvPr>
            <p:ph type="pic" sz="quarter" idx="13"/>
          </p:nvPr>
        </p:nvSpPr>
        <p:spPr>
          <a:xfrm>
            <a:off x="5966323" y="1200150"/>
            <a:ext cx="2720477" cy="2930525"/>
          </a:xfrm>
        </p:spPr>
        <p:txBody>
          <a:bodyPr/>
          <a:lstStyle/>
          <a:p>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23"/>
            <a:ext cx="2682970" cy="2958609"/>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2"/>
          <p:cNvSpPr>
            <a:spLocks noGrp="1"/>
          </p:cNvSpPr>
          <p:nvPr>
            <p:ph idx="11"/>
          </p:nvPr>
        </p:nvSpPr>
        <p:spPr>
          <a:xfrm>
            <a:off x="3663531" y="1200151"/>
            <a:ext cx="5023269" cy="2965587"/>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89294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449713"/>
            <a:ext cx="5027631" cy="708471"/>
          </a:xfrm>
        </p:spPr>
        <p:txBody>
          <a:bodyPr/>
          <a:lstStyle/>
          <a:p>
            <a:r>
              <a:rPr lang="en-US"/>
              <a:t>Click to edit Master title style</a:t>
            </a:r>
          </a:p>
        </p:txBody>
      </p:sp>
    </p:spTree>
    <p:extLst>
      <p:ext uri="{BB962C8B-B14F-4D97-AF65-F5344CB8AC3E}">
        <p14:creationId xmlns:p14="http://schemas.microsoft.com/office/powerpoint/2010/main" val="2428071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2923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sp>
        <p:nvSpPr>
          <p:cNvPr id="2" name="Title 1"/>
          <p:cNvSpPr>
            <a:spLocks noGrp="1"/>
          </p:cNvSpPr>
          <p:nvPr>
            <p:ph type="ctrTitle"/>
          </p:nvPr>
        </p:nvSpPr>
        <p:spPr>
          <a:xfrm>
            <a:off x="546240" y="1298568"/>
            <a:ext cx="7772400" cy="1101725"/>
          </a:xfrm>
          <a:prstGeom prst="rect">
            <a:avLst/>
          </a:prstGeom>
        </p:spPr>
        <p:txBody>
          <a:bodyPr>
            <a:normAutofit/>
          </a:bodyPr>
          <a:lstStyle>
            <a:lvl1pPr algn="l">
              <a:defRPr sz="3200">
                <a:solidFill>
                  <a:srgbClr val="FFFFFF"/>
                </a:solidFill>
                <a:latin typeface="Constantia"/>
                <a:cs typeface="Constantia"/>
              </a:defRPr>
            </a:lvl1pPr>
          </a:lstStyle>
          <a:p>
            <a:r>
              <a:rPr lang="en-US" dirty="0"/>
              <a:t>Click to edit Master title style</a:t>
            </a:r>
          </a:p>
        </p:txBody>
      </p:sp>
    </p:spTree>
    <p:extLst>
      <p:ext uri="{BB962C8B-B14F-4D97-AF65-F5344CB8AC3E}">
        <p14:creationId xmlns:p14="http://schemas.microsoft.com/office/powerpoint/2010/main" val="1327680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llout">
    <p:spTree>
      <p:nvGrpSpPr>
        <p:cNvPr id="1" name=""/>
        <p:cNvGrpSpPr/>
        <p:nvPr/>
      </p:nvGrpSpPr>
      <p:grpSpPr>
        <a:xfrm>
          <a:off x="0" y="0"/>
          <a:ext cx="0" cy="0"/>
          <a:chOff x="0" y="0"/>
          <a:chExt cx="0" cy="0"/>
        </a:xfrm>
      </p:grpSpPr>
      <p:sp>
        <p:nvSpPr>
          <p:cNvPr id="3" name="Title 1"/>
          <p:cNvSpPr>
            <a:spLocks noGrp="1"/>
          </p:cNvSpPr>
          <p:nvPr>
            <p:ph type="title"/>
          </p:nvPr>
        </p:nvSpPr>
        <p:spPr>
          <a:xfrm>
            <a:off x="457200" y="449713"/>
            <a:ext cx="5027631" cy="708471"/>
          </a:xfrm>
          <a:prstGeom prst="rect">
            <a:avLst/>
          </a:prstGeom>
        </p:spPr>
        <p:txBody>
          <a:bodyPr anchor="ctr" anchorCtr="0"/>
          <a:lstStyle>
            <a:lvl1pPr algn="l">
              <a:defRPr sz="2400">
                <a:solidFill>
                  <a:schemeClr val="bg1"/>
                </a:solidFill>
                <a:latin typeface="Constantia"/>
                <a:cs typeface="Constantia"/>
              </a:defRPr>
            </a:lvl1pPr>
          </a:lstStyle>
          <a:p>
            <a:r>
              <a:rPr lang="en-US" dirty="0"/>
              <a:t>Click to edit Master title style</a:t>
            </a:r>
          </a:p>
        </p:txBody>
      </p:sp>
      <p:sp>
        <p:nvSpPr>
          <p:cNvPr id="4" name="Content Placeholder 2"/>
          <p:cNvSpPr>
            <a:spLocks noGrp="1"/>
          </p:cNvSpPr>
          <p:nvPr>
            <p:ph idx="1"/>
          </p:nvPr>
        </p:nvSpPr>
        <p:spPr>
          <a:xfrm>
            <a:off x="457200" y="1200150"/>
            <a:ext cx="5027631" cy="2951631"/>
          </a:xfrm>
          <a:prstGeom prst="rect">
            <a:avLst/>
          </a:prstGeom>
        </p:spPr>
        <p:txBody>
          <a:bodyPr/>
          <a:lstStyle>
            <a:lvl1pPr marL="0" indent="0">
              <a:lnSpc>
                <a:spcPct val="120000"/>
              </a:lnSpc>
              <a:buNone/>
              <a:defRPr sz="1800">
                <a:solidFill>
                  <a:srgbClr val="FFFFFF"/>
                </a:solidFill>
                <a:latin typeface="Arial"/>
                <a:cs typeface="Arial"/>
              </a:defRPr>
            </a:lvl1pPr>
            <a:lvl2pPr marL="742950" indent="-285750">
              <a:lnSpc>
                <a:spcPct val="120000"/>
              </a:lnSpc>
              <a:buFont typeface="Arial"/>
              <a:buChar char="•"/>
              <a:defRPr sz="1800">
                <a:solidFill>
                  <a:srgbClr val="FFFFFF"/>
                </a:solidFill>
                <a:latin typeface="Arial"/>
                <a:cs typeface="Arial"/>
              </a:defRPr>
            </a:lvl2pPr>
            <a:lvl3pPr marL="1143000" indent="-228600">
              <a:lnSpc>
                <a:spcPct val="120000"/>
              </a:lnSpc>
              <a:buFont typeface="Courier New"/>
              <a:buChar char="o"/>
              <a:defRPr sz="1800">
                <a:solidFill>
                  <a:srgbClr val="FFFFFF"/>
                </a:solidFill>
                <a:latin typeface="Arial"/>
                <a:cs typeface="Arial"/>
              </a:defRPr>
            </a:lvl3pPr>
            <a:lvl4pPr marL="1600200" indent="-228600">
              <a:lnSpc>
                <a:spcPct val="120000"/>
              </a:lnSpc>
              <a:buFont typeface="Wingdings" charset="2"/>
              <a:buChar char="u"/>
              <a:defRPr sz="1800">
                <a:solidFill>
                  <a:srgbClr val="FFFFFF"/>
                </a:solidFill>
                <a:latin typeface="Arial"/>
                <a:cs typeface="Arial"/>
              </a:defRPr>
            </a:lvl4pPr>
            <a:lvl5pPr>
              <a:lnSpc>
                <a:spcPct val="120000"/>
              </a:lnSpc>
              <a:defRPr sz="1800">
                <a:solidFill>
                  <a:srgbClr val="FFFFF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378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23"/>
            <a:ext cx="2682970" cy="2958609"/>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2" name="Content Placeholder 2"/>
          <p:cNvSpPr>
            <a:spLocks noGrp="1"/>
          </p:cNvSpPr>
          <p:nvPr>
            <p:ph idx="11"/>
          </p:nvPr>
        </p:nvSpPr>
        <p:spPr>
          <a:xfrm>
            <a:off x="3663531" y="1200151"/>
            <a:ext cx="5023269" cy="2965587"/>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60594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4712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922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966322" y="1201927"/>
            <a:ext cx="2724912" cy="2943035"/>
          </a:xfrm>
          <a:prstGeom prst="rect">
            <a:avLst/>
          </a:prstGeom>
        </p:spPr>
        <p:txBody>
          <a:bodyPr/>
          <a:lstStyle/>
          <a:p>
            <a:endParaRPr lang="en-US" dirty="0"/>
          </a:p>
        </p:txBody>
      </p:sp>
      <p:sp>
        <p:nvSpPr>
          <p:cNvPr id="5" name="Content Placeholder 2"/>
          <p:cNvSpPr>
            <a:spLocks noGrp="1"/>
          </p:cNvSpPr>
          <p:nvPr>
            <p:ph idx="1"/>
          </p:nvPr>
        </p:nvSpPr>
        <p:spPr>
          <a:xfrm>
            <a:off x="457201" y="1200151"/>
            <a:ext cx="5027630" cy="29306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Placeholder 1"/>
          <p:cNvSpPr>
            <a:spLocks noGrp="1"/>
          </p:cNvSpPr>
          <p:nvPr>
            <p:ph type="title"/>
          </p:nvPr>
        </p:nvSpPr>
        <p:spPr>
          <a:xfrm>
            <a:off x="457200" y="449713"/>
            <a:ext cx="5027631" cy="70847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063769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Title 1"/>
          <p:cNvSpPr>
            <a:spLocks noGrp="1"/>
          </p:cNvSpPr>
          <p:nvPr>
            <p:ph type="title"/>
          </p:nvPr>
        </p:nvSpPr>
        <p:spPr>
          <a:xfrm>
            <a:off x="457200" y="449713"/>
            <a:ext cx="5027631" cy="708471"/>
          </a:xfrm>
        </p:spPr>
        <p:txBody>
          <a:bodyPr/>
          <a:lstStyle/>
          <a:p>
            <a:r>
              <a:rPr lang="en-US"/>
              <a:t>Click to edit Master title style</a:t>
            </a:r>
          </a:p>
        </p:txBody>
      </p:sp>
      <p:sp>
        <p:nvSpPr>
          <p:cNvPr id="4" name="Content Placeholder 2"/>
          <p:cNvSpPr>
            <a:spLocks noGrp="1"/>
          </p:cNvSpPr>
          <p:nvPr>
            <p:ph sz="half" idx="1"/>
          </p:nvPr>
        </p:nvSpPr>
        <p:spPr>
          <a:xfrm>
            <a:off x="457200" y="1200123"/>
            <a:ext cx="2682970" cy="2958609"/>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5" name="Content Placeholder 2"/>
          <p:cNvSpPr>
            <a:spLocks noGrp="1"/>
          </p:cNvSpPr>
          <p:nvPr>
            <p:ph idx="11"/>
          </p:nvPr>
        </p:nvSpPr>
        <p:spPr>
          <a:xfrm>
            <a:off x="3663531" y="1200151"/>
            <a:ext cx="5023269" cy="2965587"/>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172777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49713"/>
            <a:ext cx="5027631" cy="708471"/>
          </a:xfrm>
        </p:spPr>
        <p:txBody>
          <a:bodyPr/>
          <a:lstStyle/>
          <a:p>
            <a:r>
              <a:rPr lang="en-US"/>
              <a:t>Click to edit Master title style</a:t>
            </a:r>
          </a:p>
        </p:txBody>
      </p:sp>
    </p:spTree>
    <p:extLst>
      <p:ext uri="{BB962C8B-B14F-4D97-AF65-F5344CB8AC3E}">
        <p14:creationId xmlns:p14="http://schemas.microsoft.com/office/powerpoint/2010/main" val="4076861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682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0"/>
            <a:ext cx="5027631" cy="29516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p:cNvSpPr>
            <a:spLocks noGrp="1"/>
          </p:cNvSpPr>
          <p:nvPr>
            <p:ph type="title"/>
          </p:nvPr>
        </p:nvSpPr>
        <p:spPr>
          <a:xfrm>
            <a:off x="457200" y="449713"/>
            <a:ext cx="5027631" cy="708471"/>
          </a:xfrm>
          <a:prstGeom prst="rect">
            <a:avLst/>
          </a:prstGeom>
        </p:spPr>
        <p:txBody>
          <a:bodyPr vert="horz" lIns="91440" tIns="45720" rIns="91440" bIns="45720" rtlCol="0" anchor="ctr">
            <a:normAutofit/>
          </a:bodyPr>
          <a:lstStyle/>
          <a:p>
            <a:r>
              <a:rPr lang="en-US" dirty="0"/>
              <a:t>Click to edit Master title style</a:t>
            </a:r>
          </a:p>
        </p:txBody>
      </p:sp>
      <p:sp>
        <p:nvSpPr>
          <p:cNvPr id="8" name="Picture Placeholder 7"/>
          <p:cNvSpPr>
            <a:spLocks noGrp="1"/>
          </p:cNvSpPr>
          <p:nvPr>
            <p:ph type="pic" sz="quarter" idx="10"/>
          </p:nvPr>
        </p:nvSpPr>
        <p:spPr>
          <a:xfrm>
            <a:off x="5966322" y="1201927"/>
            <a:ext cx="2724912" cy="2943035"/>
          </a:xfrm>
          <a:prstGeom prst="rect">
            <a:avLst/>
          </a:prstGeom>
        </p:spPr>
        <p:txBody>
          <a:bodyPr/>
          <a:lstStyle/>
          <a:p>
            <a:endParaRPr lang="en-US" dirty="0"/>
          </a:p>
        </p:txBody>
      </p:sp>
    </p:spTree>
    <p:extLst>
      <p:ext uri="{BB962C8B-B14F-4D97-AF65-F5344CB8AC3E}">
        <p14:creationId xmlns:p14="http://schemas.microsoft.com/office/powerpoint/2010/main" val="33840938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jp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3.jpg"/><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ZA PP_Template-4_Slide1.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2" name="Title Placeholder 1"/>
          <p:cNvSpPr>
            <a:spLocks noGrp="1"/>
          </p:cNvSpPr>
          <p:nvPr>
            <p:ph type="title"/>
          </p:nvPr>
        </p:nvSpPr>
        <p:spPr>
          <a:xfrm>
            <a:off x="457200" y="449713"/>
            <a:ext cx="5027631" cy="70847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1" y="1200151"/>
            <a:ext cx="5027630" cy="2930698"/>
          </a:xfrm>
          <a:prstGeom prst="rect">
            <a:avLst/>
          </a:prstGeom>
        </p:spPr>
        <p:txBody>
          <a:bodyPr vert="horz" lIns="91440" tIns="45720" rIns="91440" bIns="45720" rtlCol="0">
            <a:normAutofit/>
          </a:bodyPr>
          <a:lstStyle/>
          <a:p>
            <a:pPr lvl="0"/>
            <a:r>
              <a:rPr lang="en-US" dirty="0"/>
              <a:t>Click to edit Master text styles</a:t>
            </a:r>
          </a:p>
          <a:p>
            <a:pPr lvl="1"/>
            <a:r>
              <a:rPr lang="en-US" dirty="0"/>
              <a:t>First level</a:t>
            </a:r>
          </a:p>
          <a:p>
            <a:pPr lvl="2"/>
            <a:r>
              <a:rPr lang="en-US" dirty="0"/>
              <a:t>Second level</a:t>
            </a:r>
          </a:p>
          <a:p>
            <a:pPr lvl="3"/>
            <a:r>
              <a:rPr lang="en-US" dirty="0"/>
              <a:t>Third level</a:t>
            </a:r>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7" r:id="rId1"/>
    <p:sldLayoutId id="2147493459" r:id="rId2"/>
    <p:sldLayoutId id="2147493461" r:id="rId3"/>
    <p:sldLayoutId id="2147493462" r:id="rId4"/>
  </p:sldLayoutIdLst>
  <p:txStyles>
    <p:titleStyle>
      <a:lvl1pPr algn="l" defTabSz="457200" rtl="0" eaLnBrk="1" latinLnBrk="0" hangingPunct="1">
        <a:spcBef>
          <a:spcPct val="0"/>
        </a:spcBef>
        <a:buNone/>
        <a:defRPr sz="2400" b="0" i="0" kern="1200">
          <a:solidFill>
            <a:srgbClr val="E86A56"/>
          </a:solidFill>
          <a:latin typeface="Constantia"/>
          <a:ea typeface="+mj-ea"/>
          <a:cs typeface="Constantia"/>
        </a:defRPr>
      </a:lvl1pPr>
    </p:titleStyle>
    <p:bodyStyle>
      <a:lvl1pPr marL="0" indent="0" algn="l" defTabSz="457200" rtl="0" eaLnBrk="1" latinLnBrk="0" hangingPunct="1">
        <a:lnSpc>
          <a:spcPct val="120000"/>
        </a:lnSpc>
        <a:spcBef>
          <a:spcPct val="20000"/>
        </a:spcBef>
        <a:spcAft>
          <a:spcPts val="0"/>
        </a:spcAft>
        <a:buFont typeface="Arial"/>
        <a:buNone/>
        <a:defRPr sz="1800" kern="1200">
          <a:solidFill>
            <a:schemeClr val="tx1"/>
          </a:solidFill>
          <a:latin typeface="Arial"/>
          <a:ea typeface="+mn-ea"/>
          <a:cs typeface="Arial"/>
        </a:defRPr>
      </a:lvl1pPr>
      <a:lvl2pPr marL="914400" indent="-457200" algn="l" defTabSz="457200" rtl="0" eaLnBrk="1" latinLnBrk="0" hangingPunct="1">
        <a:lnSpc>
          <a:spcPct val="120000"/>
        </a:lnSpc>
        <a:spcBef>
          <a:spcPct val="20000"/>
        </a:spcBef>
        <a:spcAft>
          <a:spcPts val="0"/>
        </a:spcAft>
        <a:buFont typeface="Arial"/>
        <a:buChar char="•"/>
        <a:defRPr sz="1800" kern="1200">
          <a:solidFill>
            <a:schemeClr val="tx1"/>
          </a:solidFill>
          <a:latin typeface="Arial"/>
          <a:ea typeface="+mn-ea"/>
          <a:cs typeface="Arial"/>
        </a:defRPr>
      </a:lvl2pPr>
      <a:lvl3pPr marL="1257300" indent="-342900" algn="l" defTabSz="457200" rtl="0" eaLnBrk="1" latinLnBrk="0" hangingPunct="1">
        <a:lnSpc>
          <a:spcPct val="120000"/>
        </a:lnSpc>
        <a:spcBef>
          <a:spcPct val="20000"/>
        </a:spcBef>
        <a:spcAft>
          <a:spcPts val="0"/>
        </a:spcAft>
        <a:buFont typeface="Courier New"/>
        <a:buChar char="o"/>
        <a:defRPr sz="1800" kern="1200">
          <a:solidFill>
            <a:schemeClr val="tx1"/>
          </a:solidFill>
          <a:latin typeface="Arial"/>
          <a:ea typeface="+mn-ea"/>
          <a:cs typeface="Arial"/>
        </a:defRPr>
      </a:lvl3pPr>
      <a:lvl4pPr marL="1714500" indent="-342900" algn="l" defTabSz="457200" rtl="0" eaLnBrk="1" latinLnBrk="0" hangingPunct="1">
        <a:lnSpc>
          <a:spcPct val="120000"/>
        </a:lnSpc>
        <a:spcBef>
          <a:spcPct val="20000"/>
        </a:spcBef>
        <a:spcAft>
          <a:spcPts val="0"/>
        </a:spcAft>
        <a:buFont typeface="Wingdings" charset="2"/>
        <a:buChar char="u"/>
        <a:defRPr sz="1800" kern="1200">
          <a:solidFill>
            <a:schemeClr val="tx1"/>
          </a:solidFill>
          <a:latin typeface="Arial"/>
          <a:ea typeface="+mn-ea"/>
          <a:cs typeface="Arial"/>
        </a:defRPr>
      </a:lvl4pPr>
      <a:lvl5pPr marL="2171700" indent="-3429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ZA PP_Template-4_Slide2.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4" name="Title Placeholder 1"/>
          <p:cNvSpPr>
            <a:spLocks noGrp="1"/>
          </p:cNvSpPr>
          <p:nvPr>
            <p:ph type="title"/>
          </p:nvPr>
        </p:nvSpPr>
        <p:spPr>
          <a:xfrm>
            <a:off x="457200" y="449713"/>
            <a:ext cx="5027631" cy="708471"/>
          </a:xfrm>
          <a:prstGeom prst="rect">
            <a:avLst/>
          </a:prstGeom>
        </p:spPr>
        <p:txBody>
          <a:bodyPr vert="horz" lIns="91440" tIns="45720" rIns="91440" bIns="45720" rtlCol="0" anchor="ctr">
            <a:normAutofit/>
          </a:bodyPr>
          <a:lstStyle/>
          <a:p>
            <a:r>
              <a:rPr lang="en-US" dirty="0"/>
              <a:t>Click to edit Master title style</a:t>
            </a:r>
          </a:p>
        </p:txBody>
      </p:sp>
      <p:sp>
        <p:nvSpPr>
          <p:cNvPr id="5" name="Text Placeholder 2"/>
          <p:cNvSpPr>
            <a:spLocks noGrp="1"/>
          </p:cNvSpPr>
          <p:nvPr>
            <p:ph type="body" idx="1"/>
          </p:nvPr>
        </p:nvSpPr>
        <p:spPr>
          <a:xfrm>
            <a:off x="457201" y="1200151"/>
            <a:ext cx="5027630" cy="29306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358631515"/>
      </p:ext>
    </p:extLst>
  </p:cSld>
  <p:clrMap bg1="lt1" tx1="dk1" bg2="lt2" tx2="dk2" accent1="accent1" accent2="accent2" accent3="accent3" accent4="accent4" accent5="accent5" accent6="accent6" hlink="hlink" folHlink="folHlink"/>
  <p:sldLayoutIdLst>
    <p:sldLayoutId id="2147493466" r:id="rId1"/>
    <p:sldLayoutId id="2147493471" r:id="rId2"/>
    <p:sldLayoutId id="2147493472" r:id="rId3"/>
    <p:sldLayoutId id="2147493475" r:id="rId4"/>
  </p:sldLayoutIdLst>
  <p:txStyles>
    <p:titleStyle>
      <a:lvl1pPr algn="l" defTabSz="457200" rtl="0" eaLnBrk="1" latinLnBrk="0" hangingPunct="1">
        <a:spcBef>
          <a:spcPct val="0"/>
        </a:spcBef>
        <a:buNone/>
        <a:defRPr sz="2400" kern="1200">
          <a:solidFill>
            <a:srgbClr val="E86A56"/>
          </a:solidFill>
          <a:latin typeface="Constantia"/>
          <a:ea typeface="+mj-ea"/>
          <a:cs typeface="Constantia"/>
        </a:defRPr>
      </a:lvl1pPr>
    </p:titleStyle>
    <p:bodyStyle>
      <a:lvl1pPr marL="0" indent="0" algn="l" defTabSz="457200" rtl="0" eaLnBrk="1" latinLnBrk="0" hangingPunct="1">
        <a:lnSpc>
          <a:spcPct val="120000"/>
        </a:lnSpc>
        <a:spcBef>
          <a:spcPct val="20000"/>
        </a:spcBef>
        <a:buFont typeface="Arial"/>
        <a:buNone/>
        <a:defRPr sz="1800" kern="1200">
          <a:solidFill>
            <a:schemeClr val="tx1"/>
          </a:solidFill>
          <a:latin typeface="Arial"/>
          <a:ea typeface="+mn-ea"/>
          <a:cs typeface="Arial"/>
        </a:defRPr>
      </a:lvl1pPr>
      <a:lvl2pPr marL="742950" indent="-285750" algn="l" defTabSz="457200" rtl="0" eaLnBrk="1" latinLnBrk="0" hangingPunct="1">
        <a:lnSpc>
          <a:spcPct val="120000"/>
        </a:lnSpc>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lnSpc>
          <a:spcPct val="120000"/>
        </a:lnSpc>
        <a:spcBef>
          <a:spcPct val="20000"/>
        </a:spcBef>
        <a:buFont typeface="Courier New"/>
        <a:buChar char="o"/>
        <a:defRPr sz="1800" kern="1200">
          <a:solidFill>
            <a:schemeClr val="tx1"/>
          </a:solidFill>
          <a:latin typeface="Arial"/>
          <a:ea typeface="+mn-ea"/>
          <a:cs typeface="Arial"/>
        </a:defRPr>
      </a:lvl3pPr>
      <a:lvl4pPr marL="1600200" indent="-228600" algn="l" defTabSz="457200" rtl="0" eaLnBrk="1" latinLnBrk="0" hangingPunct="1">
        <a:lnSpc>
          <a:spcPct val="120000"/>
        </a:lnSpc>
        <a:spcBef>
          <a:spcPct val="20000"/>
        </a:spcBef>
        <a:buFont typeface="Wingdings" charset="2"/>
        <a:buChar char="u"/>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800" kern="1200">
          <a:solidFill>
            <a:schemeClr val="tx1"/>
          </a:solidFill>
          <a:latin typeface="Constantia"/>
          <a:ea typeface="+mn-ea"/>
          <a:cs typeface="Constant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ZA PP_Template-4_Slide3.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7" name="Title Placeholder 1"/>
          <p:cNvSpPr>
            <a:spLocks noGrp="1"/>
          </p:cNvSpPr>
          <p:nvPr>
            <p:ph type="title"/>
          </p:nvPr>
        </p:nvSpPr>
        <p:spPr>
          <a:xfrm>
            <a:off x="457200" y="449713"/>
            <a:ext cx="5027631" cy="708471"/>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type="body" idx="1"/>
          </p:nvPr>
        </p:nvSpPr>
        <p:spPr>
          <a:xfrm>
            <a:off x="457201" y="1200151"/>
            <a:ext cx="5027630" cy="29306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81032709"/>
      </p:ext>
    </p:extLst>
  </p:cSld>
  <p:clrMap bg1="lt1" tx1="dk1" bg2="lt2" tx2="dk2" accent1="accent1" accent2="accent2" accent3="accent3" accent4="accent4" accent5="accent5" accent6="accent6" hlink="hlink" folHlink="folHlink"/>
  <p:sldLayoutIdLst>
    <p:sldLayoutId id="2147493478" r:id="rId1"/>
    <p:sldLayoutId id="2147493484" r:id="rId2"/>
    <p:sldLayoutId id="2147493482" r:id="rId3"/>
    <p:sldLayoutId id="2147493483" r:id="rId4"/>
  </p:sldLayoutIdLst>
  <p:txStyles>
    <p:titleStyle>
      <a:lvl1pPr algn="l" defTabSz="457200" rtl="0" eaLnBrk="1" latinLnBrk="0" hangingPunct="1">
        <a:spcBef>
          <a:spcPct val="0"/>
        </a:spcBef>
        <a:buNone/>
        <a:defRPr sz="2400" kern="1200">
          <a:solidFill>
            <a:srgbClr val="E86A56"/>
          </a:solidFill>
          <a:latin typeface="Constantia"/>
          <a:ea typeface="+mj-ea"/>
          <a:cs typeface="Constantia"/>
        </a:defRPr>
      </a:lvl1pPr>
    </p:titleStyle>
    <p:bodyStyle>
      <a:lvl1pPr marL="0" indent="0" algn="l" defTabSz="457200" rtl="0" eaLnBrk="1" latinLnBrk="0" hangingPunct="1">
        <a:lnSpc>
          <a:spcPct val="120000"/>
        </a:lnSpc>
        <a:spcBef>
          <a:spcPct val="20000"/>
        </a:spcBef>
        <a:buFont typeface="Arial"/>
        <a:buNone/>
        <a:defRPr sz="1800" kern="1200">
          <a:solidFill>
            <a:schemeClr val="tx1"/>
          </a:solidFill>
          <a:latin typeface="Arial"/>
          <a:ea typeface="+mn-ea"/>
          <a:cs typeface="Arial"/>
        </a:defRPr>
      </a:lvl1pPr>
      <a:lvl2pPr marL="742950" indent="-285750" algn="l" defTabSz="457200" rtl="0" eaLnBrk="1" latinLnBrk="0" hangingPunct="1">
        <a:lnSpc>
          <a:spcPct val="120000"/>
        </a:lnSpc>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lnSpc>
          <a:spcPct val="120000"/>
        </a:lnSpc>
        <a:spcBef>
          <a:spcPct val="20000"/>
        </a:spcBef>
        <a:buFont typeface="Courier New"/>
        <a:buChar char="o"/>
        <a:defRPr sz="1800" kern="1200">
          <a:solidFill>
            <a:schemeClr val="tx1"/>
          </a:solidFill>
          <a:latin typeface="Arial"/>
          <a:ea typeface="+mn-ea"/>
          <a:cs typeface="Arial"/>
        </a:defRPr>
      </a:lvl3pPr>
      <a:lvl4pPr marL="1600200" indent="-228600" algn="l" defTabSz="457200" rtl="0" eaLnBrk="1" latinLnBrk="0" hangingPunct="1">
        <a:lnSpc>
          <a:spcPct val="120000"/>
        </a:lnSpc>
        <a:spcBef>
          <a:spcPct val="20000"/>
        </a:spcBef>
        <a:buFont typeface="Wingdings" charset="2"/>
        <a:buChar char="u"/>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ZA PP_Template-4_Divide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Tree>
    <p:extLst>
      <p:ext uri="{BB962C8B-B14F-4D97-AF65-F5344CB8AC3E}">
        <p14:creationId xmlns:p14="http://schemas.microsoft.com/office/powerpoint/2010/main" val="2399123713"/>
      </p:ext>
    </p:extLst>
  </p:cSld>
  <p:clrMap bg1="lt1" tx1="dk1" bg2="lt2" tx2="dk2" accent1="accent1" accent2="accent2" accent3="accent3" accent4="accent4" accent5="accent5" accent6="accent6" hlink="hlink" folHlink="folHlink"/>
  <p:sldLayoutIdLst>
    <p:sldLayoutId id="2147493474" r:id="rId1"/>
    <p:sldLayoutId id="2147493485"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 name="Picture 1" descr="AZA PP_Template-4_Co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6" name="Title 1"/>
          <p:cNvSpPr txBox="1">
            <a:spLocks/>
          </p:cNvSpPr>
          <p:nvPr/>
        </p:nvSpPr>
        <p:spPr>
          <a:xfrm>
            <a:off x="504375" y="2057492"/>
            <a:ext cx="7772400" cy="1607537"/>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20000"/>
              </a:lnSpc>
            </a:pPr>
            <a:endParaRPr lang="en-US" sz="2000" dirty="0">
              <a:solidFill>
                <a:schemeClr val="bg1"/>
              </a:solidFill>
              <a:latin typeface="Constantia"/>
              <a:cs typeface="Constantia"/>
            </a:endParaRPr>
          </a:p>
        </p:txBody>
      </p:sp>
      <p:sp>
        <p:nvSpPr>
          <p:cNvPr id="3" name="TextBox 2">
            <a:extLst>
              <a:ext uri="{FF2B5EF4-FFF2-40B4-BE49-F238E27FC236}">
                <a16:creationId xmlns:a16="http://schemas.microsoft.com/office/drawing/2014/main" id="{1369661E-DECA-97B3-2A85-6A4713558C02}"/>
              </a:ext>
            </a:extLst>
          </p:cNvPr>
          <p:cNvSpPr txBox="1"/>
          <p:nvPr/>
        </p:nvSpPr>
        <p:spPr>
          <a:xfrm>
            <a:off x="311727" y="2057492"/>
            <a:ext cx="6802582" cy="1077218"/>
          </a:xfrm>
          <a:prstGeom prst="rect">
            <a:avLst/>
          </a:prstGeom>
          <a:noFill/>
        </p:spPr>
        <p:txBody>
          <a:bodyPr wrap="square" rtlCol="0">
            <a:spAutoFit/>
          </a:bodyPr>
          <a:lstStyle/>
          <a:p>
            <a:r>
              <a:rPr lang="en-US" sz="3200" dirty="0">
                <a:solidFill>
                  <a:schemeClr val="bg1"/>
                </a:solidFill>
                <a:latin typeface="Constantia" panose="02030602050306030303" pitchFamily="18" charset="0"/>
              </a:rPr>
              <a:t>Intro to ARCS Surveys: Field Conservation and Mission Research</a:t>
            </a:r>
          </a:p>
        </p:txBody>
      </p:sp>
      <p:sp>
        <p:nvSpPr>
          <p:cNvPr id="4" name="TextBox 3">
            <a:extLst>
              <a:ext uri="{FF2B5EF4-FFF2-40B4-BE49-F238E27FC236}">
                <a16:creationId xmlns:a16="http://schemas.microsoft.com/office/drawing/2014/main" id="{E025C032-95D8-A6EC-FEBB-BA09459E5776}"/>
              </a:ext>
            </a:extLst>
          </p:cNvPr>
          <p:cNvSpPr txBox="1"/>
          <p:nvPr/>
        </p:nvSpPr>
        <p:spPr>
          <a:xfrm>
            <a:off x="504374" y="3327307"/>
            <a:ext cx="4317007" cy="1631216"/>
          </a:xfrm>
          <a:prstGeom prst="rect">
            <a:avLst/>
          </a:prstGeom>
          <a:noFill/>
        </p:spPr>
        <p:txBody>
          <a:bodyPr wrap="square" rtlCol="0">
            <a:spAutoFit/>
          </a:bodyPr>
          <a:lstStyle/>
          <a:p>
            <a:r>
              <a:rPr lang="en-US" sz="2000" dirty="0">
                <a:solidFill>
                  <a:schemeClr val="bg1"/>
                </a:solidFill>
                <a:latin typeface="Constantia" panose="02030602050306030303" pitchFamily="18" charset="0"/>
              </a:rPr>
              <a:t>Hosted by: </a:t>
            </a:r>
          </a:p>
          <a:p>
            <a:pPr lvl="1"/>
            <a:r>
              <a:rPr lang="en-US" sz="2000" dirty="0">
                <a:solidFill>
                  <a:schemeClr val="bg1"/>
                </a:solidFill>
                <a:latin typeface="Constantia" panose="02030602050306030303" pitchFamily="18" charset="0"/>
              </a:rPr>
              <a:t>Jenevieve Hernandez</a:t>
            </a:r>
          </a:p>
          <a:p>
            <a:r>
              <a:rPr lang="en-US" sz="2000" dirty="0">
                <a:solidFill>
                  <a:schemeClr val="bg1"/>
                </a:solidFill>
                <a:latin typeface="Constantia" panose="02030602050306030303" pitchFamily="18" charset="0"/>
              </a:rPr>
              <a:t>Guest Speakers: </a:t>
            </a:r>
          </a:p>
          <a:p>
            <a:pPr lvl="1"/>
            <a:r>
              <a:rPr lang="en-US" sz="2000" dirty="0">
                <a:solidFill>
                  <a:schemeClr val="bg1"/>
                </a:solidFill>
                <a:latin typeface="Constantia" panose="02030602050306030303" pitchFamily="18" charset="0"/>
              </a:rPr>
              <a:t>Adrienne </a:t>
            </a:r>
            <a:r>
              <a:rPr lang="en-US" sz="2000" dirty="0" err="1">
                <a:solidFill>
                  <a:schemeClr val="bg1"/>
                </a:solidFill>
                <a:latin typeface="Constantia" panose="02030602050306030303" pitchFamily="18" charset="0"/>
              </a:rPr>
              <a:t>Mrsny</a:t>
            </a:r>
            <a:r>
              <a:rPr lang="en-US" sz="2000" dirty="0">
                <a:solidFill>
                  <a:schemeClr val="bg1"/>
                </a:solidFill>
                <a:latin typeface="Constantia" panose="02030602050306030303" pitchFamily="18" charset="0"/>
              </a:rPr>
              <a:t> – Oakland Zoo</a:t>
            </a:r>
          </a:p>
          <a:p>
            <a:pPr lvl="1"/>
            <a:r>
              <a:rPr lang="en-US" sz="2000" dirty="0">
                <a:solidFill>
                  <a:schemeClr val="bg1"/>
                </a:solidFill>
                <a:latin typeface="Constantia" panose="02030602050306030303" pitchFamily="18" charset="0"/>
              </a:rPr>
              <a:t>Bob Merz – Saint Louis Zoo</a:t>
            </a:r>
          </a:p>
        </p:txBody>
      </p:sp>
    </p:spTree>
    <p:extLst>
      <p:ext uri="{BB962C8B-B14F-4D97-AF65-F5344CB8AC3E}">
        <p14:creationId xmlns:p14="http://schemas.microsoft.com/office/powerpoint/2010/main" val="3051101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7" name="Picture 36" descr="A close-up of a leopard&#10;&#10;AI-generated content may be incorrect.">
            <a:extLst>
              <a:ext uri="{FF2B5EF4-FFF2-40B4-BE49-F238E27FC236}">
                <a16:creationId xmlns:a16="http://schemas.microsoft.com/office/drawing/2014/main" id="{16A45B43-ABD3-91F6-9C69-F0B1EDAE879F}"/>
              </a:ext>
            </a:extLst>
          </p:cNvPr>
          <p:cNvPicPr>
            <a:picLocks noChangeAspect="1"/>
          </p:cNvPicPr>
          <p:nvPr/>
        </p:nvPicPr>
        <p:blipFill>
          <a:blip r:embed="rId3"/>
          <a:srcRect l="3476" t="-10" r="13325" b="6"/>
          <a:stretch/>
        </p:blipFill>
        <p:spPr>
          <a:xfrm>
            <a:off x="5456063" y="1209377"/>
            <a:ext cx="3250737" cy="2930525"/>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2700000" scaled="1"/>
            <a:tileRect/>
          </a:gradFill>
        </p:spPr>
      </p:pic>
      <p:sp>
        <p:nvSpPr>
          <p:cNvPr id="5" name="Title 4"/>
          <p:cNvSpPr>
            <a:spLocks noGrp="1"/>
          </p:cNvSpPr>
          <p:nvPr>
            <p:ph type="title"/>
          </p:nvPr>
        </p:nvSpPr>
        <p:spPr>
          <a:xfrm>
            <a:off x="457200" y="449713"/>
            <a:ext cx="5027631" cy="708471"/>
          </a:xfrm>
        </p:spPr>
        <p:txBody>
          <a:bodyPr anchor="ctr">
            <a:normAutofit/>
          </a:bodyPr>
          <a:lstStyle/>
          <a:p>
            <a:r>
              <a:rPr lang="en-US" dirty="0"/>
              <a:t>What is ARCS?</a:t>
            </a:r>
          </a:p>
        </p:txBody>
      </p:sp>
      <p:sp>
        <p:nvSpPr>
          <p:cNvPr id="4" name="Content Placeholder 3"/>
          <p:cNvSpPr>
            <a:spLocks noGrp="1"/>
          </p:cNvSpPr>
          <p:nvPr>
            <p:ph idx="1"/>
          </p:nvPr>
        </p:nvSpPr>
        <p:spPr>
          <a:xfrm>
            <a:off x="457201" y="1200151"/>
            <a:ext cx="5027630" cy="2930698"/>
          </a:xfrm>
        </p:spPr>
        <p:txBody>
          <a:bodyPr>
            <a:normAutofit/>
          </a:bodyPr>
          <a:lstStyle/>
          <a:p>
            <a:pPr marL="285750" indent="-285750">
              <a:lnSpc>
                <a:spcPct val="110000"/>
              </a:lnSpc>
              <a:buFont typeface="Arial" panose="020B0604020202020204" pitchFamily="34" charset="0"/>
              <a:buChar char="•"/>
            </a:pPr>
            <a:r>
              <a:rPr lang="en-US" sz="1700" dirty="0"/>
              <a:t>Annual Report on Conservation and Science</a:t>
            </a:r>
          </a:p>
          <a:p>
            <a:pPr marL="285750" indent="-285750">
              <a:lnSpc>
                <a:spcPct val="110000"/>
              </a:lnSpc>
              <a:buFont typeface="Arial" panose="020B0604020202020204" pitchFamily="34" charset="0"/>
              <a:buChar char="•"/>
            </a:pPr>
            <a:r>
              <a:rPr lang="en-US" sz="1700" dirty="0"/>
              <a:t>Summary of the education programs, field conservation activities, green business practices, and scientific research of AZA community</a:t>
            </a:r>
          </a:p>
          <a:p>
            <a:pPr marL="285750" indent="-285750">
              <a:lnSpc>
                <a:spcPct val="110000"/>
              </a:lnSpc>
              <a:buFont typeface="Arial" panose="020B0604020202020204" pitchFamily="34" charset="0"/>
              <a:buChar char="•"/>
            </a:pPr>
            <a:r>
              <a:rPr lang="en-US" sz="1700"/>
              <a:t>Data are </a:t>
            </a:r>
            <a:r>
              <a:rPr lang="en-US" sz="1700" dirty="0"/>
              <a:t>collected annually from facilities via ARCS Surveys</a:t>
            </a:r>
          </a:p>
          <a:p>
            <a:pPr marL="285750" indent="-285750">
              <a:lnSpc>
                <a:spcPct val="110000"/>
              </a:lnSpc>
              <a:buFont typeface="Arial" panose="020B0604020202020204" pitchFamily="34" charset="0"/>
              <a:buChar char="•"/>
            </a:pPr>
            <a:r>
              <a:rPr lang="en-US" sz="1700" dirty="0"/>
              <a:t>Serves as a database for AZA members and organizations</a:t>
            </a:r>
          </a:p>
        </p:txBody>
      </p:sp>
      <p:pic>
        <p:nvPicPr>
          <p:cNvPr id="46" name="Picture 45" descr="A close-up of a leopard&#10;&#10;AI-generated content may be incorrect.">
            <a:extLst>
              <a:ext uri="{FF2B5EF4-FFF2-40B4-BE49-F238E27FC236}">
                <a16:creationId xmlns:a16="http://schemas.microsoft.com/office/drawing/2014/main" id="{EAD66E05-7F19-F443-DB3B-6E2A49258E13}"/>
              </a:ext>
            </a:extLst>
          </p:cNvPr>
          <p:cNvPicPr>
            <a:picLocks noChangeAspect="1"/>
          </p:cNvPicPr>
          <p:nvPr/>
        </p:nvPicPr>
        <p:blipFill>
          <a:blip r:embed="rId3">
            <a:duotone>
              <a:prstClr val="black"/>
              <a:srgbClr val="E86A56">
                <a:tint val="45000"/>
                <a:satMod val="400000"/>
              </a:srgbClr>
            </a:duotone>
            <a:alphaModFix amt="10000"/>
          </a:blip>
          <a:srcRect l="3476" t="-10" r="13325" b="6"/>
          <a:stretch/>
        </p:blipFill>
        <p:spPr>
          <a:xfrm>
            <a:off x="5456063" y="1209376"/>
            <a:ext cx="3250737" cy="2930525"/>
          </a:xfrm>
          <a:prstGeom prst="rect">
            <a:avLst/>
          </a:prstGeom>
          <a:noFill/>
        </p:spPr>
      </p:pic>
    </p:spTree>
    <p:extLst>
      <p:ext uri="{BB962C8B-B14F-4D97-AF65-F5344CB8AC3E}">
        <p14:creationId xmlns:p14="http://schemas.microsoft.com/office/powerpoint/2010/main" val="2360925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93E53A-6FC6-FC20-C71A-02117CCBD486}"/>
              </a:ext>
            </a:extLst>
          </p:cNvPr>
          <p:cNvSpPr>
            <a:spLocks noGrp="1"/>
          </p:cNvSpPr>
          <p:nvPr>
            <p:ph idx="1"/>
          </p:nvPr>
        </p:nvSpPr>
        <p:spPr>
          <a:xfrm>
            <a:off x="457201" y="1200151"/>
            <a:ext cx="5027630" cy="2930698"/>
          </a:xfrm>
        </p:spPr>
        <p:txBody>
          <a:bodyPr>
            <a:normAutofit/>
          </a:bodyPr>
          <a:lstStyle/>
          <a:p>
            <a:pPr marL="285750" indent="-285750">
              <a:buFont typeface="Arial" panose="020B0604020202020204" pitchFamily="34" charset="0"/>
              <a:buChar char="•"/>
            </a:pPr>
            <a:r>
              <a:rPr lang="en-US" dirty="0"/>
              <a:t>Announcements and press releases from AZA Communications</a:t>
            </a:r>
          </a:p>
          <a:p>
            <a:pPr marL="285750" indent="-285750">
              <a:buFont typeface="Arial" panose="020B0604020202020204" pitchFamily="34" charset="0"/>
              <a:buChar char="•"/>
            </a:pPr>
            <a:r>
              <a:rPr lang="en-US" dirty="0"/>
              <a:t>Queries for member organizations looking for specific data</a:t>
            </a:r>
          </a:p>
          <a:p>
            <a:pPr marL="285750" indent="-285750">
              <a:buFont typeface="Arial" panose="020B0604020202020204" pitchFamily="34" charset="0"/>
              <a:buChar char="•"/>
            </a:pPr>
            <a:r>
              <a:rPr lang="en-US" dirty="0"/>
              <a:t>Benchmarks for institutions and programs</a:t>
            </a:r>
          </a:p>
          <a:p>
            <a:pPr marL="285750" indent="-285750">
              <a:buFont typeface="Arial" panose="020B0604020202020204" pitchFamily="34" charset="0"/>
              <a:buChar char="•"/>
            </a:pPr>
            <a:r>
              <a:rPr lang="en-US" dirty="0"/>
              <a:t>Accountability for conservation and scientific efforts performed by AZA members</a:t>
            </a:r>
          </a:p>
        </p:txBody>
      </p:sp>
      <p:sp>
        <p:nvSpPr>
          <p:cNvPr id="5" name="Title 4"/>
          <p:cNvSpPr>
            <a:spLocks noGrp="1"/>
          </p:cNvSpPr>
          <p:nvPr>
            <p:ph type="title"/>
          </p:nvPr>
        </p:nvSpPr>
        <p:spPr>
          <a:xfrm>
            <a:off x="457200" y="449713"/>
            <a:ext cx="5027631" cy="708471"/>
          </a:xfrm>
        </p:spPr>
        <p:txBody>
          <a:bodyPr anchor="ctr">
            <a:normAutofit/>
          </a:bodyPr>
          <a:lstStyle/>
          <a:p>
            <a:r>
              <a:rPr lang="en-US" dirty="0"/>
              <a:t>How are the Data Used?</a:t>
            </a:r>
          </a:p>
        </p:txBody>
      </p:sp>
      <p:grpSp>
        <p:nvGrpSpPr>
          <p:cNvPr id="22" name="Group 21">
            <a:extLst>
              <a:ext uri="{FF2B5EF4-FFF2-40B4-BE49-F238E27FC236}">
                <a16:creationId xmlns:a16="http://schemas.microsoft.com/office/drawing/2014/main" id="{4B46352C-A52F-9410-4DFB-3D479C09C512}"/>
              </a:ext>
            </a:extLst>
          </p:cNvPr>
          <p:cNvGrpSpPr/>
          <p:nvPr/>
        </p:nvGrpSpPr>
        <p:grpSpPr>
          <a:xfrm>
            <a:off x="5456063" y="1209377"/>
            <a:ext cx="3223779" cy="2921472"/>
            <a:chOff x="5456063" y="1209377"/>
            <a:chExt cx="3223779" cy="2921472"/>
          </a:xfrm>
        </p:grpSpPr>
        <p:pic>
          <p:nvPicPr>
            <p:cNvPr id="7" name="Picture 6" descr="A blue and green rectangle with white text and a turtle&#10;&#10;AI-generated content may be incorrect.">
              <a:extLst>
                <a:ext uri="{FF2B5EF4-FFF2-40B4-BE49-F238E27FC236}">
                  <a16:creationId xmlns:a16="http://schemas.microsoft.com/office/drawing/2014/main" id="{4576DE70-56FF-90DF-A251-DFA508418C17}"/>
                </a:ext>
              </a:extLst>
            </p:cNvPr>
            <p:cNvPicPr>
              <a:picLocks noChangeAspect="1"/>
            </p:cNvPicPr>
            <p:nvPr/>
          </p:nvPicPr>
          <p:blipFill>
            <a:blip r:embed="rId3"/>
            <a:stretch>
              <a:fillRect/>
            </a:stretch>
          </p:blipFill>
          <p:spPr>
            <a:xfrm>
              <a:off x="5456063" y="1209377"/>
              <a:ext cx="710281" cy="2921472"/>
            </a:xfrm>
            <a:prstGeom prst="rect">
              <a:avLst/>
            </a:prstGeom>
          </p:spPr>
        </p:pic>
        <p:pic>
          <p:nvPicPr>
            <p:cNvPr id="13" name="Picture 12" descr="A blue and red number&#10;&#10;AI-generated content may be incorrect.">
              <a:extLst>
                <a:ext uri="{FF2B5EF4-FFF2-40B4-BE49-F238E27FC236}">
                  <a16:creationId xmlns:a16="http://schemas.microsoft.com/office/drawing/2014/main" id="{2F22A0EF-FE2B-C167-8777-C8F48E280D51}"/>
                </a:ext>
              </a:extLst>
            </p:cNvPr>
            <p:cNvPicPr>
              <a:picLocks noChangeAspect="1"/>
            </p:cNvPicPr>
            <p:nvPr/>
          </p:nvPicPr>
          <p:blipFill>
            <a:blip r:embed="rId4"/>
            <a:stretch>
              <a:fillRect/>
            </a:stretch>
          </p:blipFill>
          <p:spPr>
            <a:xfrm>
              <a:off x="6200009" y="2864318"/>
              <a:ext cx="2475844" cy="671222"/>
            </a:xfrm>
            <a:prstGeom prst="rect">
              <a:avLst/>
            </a:prstGeom>
          </p:spPr>
        </p:pic>
        <p:pic>
          <p:nvPicPr>
            <p:cNvPr id="19" name="Picture 18" descr="A close-up of a reptile&#10;&#10;AI-generated content may be incorrect.">
              <a:extLst>
                <a:ext uri="{FF2B5EF4-FFF2-40B4-BE49-F238E27FC236}">
                  <a16:creationId xmlns:a16="http://schemas.microsoft.com/office/drawing/2014/main" id="{FA6F26EA-9AA6-4471-A908-FA3ABB993565}"/>
                </a:ext>
              </a:extLst>
            </p:cNvPr>
            <p:cNvPicPr>
              <a:picLocks noChangeAspect="1"/>
            </p:cNvPicPr>
            <p:nvPr/>
          </p:nvPicPr>
          <p:blipFill>
            <a:blip r:embed="rId5"/>
            <a:stretch>
              <a:fillRect/>
            </a:stretch>
          </p:blipFill>
          <p:spPr>
            <a:xfrm>
              <a:off x="6203997" y="1209377"/>
              <a:ext cx="2475845" cy="1485507"/>
            </a:xfrm>
            <a:prstGeom prst="rect">
              <a:avLst/>
            </a:prstGeom>
          </p:spPr>
        </p:pic>
        <p:pic>
          <p:nvPicPr>
            <p:cNvPr id="21" name="Picture 20" descr="A dollar sign on a blue background&#10;&#10;AI-generated content may be incorrect.">
              <a:extLst>
                <a:ext uri="{FF2B5EF4-FFF2-40B4-BE49-F238E27FC236}">
                  <a16:creationId xmlns:a16="http://schemas.microsoft.com/office/drawing/2014/main" id="{2FFEFBF4-5491-A44C-F3FD-DECD6A7CF1CA}"/>
                </a:ext>
              </a:extLst>
            </p:cNvPr>
            <p:cNvPicPr>
              <a:picLocks noChangeAspect="1"/>
            </p:cNvPicPr>
            <p:nvPr/>
          </p:nvPicPr>
          <p:blipFill>
            <a:blip r:embed="rId6"/>
            <a:stretch>
              <a:fillRect/>
            </a:stretch>
          </p:blipFill>
          <p:spPr>
            <a:xfrm>
              <a:off x="6203998" y="3704975"/>
              <a:ext cx="2475844" cy="425874"/>
            </a:xfrm>
            <a:prstGeom prst="rect">
              <a:avLst/>
            </a:prstGeom>
          </p:spPr>
        </p:pic>
      </p:grpSp>
      <p:grpSp>
        <p:nvGrpSpPr>
          <p:cNvPr id="26" name="Group 25">
            <a:extLst>
              <a:ext uri="{FF2B5EF4-FFF2-40B4-BE49-F238E27FC236}">
                <a16:creationId xmlns:a16="http://schemas.microsoft.com/office/drawing/2014/main" id="{3E23450B-4B3B-4AA5-2C73-B4FD10BBBA6F}"/>
              </a:ext>
            </a:extLst>
          </p:cNvPr>
          <p:cNvGrpSpPr/>
          <p:nvPr/>
        </p:nvGrpSpPr>
        <p:grpSpPr>
          <a:xfrm>
            <a:off x="5452074" y="1209377"/>
            <a:ext cx="3223779" cy="2921472"/>
            <a:chOff x="5456063" y="1209377"/>
            <a:chExt cx="3223779" cy="2921472"/>
          </a:xfrm>
        </p:grpSpPr>
        <p:pic>
          <p:nvPicPr>
            <p:cNvPr id="27" name="Picture 26" descr="A blue and green rectangle with white text and a turtle&#10;&#10;AI-generated content may be incorrect.">
              <a:extLst>
                <a:ext uri="{FF2B5EF4-FFF2-40B4-BE49-F238E27FC236}">
                  <a16:creationId xmlns:a16="http://schemas.microsoft.com/office/drawing/2014/main" id="{6D0FD868-D1AB-2FB5-B1B3-4EDAA4319F1D}"/>
                </a:ext>
              </a:extLst>
            </p:cNvPr>
            <p:cNvPicPr>
              <a:picLocks noChangeAspect="1"/>
            </p:cNvPicPr>
            <p:nvPr/>
          </p:nvPicPr>
          <p:blipFill>
            <a:blip r:embed="rId3">
              <a:duotone>
                <a:prstClr val="black"/>
                <a:srgbClr val="E86A56">
                  <a:tint val="45000"/>
                  <a:satMod val="400000"/>
                </a:srgbClr>
              </a:duotone>
              <a:alphaModFix amt="10000"/>
            </a:blip>
            <a:stretch>
              <a:fillRect/>
            </a:stretch>
          </p:blipFill>
          <p:spPr>
            <a:xfrm>
              <a:off x="5456063" y="1209377"/>
              <a:ext cx="710281" cy="2921472"/>
            </a:xfrm>
            <a:prstGeom prst="rect">
              <a:avLst/>
            </a:prstGeom>
          </p:spPr>
        </p:pic>
        <p:pic>
          <p:nvPicPr>
            <p:cNvPr id="28" name="Picture 27" descr="A blue and red number&#10;&#10;AI-generated content may be incorrect.">
              <a:extLst>
                <a:ext uri="{FF2B5EF4-FFF2-40B4-BE49-F238E27FC236}">
                  <a16:creationId xmlns:a16="http://schemas.microsoft.com/office/drawing/2014/main" id="{0BDF51F7-747B-79FC-D30A-FF90A1C21A01}"/>
                </a:ext>
              </a:extLst>
            </p:cNvPr>
            <p:cNvPicPr>
              <a:picLocks noChangeAspect="1"/>
            </p:cNvPicPr>
            <p:nvPr/>
          </p:nvPicPr>
          <p:blipFill>
            <a:blip r:embed="rId4">
              <a:duotone>
                <a:prstClr val="black"/>
                <a:srgbClr val="E86A56">
                  <a:tint val="45000"/>
                  <a:satMod val="400000"/>
                </a:srgbClr>
              </a:duotone>
              <a:alphaModFix amt="10000"/>
            </a:blip>
            <a:stretch>
              <a:fillRect/>
            </a:stretch>
          </p:blipFill>
          <p:spPr>
            <a:xfrm>
              <a:off x="6200009" y="2864318"/>
              <a:ext cx="2475844" cy="671222"/>
            </a:xfrm>
            <a:prstGeom prst="rect">
              <a:avLst/>
            </a:prstGeom>
          </p:spPr>
        </p:pic>
        <p:pic>
          <p:nvPicPr>
            <p:cNvPr id="29" name="Picture 28" descr="A close-up of a reptile&#10;&#10;AI-generated content may be incorrect.">
              <a:extLst>
                <a:ext uri="{FF2B5EF4-FFF2-40B4-BE49-F238E27FC236}">
                  <a16:creationId xmlns:a16="http://schemas.microsoft.com/office/drawing/2014/main" id="{09493B65-643C-DD1C-9EAD-345905F7B40F}"/>
                </a:ext>
              </a:extLst>
            </p:cNvPr>
            <p:cNvPicPr>
              <a:picLocks noChangeAspect="1"/>
            </p:cNvPicPr>
            <p:nvPr/>
          </p:nvPicPr>
          <p:blipFill>
            <a:blip r:embed="rId5">
              <a:duotone>
                <a:prstClr val="black"/>
                <a:srgbClr val="E86A56">
                  <a:tint val="45000"/>
                  <a:satMod val="400000"/>
                </a:srgbClr>
              </a:duotone>
              <a:alphaModFix amt="10000"/>
            </a:blip>
            <a:stretch>
              <a:fillRect/>
            </a:stretch>
          </p:blipFill>
          <p:spPr>
            <a:xfrm>
              <a:off x="6203997" y="1209377"/>
              <a:ext cx="2475845" cy="1485507"/>
            </a:xfrm>
            <a:prstGeom prst="rect">
              <a:avLst/>
            </a:prstGeom>
          </p:spPr>
        </p:pic>
        <p:pic>
          <p:nvPicPr>
            <p:cNvPr id="30" name="Picture 29" descr="A dollar sign on a blue background&#10;&#10;AI-generated content may be incorrect.">
              <a:extLst>
                <a:ext uri="{FF2B5EF4-FFF2-40B4-BE49-F238E27FC236}">
                  <a16:creationId xmlns:a16="http://schemas.microsoft.com/office/drawing/2014/main" id="{F12A438F-D7EF-8D00-E4D5-BAD574B96498}"/>
                </a:ext>
              </a:extLst>
            </p:cNvPr>
            <p:cNvPicPr>
              <a:picLocks noChangeAspect="1"/>
            </p:cNvPicPr>
            <p:nvPr/>
          </p:nvPicPr>
          <p:blipFill>
            <a:blip r:embed="rId6">
              <a:duotone>
                <a:prstClr val="black"/>
                <a:srgbClr val="E86A56">
                  <a:tint val="45000"/>
                  <a:satMod val="400000"/>
                </a:srgbClr>
              </a:duotone>
              <a:alphaModFix amt="10000"/>
            </a:blip>
            <a:stretch>
              <a:fillRect/>
            </a:stretch>
          </p:blipFill>
          <p:spPr>
            <a:xfrm>
              <a:off x="6203998" y="3704975"/>
              <a:ext cx="2475844" cy="425874"/>
            </a:xfrm>
            <a:prstGeom prst="rect">
              <a:avLst/>
            </a:prstGeom>
          </p:spPr>
        </p:pic>
      </p:grpSp>
    </p:spTree>
    <p:extLst>
      <p:ext uri="{BB962C8B-B14F-4D97-AF65-F5344CB8AC3E}">
        <p14:creationId xmlns:p14="http://schemas.microsoft.com/office/powerpoint/2010/main" val="2801752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52276" y="654332"/>
            <a:ext cx="7772400" cy="1101725"/>
          </a:xfrm>
        </p:spPr>
        <p:txBody>
          <a:bodyPr/>
          <a:lstStyle/>
          <a:p>
            <a:r>
              <a:rPr lang="en-US" dirty="0"/>
              <a:t>What You Get:</a:t>
            </a:r>
          </a:p>
        </p:txBody>
      </p:sp>
      <p:pic>
        <p:nvPicPr>
          <p:cNvPr id="3" name="Picture 2" descr="A screenshot of a computer&#10;&#10;Description automatically generated">
            <a:extLst>
              <a:ext uri="{FF2B5EF4-FFF2-40B4-BE49-F238E27FC236}">
                <a16:creationId xmlns:a16="http://schemas.microsoft.com/office/drawing/2014/main" id="{89527EB3-0F9D-D47A-4E66-7311B41B8A8D}"/>
              </a:ext>
            </a:extLst>
          </p:cNvPr>
          <p:cNvPicPr>
            <a:picLocks noChangeAspect="1"/>
          </p:cNvPicPr>
          <p:nvPr/>
        </p:nvPicPr>
        <p:blipFill>
          <a:blip r:embed="rId3"/>
          <a:srcRect l="10997" t="23608" r="25669" b="11276"/>
          <a:stretch/>
        </p:blipFill>
        <p:spPr>
          <a:xfrm>
            <a:off x="4233579" y="1335232"/>
            <a:ext cx="4475018" cy="2473036"/>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8F394A3E-3682-76B4-E68B-5DCF7126751F}"/>
              </a:ext>
            </a:extLst>
          </p:cNvPr>
          <p:cNvPicPr>
            <a:picLocks noChangeAspect="1"/>
          </p:cNvPicPr>
          <p:nvPr/>
        </p:nvPicPr>
        <p:blipFill>
          <a:blip r:embed="rId4"/>
          <a:srcRect l="10858" t="23939" r="37264" b="10945"/>
          <a:stretch/>
        </p:blipFill>
        <p:spPr>
          <a:xfrm>
            <a:off x="435403" y="1335232"/>
            <a:ext cx="3665542" cy="2473036"/>
          </a:xfrm>
          <a:prstGeom prst="rect">
            <a:avLst/>
          </a:prstGeom>
        </p:spPr>
      </p:pic>
    </p:spTree>
    <p:extLst>
      <p:ext uri="{BB962C8B-B14F-4D97-AF65-F5344CB8AC3E}">
        <p14:creationId xmlns:p14="http://schemas.microsoft.com/office/powerpoint/2010/main" val="76979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7B3F0-7A1D-F8B7-39B0-BCE6F519D62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3387643-E2B6-D25C-2762-7196DAC49FD4}"/>
              </a:ext>
            </a:extLst>
          </p:cNvPr>
          <p:cNvSpPr>
            <a:spLocks noGrp="1"/>
          </p:cNvSpPr>
          <p:nvPr>
            <p:ph type="ctrTitle"/>
          </p:nvPr>
        </p:nvSpPr>
        <p:spPr>
          <a:xfrm>
            <a:off x="352276" y="654332"/>
            <a:ext cx="7772400" cy="1101725"/>
          </a:xfrm>
        </p:spPr>
        <p:txBody>
          <a:bodyPr/>
          <a:lstStyle/>
          <a:p>
            <a:r>
              <a:rPr lang="en-US" dirty="0"/>
              <a:t>What I Need:</a:t>
            </a:r>
          </a:p>
        </p:txBody>
      </p:sp>
      <p:pic>
        <p:nvPicPr>
          <p:cNvPr id="3" name="Picture 2" descr="A screenshot of a computer&#10;&#10;Description automatically generated">
            <a:extLst>
              <a:ext uri="{FF2B5EF4-FFF2-40B4-BE49-F238E27FC236}">
                <a16:creationId xmlns:a16="http://schemas.microsoft.com/office/drawing/2014/main" id="{876EC829-4AD7-C270-02C9-80ECEC9EAED3}"/>
              </a:ext>
            </a:extLst>
          </p:cNvPr>
          <p:cNvPicPr>
            <a:picLocks noChangeAspect="1"/>
          </p:cNvPicPr>
          <p:nvPr/>
        </p:nvPicPr>
        <p:blipFill>
          <a:blip r:embed="rId3"/>
          <a:srcRect l="8101" t="34668" r="39866" b="31869"/>
          <a:stretch/>
        </p:blipFill>
        <p:spPr>
          <a:xfrm>
            <a:off x="952685" y="1320652"/>
            <a:ext cx="7238629" cy="2502195"/>
          </a:xfrm>
          <a:prstGeom prst="rect">
            <a:avLst/>
          </a:prstGeom>
        </p:spPr>
      </p:pic>
    </p:spTree>
    <p:extLst>
      <p:ext uri="{BB962C8B-B14F-4D97-AF65-F5344CB8AC3E}">
        <p14:creationId xmlns:p14="http://schemas.microsoft.com/office/powerpoint/2010/main" val="160813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hark swimming in the water&#10;&#10;AI-generated content may be incorrect.">
            <a:extLst>
              <a:ext uri="{FF2B5EF4-FFF2-40B4-BE49-F238E27FC236}">
                <a16:creationId xmlns:a16="http://schemas.microsoft.com/office/drawing/2014/main" id="{84D47A98-45EE-1006-DF93-F8440B23EFB7}"/>
              </a:ext>
            </a:extLst>
          </p:cNvPr>
          <p:cNvPicPr>
            <a:picLocks noChangeAspect="1"/>
          </p:cNvPicPr>
          <p:nvPr/>
        </p:nvPicPr>
        <p:blipFill>
          <a:blip r:embed="rId3"/>
          <a:srcRect l="18218" t="174" r="48" b="465"/>
          <a:stretch/>
        </p:blipFill>
        <p:spPr>
          <a:xfrm>
            <a:off x="5454144" y="1215575"/>
            <a:ext cx="3250737" cy="2924328"/>
          </a:xfrm>
          <a:prstGeom prst="rect">
            <a:avLst/>
          </a:prstGeom>
          <a:noFill/>
        </p:spPr>
      </p:pic>
      <p:sp>
        <p:nvSpPr>
          <p:cNvPr id="5" name="Content Placeholder 4"/>
          <p:cNvSpPr>
            <a:spLocks noGrp="1"/>
          </p:cNvSpPr>
          <p:nvPr>
            <p:ph idx="1"/>
          </p:nvPr>
        </p:nvSpPr>
        <p:spPr>
          <a:xfrm>
            <a:off x="457200" y="1200150"/>
            <a:ext cx="5027631" cy="2951631"/>
          </a:xfrm>
        </p:spPr>
        <p:txBody>
          <a:bodyPr>
            <a:normAutofit/>
          </a:bodyPr>
          <a:lstStyle/>
          <a:p>
            <a:pPr marL="285750" indent="-285750">
              <a:buFont typeface="Arial" panose="020B0604020202020204" pitchFamily="34" charset="0"/>
              <a:buChar char="•"/>
            </a:pPr>
            <a:r>
              <a:rPr lang="en-US" dirty="0"/>
              <a:t>Demonstration of AZA community’s commitment to conservation science</a:t>
            </a:r>
          </a:p>
          <a:p>
            <a:pPr marL="285750" indent="-285750">
              <a:buFont typeface="Arial" panose="020B0604020202020204" pitchFamily="34" charset="0"/>
              <a:buChar char="•"/>
            </a:pPr>
            <a:r>
              <a:rPr lang="en-US" dirty="0"/>
              <a:t>Accreditation Standard</a:t>
            </a:r>
          </a:p>
          <a:p>
            <a:pPr marL="285750" indent="-285750">
              <a:buFont typeface="Arial" panose="020B0604020202020204" pitchFamily="34" charset="0"/>
              <a:buChar char="•"/>
            </a:pPr>
            <a:r>
              <a:rPr lang="en-US" dirty="0"/>
              <a:t>Verifiable source of information</a:t>
            </a:r>
          </a:p>
          <a:p>
            <a:pPr marL="1028700" lvl="1">
              <a:buFont typeface="Arial" panose="020B0604020202020204" pitchFamily="34" charset="0"/>
              <a:buChar char="•"/>
            </a:pPr>
            <a:r>
              <a:rPr lang="en-US" dirty="0"/>
              <a:t>Committee discussions</a:t>
            </a:r>
          </a:p>
          <a:p>
            <a:pPr marL="1028700" lvl="1">
              <a:buFont typeface="Arial" panose="020B0604020202020204" pitchFamily="34" charset="0"/>
              <a:buChar char="•"/>
            </a:pPr>
            <a:r>
              <a:rPr lang="en-US" dirty="0"/>
              <a:t>Grant Funds</a:t>
            </a:r>
          </a:p>
          <a:p>
            <a:pPr marL="285750" indent="-285750">
              <a:buFont typeface="Arial" panose="020B0604020202020204" pitchFamily="34" charset="0"/>
              <a:buChar char="•"/>
            </a:pPr>
            <a:r>
              <a:rPr lang="en-US" dirty="0"/>
              <a:t>Public perception of zoos and aquariums</a:t>
            </a:r>
          </a:p>
        </p:txBody>
      </p:sp>
      <p:sp>
        <p:nvSpPr>
          <p:cNvPr id="4" name="Title 3"/>
          <p:cNvSpPr>
            <a:spLocks noGrp="1"/>
          </p:cNvSpPr>
          <p:nvPr>
            <p:ph type="title"/>
          </p:nvPr>
        </p:nvSpPr>
        <p:spPr>
          <a:xfrm>
            <a:off x="457200" y="449713"/>
            <a:ext cx="5027631" cy="708471"/>
          </a:xfrm>
        </p:spPr>
        <p:txBody>
          <a:bodyPr anchor="ctr">
            <a:normAutofit/>
          </a:bodyPr>
          <a:lstStyle/>
          <a:p>
            <a:r>
              <a:rPr lang="en-US" dirty="0"/>
              <a:t>Why it’s Important</a:t>
            </a:r>
          </a:p>
        </p:txBody>
      </p:sp>
      <p:pic>
        <p:nvPicPr>
          <p:cNvPr id="9" name="Picture 8" descr="A shark swimming in the water&#10;&#10;AI-generated content may be incorrect.">
            <a:extLst>
              <a:ext uri="{FF2B5EF4-FFF2-40B4-BE49-F238E27FC236}">
                <a16:creationId xmlns:a16="http://schemas.microsoft.com/office/drawing/2014/main" id="{EAA77CF3-128A-F12E-A727-4FC6E3292B18}"/>
              </a:ext>
            </a:extLst>
          </p:cNvPr>
          <p:cNvPicPr>
            <a:picLocks noChangeAspect="1"/>
          </p:cNvPicPr>
          <p:nvPr/>
        </p:nvPicPr>
        <p:blipFill>
          <a:blip r:embed="rId4">
            <a:alphaModFix amt="35000"/>
            <a:duotone>
              <a:prstClr val="black"/>
              <a:srgbClr val="695D54">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Lst>
          </a:blip>
          <a:srcRect l="18218" t="174" r="48" b="465"/>
          <a:stretch/>
        </p:blipFill>
        <p:spPr>
          <a:xfrm>
            <a:off x="5454143" y="1213801"/>
            <a:ext cx="3250737" cy="2924328"/>
          </a:xfrm>
          <a:prstGeom prst="rect">
            <a:avLst/>
          </a:prstGeom>
          <a:noFill/>
        </p:spPr>
      </p:pic>
    </p:spTree>
    <p:extLst>
      <p:ext uri="{BB962C8B-B14F-4D97-AF65-F5344CB8AC3E}">
        <p14:creationId xmlns:p14="http://schemas.microsoft.com/office/powerpoint/2010/main" val="3141977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A50B5-E6D9-3C95-B8F3-791DA26A6D2E}"/>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262F9AD2-848C-F8B9-4F20-A42660A94313}"/>
              </a:ext>
            </a:extLst>
          </p:cNvPr>
          <p:cNvSpPr>
            <a:spLocks noGrp="1"/>
          </p:cNvSpPr>
          <p:nvPr>
            <p:ph type="ctrTitle"/>
          </p:nvPr>
        </p:nvSpPr>
        <p:spPr>
          <a:xfrm>
            <a:off x="2641432" y="1799628"/>
            <a:ext cx="4112147" cy="1101725"/>
          </a:xfrm>
        </p:spPr>
        <p:txBody>
          <a:bodyPr>
            <a:normAutofit/>
          </a:bodyPr>
          <a:lstStyle/>
          <a:p>
            <a:r>
              <a:rPr lang="en-US" sz="2800" dirty="0"/>
              <a:t>jhernandez@AZA.org</a:t>
            </a:r>
            <a:br>
              <a:rPr lang="en-US" sz="2800" dirty="0"/>
            </a:br>
            <a:r>
              <a:rPr lang="en-US" sz="2800" dirty="0"/>
              <a:t>(301) 244-3331</a:t>
            </a:r>
          </a:p>
        </p:txBody>
      </p:sp>
      <p:pic>
        <p:nvPicPr>
          <p:cNvPr id="7" name="Graphic 6" descr="Receiver with solid fill">
            <a:extLst>
              <a:ext uri="{FF2B5EF4-FFF2-40B4-BE49-F238E27FC236}">
                <a16:creationId xmlns:a16="http://schemas.microsoft.com/office/drawing/2014/main" id="{1EA76669-930C-4AD8-6D3C-BD0E25EF62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47944" y="2386606"/>
            <a:ext cx="293488" cy="293488"/>
          </a:xfrm>
          <a:prstGeom prst="rect">
            <a:avLst/>
          </a:prstGeom>
        </p:spPr>
      </p:pic>
      <p:pic>
        <p:nvPicPr>
          <p:cNvPr id="8" name="Graphic 7" descr="Email with solid fill">
            <a:extLst>
              <a:ext uri="{FF2B5EF4-FFF2-40B4-BE49-F238E27FC236}">
                <a16:creationId xmlns:a16="http://schemas.microsoft.com/office/drawing/2014/main" id="{FB1FCD7C-8900-1BEF-701B-F0700947EF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47944" y="1946373"/>
            <a:ext cx="293488" cy="293488"/>
          </a:xfrm>
          <a:prstGeom prst="rect">
            <a:avLst/>
          </a:prstGeom>
        </p:spPr>
      </p:pic>
      <p:sp>
        <p:nvSpPr>
          <p:cNvPr id="9" name="Content Placeholder 4">
            <a:extLst>
              <a:ext uri="{FF2B5EF4-FFF2-40B4-BE49-F238E27FC236}">
                <a16:creationId xmlns:a16="http://schemas.microsoft.com/office/drawing/2014/main" id="{1038E18F-D04E-17B2-9CAF-2A1AD349059A}"/>
              </a:ext>
            </a:extLst>
          </p:cNvPr>
          <p:cNvSpPr txBox="1">
            <a:spLocks/>
          </p:cNvSpPr>
          <p:nvPr/>
        </p:nvSpPr>
        <p:spPr>
          <a:xfrm>
            <a:off x="1460437" y="2954436"/>
            <a:ext cx="6661585" cy="1433286"/>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solidFill>
                  <a:schemeClr val="bg1"/>
                </a:solidFill>
              </a:rPr>
              <a:t>ARCS Resources webpage:</a:t>
            </a:r>
          </a:p>
          <a:p>
            <a:pPr marL="0" indent="0">
              <a:buNone/>
            </a:pPr>
            <a:r>
              <a:rPr lang="en-US" sz="2400" dirty="0">
                <a:solidFill>
                  <a:schemeClr val="bg1"/>
                </a:solidFill>
              </a:rPr>
              <a:t>https://www.aza.org/resources-for-the-arcs-surveys</a:t>
            </a:r>
          </a:p>
        </p:txBody>
      </p:sp>
    </p:spTree>
    <p:extLst>
      <p:ext uri="{BB962C8B-B14F-4D97-AF65-F5344CB8AC3E}">
        <p14:creationId xmlns:p14="http://schemas.microsoft.com/office/powerpoint/2010/main" val="1754614989"/>
      </p:ext>
    </p:extLst>
  </p:cSld>
  <p:clrMapOvr>
    <a:masterClrMapping/>
  </p:clrMapOvr>
</p:sld>
</file>

<file path=ppt/theme/theme1.xml><?xml version="1.0" encoding="utf-8"?>
<a:theme xmlns:a="http://schemas.openxmlformats.org/drawingml/2006/main" name="Cheeta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is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hamele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ivider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AZA_PP_Template_V1_Temp.potx</Template>
  <TotalTime>817</TotalTime>
  <Words>926</Words>
  <Application>Microsoft Office PowerPoint</Application>
  <PresentationFormat>On-screen Show (16:9)</PresentationFormat>
  <Paragraphs>56</Paragraphs>
  <Slides>7</Slides>
  <Notes>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7</vt:i4>
      </vt:variant>
    </vt:vector>
  </HeadingPairs>
  <TitlesOfParts>
    <vt:vector size="16" baseType="lpstr">
      <vt:lpstr>Aptos</vt:lpstr>
      <vt:lpstr>Arial</vt:lpstr>
      <vt:lpstr>Constantia</vt:lpstr>
      <vt:lpstr>Courier New</vt:lpstr>
      <vt:lpstr>Wingdings</vt:lpstr>
      <vt:lpstr>Cheetah</vt:lpstr>
      <vt:lpstr>Fish</vt:lpstr>
      <vt:lpstr>Chameleon</vt:lpstr>
      <vt:lpstr>Divider Page</vt:lpstr>
      <vt:lpstr>PowerPoint Presentation</vt:lpstr>
      <vt:lpstr>What is ARCS?</vt:lpstr>
      <vt:lpstr>How are the Data Used?</vt:lpstr>
      <vt:lpstr>What You Get:</vt:lpstr>
      <vt:lpstr>What I Need:</vt:lpstr>
      <vt:lpstr>Why it’s Important</vt:lpstr>
      <vt:lpstr>jhernandez@AZA.org (301) 244-3331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Jenevieve Hernandez</cp:lastModifiedBy>
  <cp:revision>70</cp:revision>
  <dcterms:created xsi:type="dcterms:W3CDTF">2010-04-12T23:12:02Z</dcterms:created>
  <dcterms:modified xsi:type="dcterms:W3CDTF">2025-12-11T20:12:23Z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