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6"/>
  </p:notesMasterIdLst>
  <p:sldIdLst>
    <p:sldId id="257" r:id="rId5"/>
    <p:sldId id="258" r:id="rId6"/>
    <p:sldId id="4258" r:id="rId7"/>
    <p:sldId id="262" r:id="rId8"/>
    <p:sldId id="290" r:id="rId9"/>
    <p:sldId id="4244" r:id="rId10"/>
    <p:sldId id="272" r:id="rId11"/>
    <p:sldId id="275" r:id="rId12"/>
    <p:sldId id="4246" r:id="rId13"/>
    <p:sldId id="274" r:id="rId14"/>
    <p:sldId id="4257" r:id="rId15"/>
    <p:sldId id="4248" r:id="rId16"/>
    <p:sldId id="278" r:id="rId17"/>
    <p:sldId id="4249" r:id="rId18"/>
    <p:sldId id="4259" r:id="rId19"/>
    <p:sldId id="283" r:id="rId20"/>
    <p:sldId id="284" r:id="rId21"/>
    <p:sldId id="4260" r:id="rId22"/>
    <p:sldId id="4250" r:id="rId23"/>
    <p:sldId id="4261"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c2DTOhecGw+QBXJuEUSaX/6PZ6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5FAB4-1B76-4CEB-AC67-2ECB7045DC01}" v="3" dt="2026-06-06T15:55:51.040"/>
  </p1510:revLst>
</p1510:revInfo>
</file>

<file path=ppt/tableStyles.xml><?xml version="1.0" encoding="utf-8"?>
<a:tblStyleLst xmlns:a="http://schemas.openxmlformats.org/drawingml/2006/main" def="{7C1417D7-8A0C-451A-B38B-71EBAB1A6FD7}">
  <a:tblStyle styleId="{7C1417D7-8A0C-451A-B38B-71EBAB1A6FD7}"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B"/>
          </a:solidFill>
        </a:fill>
      </a:tcStyle>
    </a:wholeTbl>
    <a:band1H>
      <a:tcTxStyle/>
      <a:tcStyle>
        <a:tcBdr/>
        <a:fill>
          <a:solidFill>
            <a:srgbClr val="CAD0D5"/>
          </a:solidFill>
        </a:fill>
      </a:tcStyle>
    </a:band1H>
    <a:band2H>
      <a:tcTxStyle/>
      <a:tcStyle>
        <a:tcBdr/>
      </a:tcStyle>
    </a:band2H>
    <a:band1V>
      <a:tcTxStyle/>
      <a:tcStyle>
        <a:tcBdr/>
        <a:fill>
          <a:solidFill>
            <a:srgbClr val="CAD0D5"/>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97" autoAdjust="0"/>
  </p:normalViewPr>
  <p:slideViewPr>
    <p:cSldViewPr snapToGrid="0">
      <p:cViewPr varScale="1">
        <p:scale>
          <a:sx n="85" d="100"/>
          <a:sy n="85"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56" Type="http://schemas.microsoft.com/office/2016/11/relationships/changesInfo" Target="changesInfos/changesInfo1.xml"/><Relationship Id="rId8" Type="http://schemas.openxmlformats.org/officeDocument/2006/relationships/slide" Target="slides/slide4.xml"/><Relationship Id="rId51"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atterfield" userId="17b6c85f-6848-4fb4-8d34-02c9be75e9aa" providerId="ADAL" clId="{6FEA9A90-5847-4A5F-9EEF-BFCF251C3DD2}"/>
    <pc:docChg chg="custSel addSld delSld modSld sldOrd">
      <pc:chgData name="Lisa Satterfield" userId="17b6c85f-6848-4fb4-8d34-02c9be75e9aa" providerId="ADAL" clId="{6FEA9A90-5847-4A5F-9EEF-BFCF251C3DD2}" dt="2026-06-06T19:17:10.612" v="1365" actId="20577"/>
      <pc:docMkLst>
        <pc:docMk/>
      </pc:docMkLst>
      <pc:sldChg chg="modSp mod">
        <pc:chgData name="Lisa Satterfield" userId="17b6c85f-6848-4fb4-8d34-02c9be75e9aa" providerId="ADAL" clId="{6FEA9A90-5847-4A5F-9EEF-BFCF251C3DD2}" dt="2026-06-06T19:10:34.512" v="79" actId="20577"/>
        <pc:sldMkLst>
          <pc:docMk/>
          <pc:sldMk cId="0" sldId="257"/>
        </pc:sldMkLst>
        <pc:spChg chg="mod">
          <ac:chgData name="Lisa Satterfield" userId="17b6c85f-6848-4fb4-8d34-02c9be75e9aa" providerId="ADAL" clId="{6FEA9A90-5847-4A5F-9EEF-BFCF251C3DD2}" dt="2026-06-06T19:10:34.512" v="79" actId="20577"/>
          <ac:spMkLst>
            <pc:docMk/>
            <pc:sldMk cId="0" sldId="257"/>
            <ac:spMk id="97" creationId="{00000000-0000-0000-0000-000000000000}"/>
          </ac:spMkLst>
        </pc:spChg>
      </pc:sldChg>
      <pc:sldChg chg="modNotesTx">
        <pc:chgData name="Lisa Satterfield" userId="17b6c85f-6848-4fb4-8d34-02c9be75e9aa" providerId="ADAL" clId="{6FEA9A90-5847-4A5F-9EEF-BFCF251C3DD2}" dt="2026-06-06T19:12:02.334" v="326" actId="20577"/>
        <pc:sldMkLst>
          <pc:docMk/>
          <pc:sldMk cId="0" sldId="262"/>
        </pc:sldMkLst>
      </pc:sldChg>
      <pc:sldChg chg="modNotesTx">
        <pc:chgData name="Lisa Satterfield" userId="17b6c85f-6848-4fb4-8d34-02c9be75e9aa" providerId="ADAL" clId="{6FEA9A90-5847-4A5F-9EEF-BFCF251C3DD2}" dt="2026-06-06T19:13:28.569" v="629" actId="20577"/>
        <pc:sldMkLst>
          <pc:docMk/>
          <pc:sldMk cId="0" sldId="272"/>
        </pc:sldMkLst>
      </pc:sldChg>
      <pc:sldChg chg="modNotesTx">
        <pc:chgData name="Lisa Satterfield" userId="17b6c85f-6848-4fb4-8d34-02c9be75e9aa" providerId="ADAL" clId="{6FEA9A90-5847-4A5F-9EEF-BFCF251C3DD2}" dt="2026-06-06T19:15:35.496" v="1076" actId="20577"/>
        <pc:sldMkLst>
          <pc:docMk/>
          <pc:sldMk cId="0" sldId="274"/>
        </pc:sldMkLst>
      </pc:sldChg>
      <pc:sldChg chg="modNotesTx">
        <pc:chgData name="Lisa Satterfield" userId="17b6c85f-6848-4fb4-8d34-02c9be75e9aa" providerId="ADAL" clId="{6FEA9A90-5847-4A5F-9EEF-BFCF251C3DD2}" dt="2026-06-06T19:15:17.738" v="1066" actId="20577"/>
        <pc:sldMkLst>
          <pc:docMk/>
          <pc:sldMk cId="0" sldId="275"/>
        </pc:sldMkLst>
      </pc:sldChg>
      <pc:sldChg chg="modNotesTx">
        <pc:chgData name="Lisa Satterfield" userId="17b6c85f-6848-4fb4-8d34-02c9be75e9aa" providerId="ADAL" clId="{6FEA9A90-5847-4A5F-9EEF-BFCF251C3DD2}" dt="2026-06-06T19:16:20.250" v="1170" actId="20577"/>
        <pc:sldMkLst>
          <pc:docMk/>
          <pc:sldMk cId="0" sldId="278"/>
        </pc:sldMkLst>
      </pc:sldChg>
      <pc:sldChg chg="modNotesTx">
        <pc:chgData name="Lisa Satterfield" userId="17b6c85f-6848-4fb4-8d34-02c9be75e9aa" providerId="ADAL" clId="{6FEA9A90-5847-4A5F-9EEF-BFCF251C3DD2}" dt="2026-06-06T19:16:31.950" v="1192" actId="20577"/>
        <pc:sldMkLst>
          <pc:docMk/>
          <pc:sldMk cId="0" sldId="283"/>
        </pc:sldMkLst>
      </pc:sldChg>
      <pc:sldChg chg="modNotesTx">
        <pc:chgData name="Lisa Satterfield" userId="17b6c85f-6848-4fb4-8d34-02c9be75e9aa" providerId="ADAL" clId="{6FEA9A90-5847-4A5F-9EEF-BFCF251C3DD2}" dt="2026-06-06T19:12:34.608" v="442" actId="20577"/>
        <pc:sldMkLst>
          <pc:docMk/>
          <pc:sldMk cId="1963694613" sldId="290"/>
        </pc:sldMkLst>
      </pc:sldChg>
      <pc:sldChg chg="modNotesTx">
        <pc:chgData name="Lisa Satterfield" userId="17b6c85f-6848-4fb4-8d34-02c9be75e9aa" providerId="ADAL" clId="{6FEA9A90-5847-4A5F-9EEF-BFCF251C3DD2}" dt="2026-06-06T19:13:07.211" v="537" actId="20577"/>
        <pc:sldMkLst>
          <pc:docMk/>
          <pc:sldMk cId="831507750" sldId="4244"/>
        </pc:sldMkLst>
      </pc:sldChg>
      <pc:sldChg chg="modNotesTx">
        <pc:chgData name="Lisa Satterfield" userId="17b6c85f-6848-4fb4-8d34-02c9be75e9aa" providerId="ADAL" clId="{6FEA9A90-5847-4A5F-9EEF-BFCF251C3DD2}" dt="2026-06-06T19:15:42.809" v="1088" actId="20577"/>
        <pc:sldMkLst>
          <pc:docMk/>
          <pc:sldMk cId="3112444462" sldId="4246"/>
        </pc:sldMkLst>
      </pc:sldChg>
      <pc:sldChg chg="modNotesTx">
        <pc:chgData name="Lisa Satterfield" userId="17b6c85f-6848-4fb4-8d34-02c9be75e9aa" providerId="ADAL" clId="{6FEA9A90-5847-4A5F-9EEF-BFCF251C3DD2}" dt="2026-06-06T19:16:11.531" v="1160" actId="20577"/>
        <pc:sldMkLst>
          <pc:docMk/>
          <pc:sldMk cId="4269973332" sldId="4248"/>
        </pc:sldMkLst>
      </pc:sldChg>
      <pc:sldChg chg="modNotesTx">
        <pc:chgData name="Lisa Satterfield" userId="17b6c85f-6848-4fb4-8d34-02c9be75e9aa" providerId="ADAL" clId="{6FEA9A90-5847-4A5F-9EEF-BFCF251C3DD2}" dt="2026-06-06T19:16:25.117" v="1180" actId="20577"/>
        <pc:sldMkLst>
          <pc:docMk/>
          <pc:sldMk cId="1123232969" sldId="4249"/>
        </pc:sldMkLst>
      </pc:sldChg>
      <pc:sldChg chg="modNotesTx">
        <pc:chgData name="Lisa Satterfield" userId="17b6c85f-6848-4fb4-8d34-02c9be75e9aa" providerId="ADAL" clId="{6FEA9A90-5847-4A5F-9EEF-BFCF251C3DD2}" dt="2026-06-06T19:16:05.434" v="1150" actId="20577"/>
        <pc:sldMkLst>
          <pc:docMk/>
          <pc:sldMk cId="6858743" sldId="4257"/>
        </pc:sldMkLst>
      </pc:sldChg>
      <pc:sldChg chg="modSp mod ord">
        <pc:chgData name="Lisa Satterfield" userId="17b6c85f-6848-4fb4-8d34-02c9be75e9aa" providerId="ADAL" clId="{6FEA9A90-5847-4A5F-9EEF-BFCF251C3DD2}" dt="2026-06-06T15:30:46.545" v="61"/>
        <pc:sldMkLst>
          <pc:docMk/>
          <pc:sldMk cId="3364303393" sldId="4258"/>
        </pc:sldMkLst>
        <pc:spChg chg="mod">
          <ac:chgData name="Lisa Satterfield" userId="17b6c85f-6848-4fb4-8d34-02c9be75e9aa" providerId="ADAL" clId="{6FEA9A90-5847-4A5F-9EEF-BFCF251C3DD2}" dt="2026-06-06T15:28:10.277" v="59" actId="20577"/>
          <ac:spMkLst>
            <pc:docMk/>
            <pc:sldMk cId="3364303393" sldId="4258"/>
            <ac:spMk id="8" creationId="{C79622C3-A336-33F9-05FF-189399F30EA5}"/>
          </ac:spMkLst>
        </pc:spChg>
      </pc:sldChg>
      <pc:sldChg chg="add modNotesTx">
        <pc:chgData name="Lisa Satterfield" userId="17b6c85f-6848-4fb4-8d34-02c9be75e9aa" providerId="ADAL" clId="{6FEA9A90-5847-4A5F-9EEF-BFCF251C3DD2}" dt="2026-06-06T19:17:10.612" v="1365" actId="20577"/>
        <pc:sldMkLst>
          <pc:docMk/>
          <pc:sldMk cId="662221571" sldId="4259"/>
        </pc:sldMkLst>
      </pc:sldChg>
      <pc:sldChg chg="add">
        <pc:chgData name="Lisa Satterfield" userId="17b6c85f-6848-4fb4-8d34-02c9be75e9aa" providerId="ADAL" clId="{6FEA9A90-5847-4A5F-9EEF-BFCF251C3DD2}" dt="2026-06-06T15:31:55.707" v="62"/>
        <pc:sldMkLst>
          <pc:docMk/>
          <pc:sldMk cId="2324193154" sldId="4260"/>
        </pc:sldMkLst>
      </pc:sldChg>
      <pc:sldChg chg="addSp delSp modSp add mod">
        <pc:chgData name="Lisa Satterfield" userId="17b6c85f-6848-4fb4-8d34-02c9be75e9aa" providerId="ADAL" clId="{6FEA9A90-5847-4A5F-9EEF-BFCF251C3DD2}" dt="2026-06-06T15:56:18.370" v="78" actId="14100"/>
        <pc:sldMkLst>
          <pc:docMk/>
          <pc:sldMk cId="4126042666" sldId="4261"/>
        </pc:sldMkLst>
        <pc:spChg chg="mod">
          <ac:chgData name="Lisa Satterfield" userId="17b6c85f-6848-4fb4-8d34-02c9be75e9aa" providerId="ADAL" clId="{6FEA9A90-5847-4A5F-9EEF-BFCF251C3DD2}" dt="2026-06-06T15:55:56.290" v="73" actId="14100"/>
          <ac:spMkLst>
            <pc:docMk/>
            <pc:sldMk cId="4126042666" sldId="4261"/>
            <ac:spMk id="5" creationId="{0B83BD5A-357F-C5AC-934F-B5E1B2B74A32}"/>
          </ac:spMkLst>
        </pc:spChg>
        <pc:spChg chg="del mod">
          <ac:chgData name="Lisa Satterfield" userId="17b6c85f-6848-4fb4-8d34-02c9be75e9aa" providerId="ADAL" clId="{6FEA9A90-5847-4A5F-9EEF-BFCF251C3DD2}" dt="2026-06-06T15:56:00.591" v="74" actId="478"/>
          <ac:spMkLst>
            <pc:docMk/>
            <pc:sldMk cId="4126042666" sldId="4261"/>
            <ac:spMk id="7" creationId="{F99A88CA-1E6A-9346-FE0C-E1A5BF75CDB9}"/>
          </ac:spMkLst>
        </pc:spChg>
        <pc:picChg chg="add mod">
          <ac:chgData name="Lisa Satterfield" userId="17b6c85f-6848-4fb4-8d34-02c9be75e9aa" providerId="ADAL" clId="{6FEA9A90-5847-4A5F-9EEF-BFCF251C3DD2}" dt="2026-06-06T15:56:18.370" v="78" actId="14100"/>
          <ac:picMkLst>
            <pc:docMk/>
            <pc:sldMk cId="4126042666" sldId="4261"/>
            <ac:picMk id="3" creationId="{D554E515-A0F2-21BE-6EEE-389E93410C6D}"/>
          </ac:picMkLst>
        </pc:picChg>
        <pc:picChg chg="mod modCrop">
          <ac:chgData name="Lisa Satterfield" userId="17b6c85f-6848-4fb4-8d34-02c9be75e9aa" providerId="ADAL" clId="{6FEA9A90-5847-4A5F-9EEF-BFCF251C3DD2}" dt="2026-06-06T15:32:56.334" v="65" actId="732"/>
          <ac:picMkLst>
            <pc:docMk/>
            <pc:sldMk cId="4126042666" sldId="4261"/>
            <ac:picMk id="9" creationId="{A84E9869-FE75-E430-229B-67025D4F27C3}"/>
          </ac:picMkLst>
        </pc:picChg>
      </pc:sldChg>
    </pc:docChg>
  </pc:docChgLst>
</pc:chgInfo>
</file>

<file path=ppt/diagrams/_rels/data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3" Type="http://schemas.openxmlformats.org/officeDocument/2006/relationships/hyperlink" Target="https://www.acog.org/education-and-events/meetings/payment-in-practice-in-person" TargetMode="External"/><Relationship Id="rId7" Type="http://schemas.openxmlformats.org/officeDocument/2006/relationships/image" Target="../media/image7.svg"/><Relationship Id="rId12" Type="http://schemas.openxmlformats.org/officeDocument/2006/relationships/image" Target="../media/image12.svg"/><Relationship Id="rId2" Type="http://schemas.openxmlformats.org/officeDocument/2006/relationships/hyperlink" Target="https://www.acog.org/education-and-events/annual-district-meetings" TargetMode="External"/><Relationship Id="rId1" Type="http://schemas.openxmlformats.org/officeDocument/2006/relationships/hyperlink" Target="https://www.acog.org/practice-management/coding/coding-library/payment-for-obstetric-services" TargetMode="External"/><Relationship Id="rId6" Type="http://schemas.openxmlformats.org/officeDocument/2006/relationships/hyperlink" Target="https://www.ama-assn.org/system/files/cpt-maternity-care-codes-guidelines.pdf" TargetMode="External"/><Relationship Id="rId11" Type="http://schemas.openxmlformats.org/officeDocument/2006/relationships/image" Target="../media/image11.svg"/><Relationship Id="rId5" Type="http://schemas.openxmlformats.org/officeDocument/2006/relationships/hyperlink" Target="https://www.acog.org/store/products/coding-resources/payment-in-practice-clinical-coding-on-demand" TargetMode="External"/><Relationship Id="rId10" Type="http://schemas.openxmlformats.org/officeDocument/2006/relationships/image" Target="../media/image10.svg"/><Relationship Id="rId4" Type="http://schemas.openxmlformats.org/officeDocument/2006/relationships/hyperlink" Target="https://www.acog.org/practice-management/coding/coding-library/payment-in-practice-podcast" TargetMode="External"/><Relationship Id="rId9"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hyperlink" Target="https://www.ama-assn.org/system/files/cpt-maternity-care-codes-guidelines.pdf" TargetMode="External"/><Relationship Id="rId3" Type="http://schemas.openxmlformats.org/officeDocument/2006/relationships/image" Target="../media/image8.svg"/><Relationship Id="rId7" Type="http://schemas.openxmlformats.org/officeDocument/2006/relationships/hyperlink" Target="https://www.acog.org/education-and-events/meetings/payment-in-practice-in-person" TargetMode="External"/><Relationship Id="rId12" Type="http://schemas.openxmlformats.org/officeDocument/2006/relationships/image" Target="../media/image13.svg"/><Relationship Id="rId2" Type="http://schemas.openxmlformats.org/officeDocument/2006/relationships/hyperlink" Target="https://www.acog.org/practice-management/coding/coding-library/payment-for-obstetric-services" TargetMode="External"/><Relationship Id="rId1" Type="http://schemas.openxmlformats.org/officeDocument/2006/relationships/image" Target="../media/image7.svg"/><Relationship Id="rId6" Type="http://schemas.openxmlformats.org/officeDocument/2006/relationships/image" Target="../media/image10.svg"/><Relationship Id="rId11" Type="http://schemas.openxmlformats.org/officeDocument/2006/relationships/hyperlink" Target="https://www.acog.org/store/products/coding-resources/payment-in-practice-clinical-coding-on-demand" TargetMode="External"/><Relationship Id="rId5" Type="http://schemas.openxmlformats.org/officeDocument/2006/relationships/image" Target="../media/image9.svg"/><Relationship Id="rId10" Type="http://schemas.openxmlformats.org/officeDocument/2006/relationships/image" Target="../media/image12.svg"/><Relationship Id="rId4" Type="http://schemas.openxmlformats.org/officeDocument/2006/relationships/hyperlink" Target="https://www.acog.org/education-and-events/annual-district-meetings" TargetMode="External"/><Relationship Id="rId9" Type="http://schemas.openxmlformats.org/officeDocument/2006/relationships/hyperlink" Target="https://www.acog.org/practice-management/coding/coding-library/payment-in-practice-podcas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EF7D1-4C3A-4E84-BBC0-7220C0818A7A}"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40C243C2-11AA-42A8-B9F5-24F62440A021}">
      <dgm:prSet/>
      <dgm:spPr/>
      <dgm:t>
        <a:bodyPr/>
        <a:lstStyle/>
        <a:p>
          <a:r>
            <a:rPr lang="en-US"/>
            <a:t>OB global inconsistencies with ACOG clinical guidance </a:t>
          </a:r>
        </a:p>
      </dgm:t>
    </dgm:pt>
    <dgm:pt modelId="{AD5152FF-5148-41E5-9D18-4476C6CF7D4E}" type="parTrans" cxnId="{8E20DF49-84C8-48D2-9D46-DE9E432014AD}">
      <dgm:prSet/>
      <dgm:spPr/>
      <dgm:t>
        <a:bodyPr/>
        <a:lstStyle/>
        <a:p>
          <a:endParaRPr lang="en-US"/>
        </a:p>
      </dgm:t>
    </dgm:pt>
    <dgm:pt modelId="{57962C7D-9A31-4A1A-A4A9-824271BF4785}" type="sibTrans" cxnId="{8E20DF49-84C8-48D2-9D46-DE9E432014AD}">
      <dgm:prSet/>
      <dgm:spPr/>
      <dgm:t>
        <a:bodyPr/>
        <a:lstStyle/>
        <a:p>
          <a:endParaRPr lang="en-US"/>
        </a:p>
      </dgm:t>
    </dgm:pt>
    <dgm:pt modelId="{8F6E3BDD-E173-41DE-8747-4FA6F508EB32}">
      <dgm:prSet/>
      <dgm:spPr/>
      <dgm:t>
        <a:bodyPr/>
        <a:lstStyle/>
        <a:p>
          <a:r>
            <a:rPr lang="en-US"/>
            <a:t>Work performed that was not accounted for with, nor separately billable from, the OB global codes</a:t>
          </a:r>
        </a:p>
      </dgm:t>
    </dgm:pt>
    <dgm:pt modelId="{5C942BC6-2811-4094-99D9-C10E69E193A1}" type="parTrans" cxnId="{8E3EB2B5-2438-4016-B6A2-0F1899B7885C}">
      <dgm:prSet/>
      <dgm:spPr/>
      <dgm:t>
        <a:bodyPr/>
        <a:lstStyle/>
        <a:p>
          <a:endParaRPr lang="en-US"/>
        </a:p>
      </dgm:t>
    </dgm:pt>
    <dgm:pt modelId="{EE40CFE5-5091-45AE-988C-25370995285E}" type="sibTrans" cxnId="{8E3EB2B5-2438-4016-B6A2-0F1899B7885C}">
      <dgm:prSet/>
      <dgm:spPr/>
      <dgm:t>
        <a:bodyPr/>
        <a:lstStyle/>
        <a:p>
          <a:endParaRPr lang="en-US"/>
        </a:p>
      </dgm:t>
    </dgm:pt>
    <dgm:pt modelId="{8751A005-8CE4-4C73-811C-95AA6E1D3E45}">
      <dgm:prSet custT="1"/>
      <dgm:spPr/>
      <dgm:t>
        <a:bodyPr/>
        <a:lstStyle/>
        <a:p>
          <a:r>
            <a:rPr lang="en-US" sz="1400" dirty="0"/>
            <a:t>The one-provider assumption: all the work in the entire antepartum period, labor, delivery, and postpartum period</a:t>
          </a:r>
        </a:p>
      </dgm:t>
    </dgm:pt>
    <dgm:pt modelId="{821A6A3F-A809-4F32-96E5-73CC609F53C6}" type="parTrans" cxnId="{A71FDB7A-98F1-4678-A81C-6787AC20D35B}">
      <dgm:prSet/>
      <dgm:spPr/>
      <dgm:t>
        <a:bodyPr/>
        <a:lstStyle/>
        <a:p>
          <a:endParaRPr lang="en-US"/>
        </a:p>
      </dgm:t>
    </dgm:pt>
    <dgm:pt modelId="{238AC63C-5B77-4BC2-AB5F-A1159170987A}" type="sibTrans" cxnId="{A71FDB7A-98F1-4678-A81C-6787AC20D35B}">
      <dgm:prSet/>
      <dgm:spPr/>
      <dgm:t>
        <a:bodyPr/>
        <a:lstStyle/>
        <a:p>
          <a:endParaRPr lang="en-US"/>
        </a:p>
      </dgm:t>
    </dgm:pt>
    <dgm:pt modelId="{FD3C6ACC-2DAF-442D-BFA9-DCD44C3A3C08}">
      <dgm:prSet custT="1"/>
      <dgm:spPr/>
      <dgm:t>
        <a:bodyPr/>
        <a:lstStyle/>
        <a:p>
          <a:r>
            <a:rPr lang="en-US" sz="1400" dirty="0"/>
            <a:t>Limited data available to assist in calculating risk adjustment for alternative payment models or maternal/birth outcomes  </a:t>
          </a:r>
        </a:p>
      </dgm:t>
    </dgm:pt>
    <dgm:pt modelId="{9643E169-8FCD-4AD8-BE7F-C75A251C7088}" type="parTrans" cxnId="{D9ECEB72-1258-4277-9B65-5FE4355C0918}">
      <dgm:prSet/>
      <dgm:spPr/>
      <dgm:t>
        <a:bodyPr/>
        <a:lstStyle/>
        <a:p>
          <a:endParaRPr lang="en-US"/>
        </a:p>
      </dgm:t>
    </dgm:pt>
    <dgm:pt modelId="{6C248982-7B78-4C44-855C-DA5AE095E8DA}" type="sibTrans" cxnId="{D9ECEB72-1258-4277-9B65-5FE4355C0918}">
      <dgm:prSet/>
      <dgm:spPr/>
      <dgm:t>
        <a:bodyPr/>
        <a:lstStyle/>
        <a:p>
          <a:endParaRPr lang="en-US"/>
        </a:p>
      </dgm:t>
    </dgm:pt>
    <dgm:pt modelId="{A0452E8F-9C03-4C21-A7F0-8E12A0644DAF}">
      <dgm:prSet custT="1"/>
      <dgm:spPr/>
      <dgm:t>
        <a:bodyPr/>
        <a:lstStyle/>
        <a:p>
          <a:r>
            <a:rPr lang="en-US" sz="1400"/>
            <a:t>Complex pregnancies are paid the same rate as an uncomplicated pregnancy</a:t>
          </a:r>
        </a:p>
      </dgm:t>
    </dgm:pt>
    <dgm:pt modelId="{38D2F4E9-32E0-4BE0-9126-EC36C60B1B4C}" type="parTrans" cxnId="{AACDF639-32A5-4CCC-9CF0-5ADF85888774}">
      <dgm:prSet/>
      <dgm:spPr/>
      <dgm:t>
        <a:bodyPr/>
        <a:lstStyle/>
        <a:p>
          <a:endParaRPr lang="en-US"/>
        </a:p>
      </dgm:t>
    </dgm:pt>
    <dgm:pt modelId="{E7708232-7A23-407D-8E50-E0331B7FADC4}" type="sibTrans" cxnId="{AACDF639-32A5-4CCC-9CF0-5ADF85888774}">
      <dgm:prSet/>
      <dgm:spPr/>
      <dgm:t>
        <a:bodyPr/>
        <a:lstStyle/>
        <a:p>
          <a:endParaRPr lang="en-US"/>
        </a:p>
      </dgm:t>
    </dgm:pt>
    <dgm:pt modelId="{ACEDFC27-0953-4372-AC5A-6D4F990DDFC8}">
      <dgm:prSet custT="1"/>
      <dgm:spPr/>
      <dgm:t>
        <a:bodyPr/>
        <a:lstStyle/>
        <a:p>
          <a:r>
            <a:rPr lang="en-US" sz="1400" dirty="0"/>
            <a:t>Inconsistent application of cost sharing by health plans using the OB global codes</a:t>
          </a:r>
        </a:p>
      </dgm:t>
    </dgm:pt>
    <dgm:pt modelId="{DEB6B0D9-A0CC-49EE-958A-A5F78FF401B8}" type="parTrans" cxnId="{0E93FFE1-202D-497C-A86C-1CCCAD1769DA}">
      <dgm:prSet/>
      <dgm:spPr/>
      <dgm:t>
        <a:bodyPr/>
        <a:lstStyle/>
        <a:p>
          <a:endParaRPr lang="en-US"/>
        </a:p>
      </dgm:t>
    </dgm:pt>
    <dgm:pt modelId="{FD77B565-A444-4401-BF43-EA4722272B4B}" type="sibTrans" cxnId="{0E93FFE1-202D-497C-A86C-1CCCAD1769DA}">
      <dgm:prSet/>
      <dgm:spPr/>
      <dgm:t>
        <a:bodyPr/>
        <a:lstStyle/>
        <a:p>
          <a:endParaRPr lang="en-US"/>
        </a:p>
      </dgm:t>
    </dgm:pt>
    <dgm:pt modelId="{4AE455B6-62F9-4B0B-8E4B-7274736B419A}">
      <dgm:prSet custT="1"/>
      <dgm:spPr/>
      <dgm:t>
        <a:bodyPr/>
        <a:lstStyle/>
        <a:p>
          <a:r>
            <a:rPr lang="en-US" sz="1400"/>
            <a:t>Transfers of care during labor/delivery result in lost funds </a:t>
          </a:r>
        </a:p>
      </dgm:t>
    </dgm:pt>
    <dgm:pt modelId="{AD2D5157-82FA-4C0D-9B30-84ACBA67EB14}" type="parTrans" cxnId="{8618FFD2-F251-4CA8-9F44-CB20AAF0B6F3}">
      <dgm:prSet/>
      <dgm:spPr/>
      <dgm:t>
        <a:bodyPr/>
        <a:lstStyle/>
        <a:p>
          <a:endParaRPr lang="en-US"/>
        </a:p>
      </dgm:t>
    </dgm:pt>
    <dgm:pt modelId="{60C5D46F-550B-4C84-BC05-0214FDB39331}" type="sibTrans" cxnId="{8618FFD2-F251-4CA8-9F44-CB20AAF0B6F3}">
      <dgm:prSet/>
      <dgm:spPr/>
      <dgm:t>
        <a:bodyPr/>
        <a:lstStyle/>
        <a:p>
          <a:endParaRPr lang="en-US"/>
        </a:p>
      </dgm:t>
    </dgm:pt>
    <dgm:pt modelId="{C6F07BA5-61E1-48A8-B478-9DCEA0CF67B6}">
      <dgm:prSet custT="1"/>
      <dgm:spPr/>
      <dgm:t>
        <a:bodyPr/>
        <a:lstStyle/>
        <a:p>
          <a:r>
            <a:rPr lang="en-US" sz="1400" dirty="0"/>
            <a:t>Placenta accreta and/or hysterectomy after cesarean is not billable by another surgeon</a:t>
          </a:r>
        </a:p>
      </dgm:t>
    </dgm:pt>
    <dgm:pt modelId="{D4A7CA92-314C-48E3-9A37-06F49B8BE4D5}" type="parTrans" cxnId="{4441D06A-1D2A-434C-BB2D-9F7DA14B995F}">
      <dgm:prSet/>
      <dgm:spPr/>
      <dgm:t>
        <a:bodyPr/>
        <a:lstStyle/>
        <a:p>
          <a:endParaRPr lang="en-US"/>
        </a:p>
      </dgm:t>
    </dgm:pt>
    <dgm:pt modelId="{8C338D15-A54F-4A73-AF3D-42522261051C}" type="sibTrans" cxnId="{4441D06A-1D2A-434C-BB2D-9F7DA14B995F}">
      <dgm:prSet/>
      <dgm:spPr/>
      <dgm:t>
        <a:bodyPr/>
        <a:lstStyle/>
        <a:p>
          <a:endParaRPr lang="en-US"/>
        </a:p>
      </dgm:t>
    </dgm:pt>
    <dgm:pt modelId="{420AE055-9FCF-4EEB-8315-F6AF69B3BE7B}">
      <dgm:prSet custT="1"/>
      <dgm:spPr/>
      <dgm:t>
        <a:bodyPr/>
        <a:lstStyle/>
        <a:p>
          <a:r>
            <a:rPr lang="en-US" sz="1400" dirty="0"/>
            <a:t>Multiple postpartum visits are often not paid</a:t>
          </a:r>
        </a:p>
      </dgm:t>
    </dgm:pt>
    <dgm:pt modelId="{B1DE5801-8035-4153-87D8-8D8A9F1FE996}" type="parTrans" cxnId="{FE1FCDFF-E419-432A-96A7-98209C86AD90}">
      <dgm:prSet/>
      <dgm:spPr/>
      <dgm:t>
        <a:bodyPr/>
        <a:lstStyle/>
        <a:p>
          <a:endParaRPr lang="en-US"/>
        </a:p>
      </dgm:t>
    </dgm:pt>
    <dgm:pt modelId="{6E17EA46-72F5-4BBF-9085-20AC869E1353}" type="sibTrans" cxnId="{FE1FCDFF-E419-432A-96A7-98209C86AD90}">
      <dgm:prSet/>
      <dgm:spPr/>
      <dgm:t>
        <a:bodyPr/>
        <a:lstStyle/>
        <a:p>
          <a:endParaRPr lang="en-US"/>
        </a:p>
      </dgm:t>
    </dgm:pt>
    <dgm:pt modelId="{5AB40E3F-0EEF-4BC0-8D88-AB2C7DDB304B}" type="pres">
      <dgm:prSet presAssocID="{7CAEF7D1-4C3A-4E84-BBC0-7220C0818A7A}" presName="diagram" presStyleCnt="0">
        <dgm:presLayoutVars>
          <dgm:dir/>
          <dgm:resizeHandles val="exact"/>
        </dgm:presLayoutVars>
      </dgm:prSet>
      <dgm:spPr/>
    </dgm:pt>
    <dgm:pt modelId="{1224862D-3B8A-4D77-B7A2-EA3EB526A794}" type="pres">
      <dgm:prSet presAssocID="{40C243C2-11AA-42A8-B9F5-24F62440A021}" presName="node" presStyleLbl="node1" presStyleIdx="0" presStyleCnt="9">
        <dgm:presLayoutVars>
          <dgm:bulletEnabled val="1"/>
        </dgm:presLayoutVars>
      </dgm:prSet>
      <dgm:spPr/>
    </dgm:pt>
    <dgm:pt modelId="{C153EDF1-9DFB-4390-88F4-E64186EAF4E1}" type="pres">
      <dgm:prSet presAssocID="{57962C7D-9A31-4A1A-A4A9-824271BF4785}" presName="sibTrans" presStyleCnt="0"/>
      <dgm:spPr/>
    </dgm:pt>
    <dgm:pt modelId="{D3A4932C-B6E3-47AC-93D8-4CB48CF1C8B5}" type="pres">
      <dgm:prSet presAssocID="{8F6E3BDD-E173-41DE-8747-4FA6F508EB32}" presName="node" presStyleLbl="node1" presStyleIdx="1" presStyleCnt="9">
        <dgm:presLayoutVars>
          <dgm:bulletEnabled val="1"/>
        </dgm:presLayoutVars>
      </dgm:prSet>
      <dgm:spPr/>
    </dgm:pt>
    <dgm:pt modelId="{A136A9DA-C0A5-4E75-BBFB-52AEC914B525}" type="pres">
      <dgm:prSet presAssocID="{EE40CFE5-5091-45AE-988C-25370995285E}" presName="sibTrans" presStyleCnt="0"/>
      <dgm:spPr/>
    </dgm:pt>
    <dgm:pt modelId="{4662CDCC-6E4F-415D-BE1B-92893DA38782}" type="pres">
      <dgm:prSet presAssocID="{8751A005-8CE4-4C73-811C-95AA6E1D3E45}" presName="node" presStyleLbl="node1" presStyleIdx="2" presStyleCnt="9">
        <dgm:presLayoutVars>
          <dgm:bulletEnabled val="1"/>
        </dgm:presLayoutVars>
      </dgm:prSet>
      <dgm:spPr/>
    </dgm:pt>
    <dgm:pt modelId="{F6BDD508-1038-4D78-82FD-3340036E8DFE}" type="pres">
      <dgm:prSet presAssocID="{238AC63C-5B77-4BC2-AB5F-A1159170987A}" presName="sibTrans" presStyleCnt="0"/>
      <dgm:spPr/>
    </dgm:pt>
    <dgm:pt modelId="{BCC0BA58-8BE3-4331-BC93-F5A25D8751E6}" type="pres">
      <dgm:prSet presAssocID="{FD3C6ACC-2DAF-442D-BFA9-DCD44C3A3C08}" presName="node" presStyleLbl="node1" presStyleIdx="3" presStyleCnt="9">
        <dgm:presLayoutVars>
          <dgm:bulletEnabled val="1"/>
        </dgm:presLayoutVars>
      </dgm:prSet>
      <dgm:spPr/>
    </dgm:pt>
    <dgm:pt modelId="{55C01B35-D62B-42F1-AE47-8678063ECF21}" type="pres">
      <dgm:prSet presAssocID="{6C248982-7B78-4C44-855C-DA5AE095E8DA}" presName="sibTrans" presStyleCnt="0"/>
      <dgm:spPr/>
    </dgm:pt>
    <dgm:pt modelId="{0454914B-D76C-4E39-954B-1E84750203FC}" type="pres">
      <dgm:prSet presAssocID="{A0452E8F-9C03-4C21-A7F0-8E12A0644DAF}" presName="node" presStyleLbl="node1" presStyleIdx="4" presStyleCnt="9">
        <dgm:presLayoutVars>
          <dgm:bulletEnabled val="1"/>
        </dgm:presLayoutVars>
      </dgm:prSet>
      <dgm:spPr/>
    </dgm:pt>
    <dgm:pt modelId="{32096C0F-BB7C-4666-B767-FC0CCD3F4E08}" type="pres">
      <dgm:prSet presAssocID="{E7708232-7A23-407D-8E50-E0331B7FADC4}" presName="sibTrans" presStyleCnt="0"/>
      <dgm:spPr/>
    </dgm:pt>
    <dgm:pt modelId="{C1C3AC33-BC5B-43F9-93C0-3C7044D31A95}" type="pres">
      <dgm:prSet presAssocID="{ACEDFC27-0953-4372-AC5A-6D4F990DDFC8}" presName="node" presStyleLbl="node1" presStyleIdx="5" presStyleCnt="9">
        <dgm:presLayoutVars>
          <dgm:bulletEnabled val="1"/>
        </dgm:presLayoutVars>
      </dgm:prSet>
      <dgm:spPr/>
    </dgm:pt>
    <dgm:pt modelId="{13FCBCF5-B68D-4356-8B64-CF34A93F38D5}" type="pres">
      <dgm:prSet presAssocID="{FD77B565-A444-4401-BF43-EA4722272B4B}" presName="sibTrans" presStyleCnt="0"/>
      <dgm:spPr/>
    </dgm:pt>
    <dgm:pt modelId="{1386C332-9DF3-4C36-949D-08D5C00200F4}" type="pres">
      <dgm:prSet presAssocID="{4AE455B6-62F9-4B0B-8E4B-7274736B419A}" presName="node" presStyleLbl="node1" presStyleIdx="6" presStyleCnt="9">
        <dgm:presLayoutVars>
          <dgm:bulletEnabled val="1"/>
        </dgm:presLayoutVars>
      </dgm:prSet>
      <dgm:spPr/>
    </dgm:pt>
    <dgm:pt modelId="{88527F1C-BAF4-4A1D-A0AA-9154287966BB}" type="pres">
      <dgm:prSet presAssocID="{60C5D46F-550B-4C84-BC05-0214FDB39331}" presName="sibTrans" presStyleCnt="0"/>
      <dgm:spPr/>
    </dgm:pt>
    <dgm:pt modelId="{0696439D-69B9-493F-A931-EC00000150F2}" type="pres">
      <dgm:prSet presAssocID="{C6F07BA5-61E1-48A8-B478-9DCEA0CF67B6}" presName="node" presStyleLbl="node1" presStyleIdx="7" presStyleCnt="9">
        <dgm:presLayoutVars>
          <dgm:bulletEnabled val="1"/>
        </dgm:presLayoutVars>
      </dgm:prSet>
      <dgm:spPr/>
    </dgm:pt>
    <dgm:pt modelId="{9863950E-0442-4A62-BD6B-FF8FC62757C6}" type="pres">
      <dgm:prSet presAssocID="{8C338D15-A54F-4A73-AF3D-42522261051C}" presName="sibTrans" presStyleCnt="0"/>
      <dgm:spPr/>
    </dgm:pt>
    <dgm:pt modelId="{6A68F81A-69D0-48BC-9C65-162A2BBE5F9A}" type="pres">
      <dgm:prSet presAssocID="{420AE055-9FCF-4EEB-8315-F6AF69B3BE7B}" presName="node" presStyleLbl="node1" presStyleIdx="8" presStyleCnt="9">
        <dgm:presLayoutVars>
          <dgm:bulletEnabled val="1"/>
        </dgm:presLayoutVars>
      </dgm:prSet>
      <dgm:spPr/>
    </dgm:pt>
  </dgm:ptLst>
  <dgm:cxnLst>
    <dgm:cxn modelId="{AACDF639-32A5-4CCC-9CF0-5ADF85888774}" srcId="{7CAEF7D1-4C3A-4E84-BBC0-7220C0818A7A}" destId="{A0452E8F-9C03-4C21-A7F0-8E12A0644DAF}" srcOrd="4" destOrd="0" parTransId="{38D2F4E9-32E0-4BE0-9126-EC36C60B1B4C}" sibTransId="{E7708232-7A23-407D-8E50-E0331B7FADC4}"/>
    <dgm:cxn modelId="{25D3F867-F734-4639-BC0C-C051423D238C}" type="presOf" srcId="{40C243C2-11AA-42A8-B9F5-24F62440A021}" destId="{1224862D-3B8A-4D77-B7A2-EA3EB526A794}" srcOrd="0" destOrd="0" presId="urn:microsoft.com/office/officeart/2005/8/layout/default"/>
    <dgm:cxn modelId="{8E20DF49-84C8-48D2-9D46-DE9E432014AD}" srcId="{7CAEF7D1-4C3A-4E84-BBC0-7220C0818A7A}" destId="{40C243C2-11AA-42A8-B9F5-24F62440A021}" srcOrd="0" destOrd="0" parTransId="{AD5152FF-5148-41E5-9D18-4476C6CF7D4E}" sibTransId="{57962C7D-9A31-4A1A-A4A9-824271BF4785}"/>
    <dgm:cxn modelId="{4441D06A-1D2A-434C-BB2D-9F7DA14B995F}" srcId="{7CAEF7D1-4C3A-4E84-BBC0-7220C0818A7A}" destId="{C6F07BA5-61E1-48A8-B478-9DCEA0CF67B6}" srcOrd="7" destOrd="0" parTransId="{D4A7CA92-314C-48E3-9A37-06F49B8BE4D5}" sibTransId="{8C338D15-A54F-4A73-AF3D-42522261051C}"/>
    <dgm:cxn modelId="{D9ECEB72-1258-4277-9B65-5FE4355C0918}" srcId="{7CAEF7D1-4C3A-4E84-BBC0-7220C0818A7A}" destId="{FD3C6ACC-2DAF-442D-BFA9-DCD44C3A3C08}" srcOrd="3" destOrd="0" parTransId="{9643E169-8FCD-4AD8-BE7F-C75A251C7088}" sibTransId="{6C248982-7B78-4C44-855C-DA5AE095E8DA}"/>
    <dgm:cxn modelId="{A71FDB7A-98F1-4678-A81C-6787AC20D35B}" srcId="{7CAEF7D1-4C3A-4E84-BBC0-7220C0818A7A}" destId="{8751A005-8CE4-4C73-811C-95AA6E1D3E45}" srcOrd="2" destOrd="0" parTransId="{821A6A3F-A809-4F32-96E5-73CC609F53C6}" sibTransId="{238AC63C-5B77-4BC2-AB5F-A1159170987A}"/>
    <dgm:cxn modelId="{FEE9397F-C022-47F1-A932-67B286BFD883}" type="presOf" srcId="{8751A005-8CE4-4C73-811C-95AA6E1D3E45}" destId="{4662CDCC-6E4F-415D-BE1B-92893DA38782}" srcOrd="0" destOrd="0" presId="urn:microsoft.com/office/officeart/2005/8/layout/default"/>
    <dgm:cxn modelId="{15B5E284-B3D0-4632-A153-E32FC6E1CB1B}" type="presOf" srcId="{8F6E3BDD-E173-41DE-8747-4FA6F508EB32}" destId="{D3A4932C-B6E3-47AC-93D8-4CB48CF1C8B5}" srcOrd="0" destOrd="0" presId="urn:microsoft.com/office/officeart/2005/8/layout/default"/>
    <dgm:cxn modelId="{82423D8C-B912-4444-91CE-BC622176A80A}" type="presOf" srcId="{A0452E8F-9C03-4C21-A7F0-8E12A0644DAF}" destId="{0454914B-D76C-4E39-954B-1E84750203FC}" srcOrd="0" destOrd="0" presId="urn:microsoft.com/office/officeart/2005/8/layout/default"/>
    <dgm:cxn modelId="{86A89F8C-F57C-4B45-9712-7D635018889D}" type="presOf" srcId="{7CAEF7D1-4C3A-4E84-BBC0-7220C0818A7A}" destId="{5AB40E3F-0EEF-4BC0-8D88-AB2C7DDB304B}" srcOrd="0" destOrd="0" presId="urn:microsoft.com/office/officeart/2005/8/layout/default"/>
    <dgm:cxn modelId="{E663FE94-2637-4CF8-BCBE-D00F83A9CBB1}" type="presOf" srcId="{C6F07BA5-61E1-48A8-B478-9DCEA0CF67B6}" destId="{0696439D-69B9-493F-A931-EC00000150F2}" srcOrd="0" destOrd="0" presId="urn:microsoft.com/office/officeart/2005/8/layout/default"/>
    <dgm:cxn modelId="{14F25D99-D36A-413D-B772-8748ACCF678D}" type="presOf" srcId="{ACEDFC27-0953-4372-AC5A-6D4F990DDFC8}" destId="{C1C3AC33-BC5B-43F9-93C0-3C7044D31A95}" srcOrd="0" destOrd="0" presId="urn:microsoft.com/office/officeart/2005/8/layout/default"/>
    <dgm:cxn modelId="{C017A1AA-B7DD-4F23-983E-D3AFA1164E18}" type="presOf" srcId="{420AE055-9FCF-4EEB-8315-F6AF69B3BE7B}" destId="{6A68F81A-69D0-48BC-9C65-162A2BBE5F9A}" srcOrd="0" destOrd="0" presId="urn:microsoft.com/office/officeart/2005/8/layout/default"/>
    <dgm:cxn modelId="{8E3EB2B5-2438-4016-B6A2-0F1899B7885C}" srcId="{7CAEF7D1-4C3A-4E84-BBC0-7220C0818A7A}" destId="{8F6E3BDD-E173-41DE-8747-4FA6F508EB32}" srcOrd="1" destOrd="0" parTransId="{5C942BC6-2811-4094-99D9-C10E69E193A1}" sibTransId="{EE40CFE5-5091-45AE-988C-25370995285E}"/>
    <dgm:cxn modelId="{8618FFD2-F251-4CA8-9F44-CB20AAF0B6F3}" srcId="{7CAEF7D1-4C3A-4E84-BBC0-7220C0818A7A}" destId="{4AE455B6-62F9-4B0B-8E4B-7274736B419A}" srcOrd="6" destOrd="0" parTransId="{AD2D5157-82FA-4C0D-9B30-84ACBA67EB14}" sibTransId="{60C5D46F-550B-4C84-BC05-0214FDB39331}"/>
    <dgm:cxn modelId="{5752C6DD-A36A-4F06-940F-68398EBA2F54}" type="presOf" srcId="{FD3C6ACC-2DAF-442D-BFA9-DCD44C3A3C08}" destId="{BCC0BA58-8BE3-4331-BC93-F5A25D8751E6}" srcOrd="0" destOrd="0" presId="urn:microsoft.com/office/officeart/2005/8/layout/default"/>
    <dgm:cxn modelId="{0E93FFE1-202D-497C-A86C-1CCCAD1769DA}" srcId="{7CAEF7D1-4C3A-4E84-BBC0-7220C0818A7A}" destId="{ACEDFC27-0953-4372-AC5A-6D4F990DDFC8}" srcOrd="5" destOrd="0" parTransId="{DEB6B0D9-A0CC-49EE-958A-A5F78FF401B8}" sibTransId="{FD77B565-A444-4401-BF43-EA4722272B4B}"/>
    <dgm:cxn modelId="{7E7108F8-42E8-4B52-9BD9-D85AB097C4B6}" type="presOf" srcId="{4AE455B6-62F9-4B0B-8E4B-7274736B419A}" destId="{1386C332-9DF3-4C36-949D-08D5C00200F4}" srcOrd="0" destOrd="0" presId="urn:microsoft.com/office/officeart/2005/8/layout/default"/>
    <dgm:cxn modelId="{FE1FCDFF-E419-432A-96A7-98209C86AD90}" srcId="{7CAEF7D1-4C3A-4E84-BBC0-7220C0818A7A}" destId="{420AE055-9FCF-4EEB-8315-F6AF69B3BE7B}" srcOrd="8" destOrd="0" parTransId="{B1DE5801-8035-4153-87D8-8D8A9F1FE996}" sibTransId="{6E17EA46-72F5-4BBF-9085-20AC869E1353}"/>
    <dgm:cxn modelId="{BC03AB0E-8BB8-4F65-A23E-3AFED5C8415B}" type="presParOf" srcId="{5AB40E3F-0EEF-4BC0-8D88-AB2C7DDB304B}" destId="{1224862D-3B8A-4D77-B7A2-EA3EB526A794}" srcOrd="0" destOrd="0" presId="urn:microsoft.com/office/officeart/2005/8/layout/default"/>
    <dgm:cxn modelId="{273FE51B-BA00-45E7-8D03-80D94E8FF253}" type="presParOf" srcId="{5AB40E3F-0EEF-4BC0-8D88-AB2C7DDB304B}" destId="{C153EDF1-9DFB-4390-88F4-E64186EAF4E1}" srcOrd="1" destOrd="0" presId="urn:microsoft.com/office/officeart/2005/8/layout/default"/>
    <dgm:cxn modelId="{27513F39-8C0B-4DA5-A354-AB6677758293}" type="presParOf" srcId="{5AB40E3F-0EEF-4BC0-8D88-AB2C7DDB304B}" destId="{D3A4932C-B6E3-47AC-93D8-4CB48CF1C8B5}" srcOrd="2" destOrd="0" presId="urn:microsoft.com/office/officeart/2005/8/layout/default"/>
    <dgm:cxn modelId="{457B0E0C-1CA8-48B4-87FD-D6E16B24CB47}" type="presParOf" srcId="{5AB40E3F-0EEF-4BC0-8D88-AB2C7DDB304B}" destId="{A136A9DA-C0A5-4E75-BBFB-52AEC914B525}" srcOrd="3" destOrd="0" presId="urn:microsoft.com/office/officeart/2005/8/layout/default"/>
    <dgm:cxn modelId="{1D4173F0-6F4D-4BC0-B17B-8F04F135CE2A}" type="presParOf" srcId="{5AB40E3F-0EEF-4BC0-8D88-AB2C7DDB304B}" destId="{4662CDCC-6E4F-415D-BE1B-92893DA38782}" srcOrd="4" destOrd="0" presId="urn:microsoft.com/office/officeart/2005/8/layout/default"/>
    <dgm:cxn modelId="{8781A951-4683-4632-A3D0-B1B2B4112422}" type="presParOf" srcId="{5AB40E3F-0EEF-4BC0-8D88-AB2C7DDB304B}" destId="{F6BDD508-1038-4D78-82FD-3340036E8DFE}" srcOrd="5" destOrd="0" presId="urn:microsoft.com/office/officeart/2005/8/layout/default"/>
    <dgm:cxn modelId="{0CEEC0C9-E460-43B1-8E3B-753C8BA93D0E}" type="presParOf" srcId="{5AB40E3F-0EEF-4BC0-8D88-AB2C7DDB304B}" destId="{BCC0BA58-8BE3-4331-BC93-F5A25D8751E6}" srcOrd="6" destOrd="0" presId="urn:microsoft.com/office/officeart/2005/8/layout/default"/>
    <dgm:cxn modelId="{0B787643-E737-4EDA-BA4A-F6BB595A3C7A}" type="presParOf" srcId="{5AB40E3F-0EEF-4BC0-8D88-AB2C7DDB304B}" destId="{55C01B35-D62B-42F1-AE47-8678063ECF21}" srcOrd="7" destOrd="0" presId="urn:microsoft.com/office/officeart/2005/8/layout/default"/>
    <dgm:cxn modelId="{EBAC2074-C776-445C-8D7F-0295DFB562E3}" type="presParOf" srcId="{5AB40E3F-0EEF-4BC0-8D88-AB2C7DDB304B}" destId="{0454914B-D76C-4E39-954B-1E84750203FC}" srcOrd="8" destOrd="0" presId="urn:microsoft.com/office/officeart/2005/8/layout/default"/>
    <dgm:cxn modelId="{826F1F3F-65CC-43E5-A958-A08D039EE95F}" type="presParOf" srcId="{5AB40E3F-0EEF-4BC0-8D88-AB2C7DDB304B}" destId="{32096C0F-BB7C-4666-B767-FC0CCD3F4E08}" srcOrd="9" destOrd="0" presId="urn:microsoft.com/office/officeart/2005/8/layout/default"/>
    <dgm:cxn modelId="{A8F2053A-E52F-4C12-8674-0FC3EBCF1DBD}" type="presParOf" srcId="{5AB40E3F-0EEF-4BC0-8D88-AB2C7DDB304B}" destId="{C1C3AC33-BC5B-43F9-93C0-3C7044D31A95}" srcOrd="10" destOrd="0" presId="urn:microsoft.com/office/officeart/2005/8/layout/default"/>
    <dgm:cxn modelId="{BA9B631B-CF18-468D-8E39-6CCA54085321}" type="presParOf" srcId="{5AB40E3F-0EEF-4BC0-8D88-AB2C7DDB304B}" destId="{13FCBCF5-B68D-4356-8B64-CF34A93F38D5}" srcOrd="11" destOrd="0" presId="urn:microsoft.com/office/officeart/2005/8/layout/default"/>
    <dgm:cxn modelId="{FFEAFBE3-A547-4835-B4EC-A37F5F200351}" type="presParOf" srcId="{5AB40E3F-0EEF-4BC0-8D88-AB2C7DDB304B}" destId="{1386C332-9DF3-4C36-949D-08D5C00200F4}" srcOrd="12" destOrd="0" presId="urn:microsoft.com/office/officeart/2005/8/layout/default"/>
    <dgm:cxn modelId="{49110D31-5EC2-4C84-B407-217FA5E62E46}" type="presParOf" srcId="{5AB40E3F-0EEF-4BC0-8D88-AB2C7DDB304B}" destId="{88527F1C-BAF4-4A1D-A0AA-9154287966BB}" srcOrd="13" destOrd="0" presId="urn:microsoft.com/office/officeart/2005/8/layout/default"/>
    <dgm:cxn modelId="{639210A9-0CAC-4CAE-BA74-9094BE618CEC}" type="presParOf" srcId="{5AB40E3F-0EEF-4BC0-8D88-AB2C7DDB304B}" destId="{0696439D-69B9-493F-A931-EC00000150F2}" srcOrd="14" destOrd="0" presId="urn:microsoft.com/office/officeart/2005/8/layout/default"/>
    <dgm:cxn modelId="{3282FC62-A2B4-46DD-AFC7-BC1DCFF7111E}" type="presParOf" srcId="{5AB40E3F-0EEF-4BC0-8D88-AB2C7DDB304B}" destId="{9863950E-0442-4A62-BD6B-FF8FC62757C6}" srcOrd="15" destOrd="0" presId="urn:microsoft.com/office/officeart/2005/8/layout/default"/>
    <dgm:cxn modelId="{A5DFFD42-D209-49A1-BC38-01224964ED2C}" type="presParOf" srcId="{5AB40E3F-0EEF-4BC0-8D88-AB2C7DDB304B}" destId="{6A68F81A-69D0-48BC-9C65-162A2BBE5F9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FBC8C-4521-49E0-8DD1-2848121D2E4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A74B235-07B0-4E8F-A9B8-86A5C35616C5}">
      <dgm:prSet phldrT="[Text]"/>
      <dgm:spPr/>
      <dgm:t>
        <a:bodyPr/>
        <a:lstStyle/>
        <a:p>
          <a:r>
            <a:rPr lang="en-US" dirty="0"/>
            <a:t>Antepartum Care</a:t>
          </a:r>
        </a:p>
      </dgm:t>
    </dgm:pt>
    <dgm:pt modelId="{D774CA08-39E2-4F7F-8AF9-2BD191949DB7}" type="parTrans" cxnId="{ED196936-0B8F-4943-A744-55B2C5F615B5}">
      <dgm:prSet/>
      <dgm:spPr/>
      <dgm:t>
        <a:bodyPr/>
        <a:lstStyle/>
        <a:p>
          <a:endParaRPr lang="en-US"/>
        </a:p>
      </dgm:t>
    </dgm:pt>
    <dgm:pt modelId="{F798B275-4D99-47DF-8F0B-FB74F5A95807}" type="sibTrans" cxnId="{ED196936-0B8F-4943-A744-55B2C5F615B5}">
      <dgm:prSet/>
      <dgm:spPr/>
      <dgm:t>
        <a:bodyPr/>
        <a:lstStyle/>
        <a:p>
          <a:endParaRPr lang="en-US"/>
        </a:p>
      </dgm:t>
    </dgm:pt>
    <dgm:pt modelId="{C73F0E3A-68DA-4696-BDD7-3F9CF9763D1A}">
      <dgm:prSet phldrT="[Text]"/>
      <dgm:spPr/>
      <dgm:t>
        <a:bodyPr/>
        <a:lstStyle/>
        <a:p>
          <a:r>
            <a:rPr lang="en-US" dirty="0"/>
            <a:t>E/M for every visit</a:t>
          </a:r>
        </a:p>
      </dgm:t>
    </dgm:pt>
    <dgm:pt modelId="{1F7079E6-DD8F-4304-A149-54A2CA17D61A}" type="parTrans" cxnId="{A3E55C5F-CFEB-42A1-8B05-3665386A8953}">
      <dgm:prSet/>
      <dgm:spPr/>
      <dgm:t>
        <a:bodyPr/>
        <a:lstStyle/>
        <a:p>
          <a:endParaRPr lang="en-US"/>
        </a:p>
      </dgm:t>
    </dgm:pt>
    <dgm:pt modelId="{A9C91596-5BCC-4FDC-9257-E1E78CA6EB7F}" type="sibTrans" cxnId="{A3E55C5F-CFEB-42A1-8B05-3665386A8953}">
      <dgm:prSet/>
      <dgm:spPr/>
      <dgm:t>
        <a:bodyPr/>
        <a:lstStyle/>
        <a:p>
          <a:endParaRPr lang="en-US"/>
        </a:p>
      </dgm:t>
    </dgm:pt>
    <dgm:pt modelId="{B10BC5CE-68A3-485B-B2F9-DBA8FDF97B95}">
      <dgm:prSet phldrT="[Text]"/>
      <dgm:spPr/>
      <dgm:t>
        <a:bodyPr/>
        <a:lstStyle/>
        <a:p>
          <a:r>
            <a:rPr lang="en-US" dirty="0"/>
            <a:t>Labor Management</a:t>
          </a:r>
        </a:p>
      </dgm:t>
    </dgm:pt>
    <dgm:pt modelId="{958002DE-2707-4D43-8358-5256387793C6}" type="parTrans" cxnId="{D7074446-B8AE-450A-9996-CE0518D2E601}">
      <dgm:prSet/>
      <dgm:spPr/>
      <dgm:t>
        <a:bodyPr/>
        <a:lstStyle/>
        <a:p>
          <a:endParaRPr lang="en-US"/>
        </a:p>
      </dgm:t>
    </dgm:pt>
    <dgm:pt modelId="{4A4A68ED-A970-4AB2-ADC2-88F8271BF8A6}" type="sibTrans" cxnId="{D7074446-B8AE-450A-9996-CE0518D2E601}">
      <dgm:prSet/>
      <dgm:spPr/>
      <dgm:t>
        <a:bodyPr/>
        <a:lstStyle/>
        <a:p>
          <a:endParaRPr lang="en-US"/>
        </a:p>
      </dgm:t>
    </dgm:pt>
    <dgm:pt modelId="{9EFD0615-0C32-4528-BD72-BC725F6F0F11}">
      <dgm:prSet phldrT="[Text]"/>
      <dgm:spPr/>
      <dgm:t>
        <a:bodyPr/>
        <a:lstStyle/>
        <a:p>
          <a:r>
            <a:rPr lang="en-US" dirty="0"/>
            <a:t>Reported daily</a:t>
          </a:r>
        </a:p>
      </dgm:t>
    </dgm:pt>
    <dgm:pt modelId="{00E1CE6E-0334-44D5-AC95-15CD85ACA88C}" type="parTrans" cxnId="{1441CEEE-A880-4720-A092-5F2EC4B5A1CC}">
      <dgm:prSet/>
      <dgm:spPr/>
      <dgm:t>
        <a:bodyPr/>
        <a:lstStyle/>
        <a:p>
          <a:endParaRPr lang="en-US"/>
        </a:p>
      </dgm:t>
    </dgm:pt>
    <dgm:pt modelId="{D55FC445-365B-40E9-A8C9-F9FA82CB1B1C}" type="sibTrans" cxnId="{1441CEEE-A880-4720-A092-5F2EC4B5A1CC}">
      <dgm:prSet/>
      <dgm:spPr/>
      <dgm:t>
        <a:bodyPr/>
        <a:lstStyle/>
        <a:p>
          <a:endParaRPr lang="en-US"/>
        </a:p>
      </dgm:t>
    </dgm:pt>
    <dgm:pt modelId="{D4F7A5F1-4DC4-48F6-8958-FFDA488DA3C3}">
      <dgm:prSet phldrT="[Text]"/>
      <dgm:spPr/>
      <dgm:t>
        <a:bodyPr/>
        <a:lstStyle/>
        <a:p>
          <a:r>
            <a:rPr lang="en-US" dirty="0"/>
            <a:t>Initial or Subsequent; Straightforward or Complex</a:t>
          </a:r>
        </a:p>
      </dgm:t>
    </dgm:pt>
    <dgm:pt modelId="{DAFD603A-B97F-496F-9596-FCE463D45A10}" type="parTrans" cxnId="{3C821BEE-6174-4331-972C-6C04975E2B41}">
      <dgm:prSet/>
      <dgm:spPr/>
      <dgm:t>
        <a:bodyPr/>
        <a:lstStyle/>
        <a:p>
          <a:endParaRPr lang="en-US"/>
        </a:p>
      </dgm:t>
    </dgm:pt>
    <dgm:pt modelId="{06A59AB3-978B-409E-88AA-9C58CA4F83B8}" type="sibTrans" cxnId="{3C821BEE-6174-4331-972C-6C04975E2B41}">
      <dgm:prSet/>
      <dgm:spPr/>
      <dgm:t>
        <a:bodyPr/>
        <a:lstStyle/>
        <a:p>
          <a:endParaRPr lang="en-US"/>
        </a:p>
      </dgm:t>
    </dgm:pt>
    <dgm:pt modelId="{42D62B83-7A22-447D-8DCA-22876D2D43CB}">
      <dgm:prSet phldrT="[Text]"/>
      <dgm:spPr/>
      <dgm:t>
        <a:bodyPr/>
        <a:lstStyle/>
        <a:p>
          <a:r>
            <a:rPr lang="en-US" dirty="0"/>
            <a:t>Delivery</a:t>
          </a:r>
        </a:p>
      </dgm:t>
    </dgm:pt>
    <dgm:pt modelId="{5C44F61B-3DFF-44E5-9AA7-FCFB2BD8F2D3}" type="parTrans" cxnId="{E69D9F65-1376-46C9-AD12-1ED31F00A72E}">
      <dgm:prSet/>
      <dgm:spPr/>
      <dgm:t>
        <a:bodyPr/>
        <a:lstStyle/>
        <a:p>
          <a:endParaRPr lang="en-US"/>
        </a:p>
      </dgm:t>
    </dgm:pt>
    <dgm:pt modelId="{D2E809F9-2D4C-4CCA-82A5-8EA606CA9DA7}" type="sibTrans" cxnId="{E69D9F65-1376-46C9-AD12-1ED31F00A72E}">
      <dgm:prSet/>
      <dgm:spPr/>
      <dgm:t>
        <a:bodyPr/>
        <a:lstStyle/>
        <a:p>
          <a:endParaRPr lang="en-US"/>
        </a:p>
      </dgm:t>
    </dgm:pt>
    <dgm:pt modelId="{9D3E9565-5640-4222-A193-EF8FF73AA0E3}">
      <dgm:prSet phldrT="[Text]"/>
      <dgm:spPr/>
      <dgm:t>
        <a:bodyPr/>
        <a:lstStyle/>
        <a:p>
          <a:r>
            <a:rPr lang="en-US" dirty="0"/>
            <a:t>Vaginal or VBAC</a:t>
          </a:r>
        </a:p>
      </dgm:t>
    </dgm:pt>
    <dgm:pt modelId="{861A5607-E5E8-4BED-8CE3-EA266750EC90}" type="parTrans" cxnId="{B8AAACB1-039A-4266-B4D7-F84D4F9E7C34}">
      <dgm:prSet/>
      <dgm:spPr/>
      <dgm:t>
        <a:bodyPr/>
        <a:lstStyle/>
        <a:p>
          <a:endParaRPr lang="en-US"/>
        </a:p>
      </dgm:t>
    </dgm:pt>
    <dgm:pt modelId="{C727E03B-64DF-4630-87FC-63F928B832C8}" type="sibTrans" cxnId="{B8AAACB1-039A-4266-B4D7-F84D4F9E7C34}">
      <dgm:prSet/>
      <dgm:spPr/>
      <dgm:t>
        <a:bodyPr/>
        <a:lstStyle/>
        <a:p>
          <a:endParaRPr lang="en-US"/>
        </a:p>
      </dgm:t>
    </dgm:pt>
    <dgm:pt modelId="{539738DB-BC5F-4CB6-9F43-D84B8DC03694}">
      <dgm:prSet phldrT="[Text]"/>
      <dgm:spPr/>
      <dgm:t>
        <a:bodyPr/>
        <a:lstStyle/>
        <a:p>
          <a:r>
            <a:rPr lang="en-US" dirty="0"/>
            <a:t>Postpartum Care</a:t>
          </a:r>
        </a:p>
      </dgm:t>
    </dgm:pt>
    <dgm:pt modelId="{14F9CE73-217E-45CA-BF28-61BC3E665BD7}" type="parTrans" cxnId="{03051DC2-A68A-4742-94AE-B9908ECB9060}">
      <dgm:prSet/>
      <dgm:spPr/>
      <dgm:t>
        <a:bodyPr/>
        <a:lstStyle/>
        <a:p>
          <a:endParaRPr lang="en-US"/>
        </a:p>
      </dgm:t>
    </dgm:pt>
    <dgm:pt modelId="{BB24C42D-FFEC-4012-B2A1-D2BDDFD5DC1C}" type="sibTrans" cxnId="{03051DC2-A68A-4742-94AE-B9908ECB9060}">
      <dgm:prSet/>
      <dgm:spPr/>
      <dgm:t>
        <a:bodyPr/>
        <a:lstStyle/>
        <a:p>
          <a:endParaRPr lang="en-US"/>
        </a:p>
      </dgm:t>
    </dgm:pt>
    <dgm:pt modelId="{03000AF2-47C9-4D87-AD49-EAAF71EFE241}">
      <dgm:prSet phldrT="[Text]"/>
      <dgm:spPr/>
      <dgm:t>
        <a:bodyPr/>
        <a:lstStyle/>
        <a:p>
          <a:r>
            <a:rPr lang="en-US" dirty="0"/>
            <a:t>E/M for inpatient and outpatient</a:t>
          </a:r>
        </a:p>
      </dgm:t>
    </dgm:pt>
    <dgm:pt modelId="{DB0D561B-E434-443E-8136-EF456C60D4FC}" type="parTrans" cxnId="{BFB5C90A-D1F0-45C1-882D-FC836103C5B8}">
      <dgm:prSet/>
      <dgm:spPr/>
      <dgm:t>
        <a:bodyPr/>
        <a:lstStyle/>
        <a:p>
          <a:endParaRPr lang="en-US"/>
        </a:p>
      </dgm:t>
    </dgm:pt>
    <dgm:pt modelId="{06145AB5-6199-484D-8F38-62326D069A8B}" type="sibTrans" cxnId="{BFB5C90A-D1F0-45C1-882D-FC836103C5B8}">
      <dgm:prSet/>
      <dgm:spPr/>
      <dgm:t>
        <a:bodyPr/>
        <a:lstStyle/>
        <a:p>
          <a:endParaRPr lang="en-US"/>
        </a:p>
      </dgm:t>
    </dgm:pt>
    <dgm:pt modelId="{1F6AF32F-5490-411B-943B-6E8F2227DD89}">
      <dgm:prSet phldrT="[Text]"/>
      <dgm:spPr/>
      <dgm:t>
        <a:bodyPr/>
        <a:lstStyle/>
        <a:p>
          <a:r>
            <a:rPr lang="en-US" dirty="0"/>
            <a:t>Hysterectomy; 3</a:t>
          </a:r>
          <a:r>
            <a:rPr lang="en-US" baseline="30000" dirty="0"/>
            <a:t>rd</a:t>
          </a:r>
          <a:r>
            <a:rPr lang="en-US" dirty="0"/>
            <a:t>/4</a:t>
          </a:r>
          <a:r>
            <a:rPr lang="en-US" baseline="30000" dirty="0"/>
            <a:t>th</a:t>
          </a:r>
          <a:r>
            <a:rPr lang="en-US" dirty="0"/>
            <a:t> repair; Uterine tamponade</a:t>
          </a:r>
        </a:p>
      </dgm:t>
    </dgm:pt>
    <dgm:pt modelId="{04FB37A9-EA53-4719-9126-6833A686510A}" type="parTrans" cxnId="{658A6E16-3E4A-4235-9162-D568B1A28F8C}">
      <dgm:prSet/>
      <dgm:spPr/>
      <dgm:t>
        <a:bodyPr/>
        <a:lstStyle/>
        <a:p>
          <a:endParaRPr lang="en-US"/>
        </a:p>
      </dgm:t>
    </dgm:pt>
    <dgm:pt modelId="{BD3E3EC1-12D0-4A12-B90C-DDC0F49A5D77}" type="sibTrans" cxnId="{658A6E16-3E4A-4235-9162-D568B1A28F8C}">
      <dgm:prSet/>
      <dgm:spPr/>
      <dgm:t>
        <a:bodyPr/>
        <a:lstStyle/>
        <a:p>
          <a:endParaRPr lang="en-US"/>
        </a:p>
      </dgm:t>
    </dgm:pt>
    <dgm:pt modelId="{44B0D5C7-B53A-4BE8-9B7D-5F1FDAFE653E}">
      <dgm:prSet phldrT="[Text]"/>
      <dgm:spPr/>
      <dgm:t>
        <a:bodyPr/>
        <a:lstStyle/>
        <a:p>
          <a:r>
            <a:rPr lang="en-US" dirty="0"/>
            <a:t>Primary or Repeat Cesarean</a:t>
          </a:r>
        </a:p>
      </dgm:t>
    </dgm:pt>
    <dgm:pt modelId="{672E6B5D-1677-4838-8CAE-15372A5E3EA7}" type="parTrans" cxnId="{C9AFBCB5-5668-4FA6-A2A5-684C79B36D01}">
      <dgm:prSet/>
      <dgm:spPr/>
      <dgm:t>
        <a:bodyPr/>
        <a:lstStyle/>
        <a:p>
          <a:endParaRPr lang="en-US"/>
        </a:p>
      </dgm:t>
    </dgm:pt>
    <dgm:pt modelId="{22E313D8-90E8-4146-A779-B6DE79280356}" type="sibTrans" cxnId="{C9AFBCB5-5668-4FA6-A2A5-684C79B36D01}">
      <dgm:prSet/>
      <dgm:spPr/>
      <dgm:t>
        <a:bodyPr/>
        <a:lstStyle/>
        <a:p>
          <a:endParaRPr lang="en-US"/>
        </a:p>
      </dgm:t>
    </dgm:pt>
    <dgm:pt modelId="{A42E6C24-07C9-4225-B395-440383A5EF97}" type="pres">
      <dgm:prSet presAssocID="{B67FBC8C-4521-49E0-8DD1-2848121D2E42}" presName="Name0" presStyleCnt="0">
        <dgm:presLayoutVars>
          <dgm:dir/>
          <dgm:animLvl val="lvl"/>
          <dgm:resizeHandles val="exact"/>
        </dgm:presLayoutVars>
      </dgm:prSet>
      <dgm:spPr/>
    </dgm:pt>
    <dgm:pt modelId="{2F2514C4-5C3C-447B-A58C-8242EF28BAFF}" type="pres">
      <dgm:prSet presAssocID="{CA74B235-07B0-4E8F-A9B8-86A5C35616C5}" presName="linNode" presStyleCnt="0"/>
      <dgm:spPr/>
    </dgm:pt>
    <dgm:pt modelId="{42E8A93E-7F5D-495F-8B69-CD8EDE69BAB3}" type="pres">
      <dgm:prSet presAssocID="{CA74B235-07B0-4E8F-A9B8-86A5C35616C5}" presName="parentText" presStyleLbl="node1" presStyleIdx="0" presStyleCnt="4">
        <dgm:presLayoutVars>
          <dgm:chMax val="1"/>
          <dgm:bulletEnabled val="1"/>
        </dgm:presLayoutVars>
      </dgm:prSet>
      <dgm:spPr/>
    </dgm:pt>
    <dgm:pt modelId="{4A991027-C065-4829-A858-36100E7DAE92}" type="pres">
      <dgm:prSet presAssocID="{CA74B235-07B0-4E8F-A9B8-86A5C35616C5}" presName="descendantText" presStyleLbl="alignAccFollowNode1" presStyleIdx="0" presStyleCnt="4" custLinFactNeighborY="-5891">
        <dgm:presLayoutVars>
          <dgm:bulletEnabled val="1"/>
        </dgm:presLayoutVars>
      </dgm:prSet>
      <dgm:spPr/>
    </dgm:pt>
    <dgm:pt modelId="{7056CB8A-431D-465F-938C-4A83C63F363E}" type="pres">
      <dgm:prSet presAssocID="{F798B275-4D99-47DF-8F0B-FB74F5A95807}" presName="sp" presStyleCnt="0"/>
      <dgm:spPr/>
    </dgm:pt>
    <dgm:pt modelId="{030AD12C-AC39-4580-B0CD-DB11E754B289}" type="pres">
      <dgm:prSet presAssocID="{B10BC5CE-68A3-485B-B2F9-DBA8FDF97B95}" presName="linNode" presStyleCnt="0"/>
      <dgm:spPr/>
    </dgm:pt>
    <dgm:pt modelId="{B9E3A2F7-7C6E-4475-8CA1-79450C44BA77}" type="pres">
      <dgm:prSet presAssocID="{B10BC5CE-68A3-485B-B2F9-DBA8FDF97B95}" presName="parentText" presStyleLbl="node1" presStyleIdx="1" presStyleCnt="4">
        <dgm:presLayoutVars>
          <dgm:chMax val="1"/>
          <dgm:bulletEnabled val="1"/>
        </dgm:presLayoutVars>
      </dgm:prSet>
      <dgm:spPr/>
    </dgm:pt>
    <dgm:pt modelId="{15E335B8-61D8-47F3-87A0-5BFE9AD26063}" type="pres">
      <dgm:prSet presAssocID="{B10BC5CE-68A3-485B-B2F9-DBA8FDF97B95}" presName="descendantText" presStyleLbl="alignAccFollowNode1" presStyleIdx="1" presStyleCnt="4">
        <dgm:presLayoutVars>
          <dgm:bulletEnabled val="1"/>
        </dgm:presLayoutVars>
      </dgm:prSet>
      <dgm:spPr/>
    </dgm:pt>
    <dgm:pt modelId="{568FC630-8D27-47CF-916F-F053A080AAE2}" type="pres">
      <dgm:prSet presAssocID="{4A4A68ED-A970-4AB2-ADC2-88F8271BF8A6}" presName="sp" presStyleCnt="0"/>
      <dgm:spPr/>
    </dgm:pt>
    <dgm:pt modelId="{1DB50EAA-6964-4809-95A1-2DA2311A17FD}" type="pres">
      <dgm:prSet presAssocID="{42D62B83-7A22-447D-8DCA-22876D2D43CB}" presName="linNode" presStyleCnt="0"/>
      <dgm:spPr/>
    </dgm:pt>
    <dgm:pt modelId="{20BC0446-BE0D-44C4-9C82-37B09B409258}" type="pres">
      <dgm:prSet presAssocID="{42D62B83-7A22-447D-8DCA-22876D2D43CB}" presName="parentText" presStyleLbl="node1" presStyleIdx="2" presStyleCnt="4">
        <dgm:presLayoutVars>
          <dgm:chMax val="1"/>
          <dgm:bulletEnabled val="1"/>
        </dgm:presLayoutVars>
      </dgm:prSet>
      <dgm:spPr/>
    </dgm:pt>
    <dgm:pt modelId="{300CB84F-8684-4464-83D8-7BF1E45431F5}" type="pres">
      <dgm:prSet presAssocID="{42D62B83-7A22-447D-8DCA-22876D2D43CB}" presName="descendantText" presStyleLbl="alignAccFollowNode1" presStyleIdx="2" presStyleCnt="4">
        <dgm:presLayoutVars>
          <dgm:bulletEnabled val="1"/>
        </dgm:presLayoutVars>
      </dgm:prSet>
      <dgm:spPr/>
    </dgm:pt>
    <dgm:pt modelId="{CDF512DA-964A-44B8-BBAB-D8171C45F091}" type="pres">
      <dgm:prSet presAssocID="{D2E809F9-2D4C-4CCA-82A5-8EA606CA9DA7}" presName="sp" presStyleCnt="0"/>
      <dgm:spPr/>
    </dgm:pt>
    <dgm:pt modelId="{28721FD9-CADC-49A6-B4F2-C77104C5DA39}" type="pres">
      <dgm:prSet presAssocID="{539738DB-BC5F-4CB6-9F43-D84B8DC03694}" presName="linNode" presStyleCnt="0"/>
      <dgm:spPr/>
    </dgm:pt>
    <dgm:pt modelId="{E1BC5970-B16E-4393-A877-ECCD7A6AF0E1}" type="pres">
      <dgm:prSet presAssocID="{539738DB-BC5F-4CB6-9F43-D84B8DC03694}" presName="parentText" presStyleLbl="node1" presStyleIdx="3" presStyleCnt="4">
        <dgm:presLayoutVars>
          <dgm:chMax val="1"/>
          <dgm:bulletEnabled val="1"/>
        </dgm:presLayoutVars>
      </dgm:prSet>
      <dgm:spPr/>
    </dgm:pt>
    <dgm:pt modelId="{81ECCC93-D708-4496-AAD4-7CB2A8498F4B}" type="pres">
      <dgm:prSet presAssocID="{539738DB-BC5F-4CB6-9F43-D84B8DC03694}" presName="descendantText" presStyleLbl="alignAccFollowNode1" presStyleIdx="3" presStyleCnt="4">
        <dgm:presLayoutVars>
          <dgm:bulletEnabled val="1"/>
        </dgm:presLayoutVars>
      </dgm:prSet>
      <dgm:spPr/>
    </dgm:pt>
  </dgm:ptLst>
  <dgm:cxnLst>
    <dgm:cxn modelId="{BDEECA04-7735-4149-A08A-7B72A5B0B834}" type="presOf" srcId="{1F6AF32F-5490-411B-943B-6E8F2227DD89}" destId="{81ECCC93-D708-4496-AAD4-7CB2A8498F4B}" srcOrd="0" destOrd="0" presId="urn:microsoft.com/office/officeart/2005/8/layout/vList5"/>
    <dgm:cxn modelId="{FF86DA06-22BF-4F7B-9A0A-47D9FC0C78B4}" type="presOf" srcId="{CA74B235-07B0-4E8F-A9B8-86A5C35616C5}" destId="{42E8A93E-7F5D-495F-8B69-CD8EDE69BAB3}" srcOrd="0" destOrd="0" presId="urn:microsoft.com/office/officeart/2005/8/layout/vList5"/>
    <dgm:cxn modelId="{BFB5C90A-D1F0-45C1-882D-FC836103C5B8}" srcId="{539738DB-BC5F-4CB6-9F43-D84B8DC03694}" destId="{03000AF2-47C9-4D87-AD49-EAAF71EFE241}" srcOrd="1" destOrd="0" parTransId="{DB0D561B-E434-443E-8136-EF456C60D4FC}" sibTransId="{06145AB5-6199-484D-8F38-62326D069A8B}"/>
    <dgm:cxn modelId="{16D05C15-AB2B-4CBC-AAF5-4BF27FCB79FC}" type="presOf" srcId="{539738DB-BC5F-4CB6-9F43-D84B8DC03694}" destId="{E1BC5970-B16E-4393-A877-ECCD7A6AF0E1}" srcOrd="0" destOrd="0" presId="urn:microsoft.com/office/officeart/2005/8/layout/vList5"/>
    <dgm:cxn modelId="{658A6E16-3E4A-4235-9162-D568B1A28F8C}" srcId="{539738DB-BC5F-4CB6-9F43-D84B8DC03694}" destId="{1F6AF32F-5490-411B-943B-6E8F2227DD89}" srcOrd="0" destOrd="0" parTransId="{04FB37A9-EA53-4719-9126-6833A686510A}" sibTransId="{BD3E3EC1-12D0-4A12-B90C-DDC0F49A5D77}"/>
    <dgm:cxn modelId="{ED196936-0B8F-4943-A744-55B2C5F615B5}" srcId="{B67FBC8C-4521-49E0-8DD1-2848121D2E42}" destId="{CA74B235-07B0-4E8F-A9B8-86A5C35616C5}" srcOrd="0" destOrd="0" parTransId="{D774CA08-39E2-4F7F-8AF9-2BD191949DB7}" sibTransId="{F798B275-4D99-47DF-8F0B-FB74F5A95807}"/>
    <dgm:cxn modelId="{DA4AA93B-34DA-40B1-8242-24A1FBBBB0BD}" type="presOf" srcId="{B67FBC8C-4521-49E0-8DD1-2848121D2E42}" destId="{A42E6C24-07C9-4225-B395-440383A5EF97}" srcOrd="0" destOrd="0" presId="urn:microsoft.com/office/officeart/2005/8/layout/vList5"/>
    <dgm:cxn modelId="{A3E55C5F-CFEB-42A1-8B05-3665386A8953}" srcId="{CA74B235-07B0-4E8F-A9B8-86A5C35616C5}" destId="{C73F0E3A-68DA-4696-BDD7-3F9CF9763D1A}" srcOrd="0" destOrd="0" parTransId="{1F7079E6-DD8F-4304-A149-54A2CA17D61A}" sibTransId="{A9C91596-5BCC-4FDC-9257-E1E78CA6EB7F}"/>
    <dgm:cxn modelId="{95EE7062-0515-4D02-8176-E422FC249549}" type="presOf" srcId="{9D3E9565-5640-4222-A193-EF8FF73AA0E3}" destId="{300CB84F-8684-4464-83D8-7BF1E45431F5}" srcOrd="0" destOrd="0" presId="urn:microsoft.com/office/officeart/2005/8/layout/vList5"/>
    <dgm:cxn modelId="{1ADDE744-36DB-4600-B76A-CFF7CBF75FF7}" type="presOf" srcId="{D4F7A5F1-4DC4-48F6-8958-FFDA488DA3C3}" destId="{15E335B8-61D8-47F3-87A0-5BFE9AD26063}" srcOrd="0" destOrd="1" presId="urn:microsoft.com/office/officeart/2005/8/layout/vList5"/>
    <dgm:cxn modelId="{E69D9F65-1376-46C9-AD12-1ED31F00A72E}" srcId="{B67FBC8C-4521-49E0-8DD1-2848121D2E42}" destId="{42D62B83-7A22-447D-8DCA-22876D2D43CB}" srcOrd="2" destOrd="0" parTransId="{5C44F61B-3DFF-44E5-9AA7-FCFB2BD8F2D3}" sibTransId="{D2E809F9-2D4C-4CCA-82A5-8EA606CA9DA7}"/>
    <dgm:cxn modelId="{D7074446-B8AE-450A-9996-CE0518D2E601}" srcId="{B67FBC8C-4521-49E0-8DD1-2848121D2E42}" destId="{B10BC5CE-68A3-485B-B2F9-DBA8FDF97B95}" srcOrd="1" destOrd="0" parTransId="{958002DE-2707-4D43-8358-5256387793C6}" sibTransId="{4A4A68ED-A970-4AB2-ADC2-88F8271BF8A6}"/>
    <dgm:cxn modelId="{7821D746-35FA-4B9C-B698-39BCD0E4522E}" type="presOf" srcId="{B10BC5CE-68A3-485B-B2F9-DBA8FDF97B95}" destId="{B9E3A2F7-7C6E-4475-8CA1-79450C44BA77}" srcOrd="0" destOrd="0" presId="urn:microsoft.com/office/officeart/2005/8/layout/vList5"/>
    <dgm:cxn modelId="{E2042E8A-BA5E-4335-8246-7B4C9D56F39A}" type="presOf" srcId="{44B0D5C7-B53A-4BE8-9B7D-5F1FDAFE653E}" destId="{300CB84F-8684-4464-83D8-7BF1E45431F5}" srcOrd="0" destOrd="1" presId="urn:microsoft.com/office/officeart/2005/8/layout/vList5"/>
    <dgm:cxn modelId="{B8AAACB1-039A-4266-B4D7-F84D4F9E7C34}" srcId="{42D62B83-7A22-447D-8DCA-22876D2D43CB}" destId="{9D3E9565-5640-4222-A193-EF8FF73AA0E3}" srcOrd="0" destOrd="0" parTransId="{861A5607-E5E8-4BED-8CE3-EA266750EC90}" sibTransId="{C727E03B-64DF-4630-87FC-63F928B832C8}"/>
    <dgm:cxn modelId="{C9AFBCB5-5668-4FA6-A2A5-684C79B36D01}" srcId="{42D62B83-7A22-447D-8DCA-22876D2D43CB}" destId="{44B0D5C7-B53A-4BE8-9B7D-5F1FDAFE653E}" srcOrd="1" destOrd="0" parTransId="{672E6B5D-1677-4838-8CAE-15372A5E3EA7}" sibTransId="{22E313D8-90E8-4146-A779-B6DE79280356}"/>
    <dgm:cxn modelId="{AA6739B9-0306-4AE3-B9FD-C8AF46270282}" type="presOf" srcId="{42D62B83-7A22-447D-8DCA-22876D2D43CB}" destId="{20BC0446-BE0D-44C4-9C82-37B09B409258}" srcOrd="0" destOrd="0" presId="urn:microsoft.com/office/officeart/2005/8/layout/vList5"/>
    <dgm:cxn modelId="{03051DC2-A68A-4742-94AE-B9908ECB9060}" srcId="{B67FBC8C-4521-49E0-8DD1-2848121D2E42}" destId="{539738DB-BC5F-4CB6-9F43-D84B8DC03694}" srcOrd="3" destOrd="0" parTransId="{14F9CE73-217E-45CA-BF28-61BC3E665BD7}" sibTransId="{BB24C42D-FFEC-4012-B2A1-D2BDDFD5DC1C}"/>
    <dgm:cxn modelId="{DDB7F7C8-9346-4303-9957-5ED555DC4027}" type="presOf" srcId="{9EFD0615-0C32-4528-BD72-BC725F6F0F11}" destId="{15E335B8-61D8-47F3-87A0-5BFE9AD26063}" srcOrd="0" destOrd="0" presId="urn:microsoft.com/office/officeart/2005/8/layout/vList5"/>
    <dgm:cxn modelId="{8F437FCD-0CD3-4AA9-AE6E-FB1507F1BC3E}" type="presOf" srcId="{03000AF2-47C9-4D87-AD49-EAAF71EFE241}" destId="{81ECCC93-D708-4496-AAD4-7CB2A8498F4B}" srcOrd="0" destOrd="1" presId="urn:microsoft.com/office/officeart/2005/8/layout/vList5"/>
    <dgm:cxn modelId="{1FF34AD0-E390-4AFB-AE3E-AB5B2B42AD01}" type="presOf" srcId="{C73F0E3A-68DA-4696-BDD7-3F9CF9763D1A}" destId="{4A991027-C065-4829-A858-36100E7DAE92}" srcOrd="0" destOrd="0" presId="urn:microsoft.com/office/officeart/2005/8/layout/vList5"/>
    <dgm:cxn modelId="{3C821BEE-6174-4331-972C-6C04975E2B41}" srcId="{B10BC5CE-68A3-485B-B2F9-DBA8FDF97B95}" destId="{D4F7A5F1-4DC4-48F6-8958-FFDA488DA3C3}" srcOrd="1" destOrd="0" parTransId="{DAFD603A-B97F-496F-9596-FCE463D45A10}" sibTransId="{06A59AB3-978B-409E-88AA-9C58CA4F83B8}"/>
    <dgm:cxn modelId="{1441CEEE-A880-4720-A092-5F2EC4B5A1CC}" srcId="{B10BC5CE-68A3-485B-B2F9-DBA8FDF97B95}" destId="{9EFD0615-0C32-4528-BD72-BC725F6F0F11}" srcOrd="0" destOrd="0" parTransId="{00E1CE6E-0334-44D5-AC95-15CD85ACA88C}" sibTransId="{D55FC445-365B-40E9-A8C9-F9FA82CB1B1C}"/>
    <dgm:cxn modelId="{AE8B9053-C354-4180-9A8C-E9F195D8277D}" type="presParOf" srcId="{A42E6C24-07C9-4225-B395-440383A5EF97}" destId="{2F2514C4-5C3C-447B-A58C-8242EF28BAFF}" srcOrd="0" destOrd="0" presId="urn:microsoft.com/office/officeart/2005/8/layout/vList5"/>
    <dgm:cxn modelId="{6BD69F8C-2DFB-400D-9891-041A45429DDB}" type="presParOf" srcId="{2F2514C4-5C3C-447B-A58C-8242EF28BAFF}" destId="{42E8A93E-7F5D-495F-8B69-CD8EDE69BAB3}" srcOrd="0" destOrd="0" presId="urn:microsoft.com/office/officeart/2005/8/layout/vList5"/>
    <dgm:cxn modelId="{AA13CABB-E44E-4BE9-BB83-14430A5DCC6E}" type="presParOf" srcId="{2F2514C4-5C3C-447B-A58C-8242EF28BAFF}" destId="{4A991027-C065-4829-A858-36100E7DAE92}" srcOrd="1" destOrd="0" presId="urn:microsoft.com/office/officeart/2005/8/layout/vList5"/>
    <dgm:cxn modelId="{D972E600-62F4-47BC-98C6-68E28EBA28F5}" type="presParOf" srcId="{A42E6C24-07C9-4225-B395-440383A5EF97}" destId="{7056CB8A-431D-465F-938C-4A83C63F363E}" srcOrd="1" destOrd="0" presId="urn:microsoft.com/office/officeart/2005/8/layout/vList5"/>
    <dgm:cxn modelId="{C0E1A68F-6CFB-4C23-8F34-15D992DD344E}" type="presParOf" srcId="{A42E6C24-07C9-4225-B395-440383A5EF97}" destId="{030AD12C-AC39-4580-B0CD-DB11E754B289}" srcOrd="2" destOrd="0" presId="urn:microsoft.com/office/officeart/2005/8/layout/vList5"/>
    <dgm:cxn modelId="{6D5F7C37-F70A-4503-9660-3DC6C6E54EA6}" type="presParOf" srcId="{030AD12C-AC39-4580-B0CD-DB11E754B289}" destId="{B9E3A2F7-7C6E-4475-8CA1-79450C44BA77}" srcOrd="0" destOrd="0" presId="urn:microsoft.com/office/officeart/2005/8/layout/vList5"/>
    <dgm:cxn modelId="{B1374CDD-2A09-43FC-918A-ACCE4B52B8D8}" type="presParOf" srcId="{030AD12C-AC39-4580-B0CD-DB11E754B289}" destId="{15E335B8-61D8-47F3-87A0-5BFE9AD26063}" srcOrd="1" destOrd="0" presId="urn:microsoft.com/office/officeart/2005/8/layout/vList5"/>
    <dgm:cxn modelId="{A514BDDA-C00B-4B55-8161-0F48993F8C5C}" type="presParOf" srcId="{A42E6C24-07C9-4225-B395-440383A5EF97}" destId="{568FC630-8D27-47CF-916F-F053A080AAE2}" srcOrd="3" destOrd="0" presId="urn:microsoft.com/office/officeart/2005/8/layout/vList5"/>
    <dgm:cxn modelId="{9D69F11A-B4DE-41A5-8538-CCEB53759C98}" type="presParOf" srcId="{A42E6C24-07C9-4225-B395-440383A5EF97}" destId="{1DB50EAA-6964-4809-95A1-2DA2311A17FD}" srcOrd="4" destOrd="0" presId="urn:microsoft.com/office/officeart/2005/8/layout/vList5"/>
    <dgm:cxn modelId="{90F7EFC9-919C-4A4D-A59E-3D9DEDAFA874}" type="presParOf" srcId="{1DB50EAA-6964-4809-95A1-2DA2311A17FD}" destId="{20BC0446-BE0D-44C4-9C82-37B09B409258}" srcOrd="0" destOrd="0" presId="urn:microsoft.com/office/officeart/2005/8/layout/vList5"/>
    <dgm:cxn modelId="{4A73DCDE-264B-40B8-92B2-A117AA55425A}" type="presParOf" srcId="{1DB50EAA-6964-4809-95A1-2DA2311A17FD}" destId="{300CB84F-8684-4464-83D8-7BF1E45431F5}" srcOrd="1" destOrd="0" presId="urn:microsoft.com/office/officeart/2005/8/layout/vList5"/>
    <dgm:cxn modelId="{16F38CD5-88D7-49BF-B85F-EB5F5B1DFB60}" type="presParOf" srcId="{A42E6C24-07C9-4225-B395-440383A5EF97}" destId="{CDF512DA-964A-44B8-BBAB-D8171C45F091}" srcOrd="5" destOrd="0" presId="urn:microsoft.com/office/officeart/2005/8/layout/vList5"/>
    <dgm:cxn modelId="{CE2B7B6D-08A9-4E46-998C-570C1416368D}" type="presParOf" srcId="{A42E6C24-07C9-4225-B395-440383A5EF97}" destId="{28721FD9-CADC-49A6-B4F2-C77104C5DA39}" srcOrd="6" destOrd="0" presId="urn:microsoft.com/office/officeart/2005/8/layout/vList5"/>
    <dgm:cxn modelId="{7450AFB2-3797-4DC1-ADF4-503E42F59B6E}" type="presParOf" srcId="{28721FD9-CADC-49A6-B4F2-C77104C5DA39}" destId="{E1BC5970-B16E-4393-A877-ECCD7A6AF0E1}" srcOrd="0" destOrd="0" presId="urn:microsoft.com/office/officeart/2005/8/layout/vList5"/>
    <dgm:cxn modelId="{2B412845-8170-4C9A-A0C4-7E30FF74FBB9}" type="presParOf" srcId="{28721FD9-CADC-49A6-B4F2-C77104C5DA39}" destId="{81ECCC93-D708-4496-AAD4-7CB2A8498F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FBC8C-4521-49E0-8DD1-2848121D2E4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A74B235-07B0-4E8F-A9B8-86A5C35616C5}">
      <dgm:prSet phldrT="[Text]"/>
      <dgm:spPr/>
      <dgm:t>
        <a:bodyPr/>
        <a:lstStyle/>
        <a:p>
          <a:r>
            <a:rPr lang="en-US" dirty="0"/>
            <a:t>Global Codes</a:t>
          </a:r>
        </a:p>
      </dgm:t>
    </dgm:pt>
    <dgm:pt modelId="{D774CA08-39E2-4F7F-8AF9-2BD191949DB7}" type="parTrans" cxnId="{ED196936-0B8F-4943-A744-55B2C5F615B5}">
      <dgm:prSet/>
      <dgm:spPr/>
      <dgm:t>
        <a:bodyPr/>
        <a:lstStyle/>
        <a:p>
          <a:endParaRPr lang="en-US"/>
        </a:p>
      </dgm:t>
    </dgm:pt>
    <dgm:pt modelId="{F798B275-4D99-47DF-8F0B-FB74F5A95807}" type="sibTrans" cxnId="{ED196936-0B8F-4943-A744-55B2C5F615B5}">
      <dgm:prSet/>
      <dgm:spPr/>
      <dgm:t>
        <a:bodyPr/>
        <a:lstStyle/>
        <a:p>
          <a:endParaRPr lang="en-US"/>
        </a:p>
      </dgm:t>
    </dgm:pt>
    <dgm:pt modelId="{C73F0E3A-68DA-4696-BDD7-3F9CF9763D1A}">
      <dgm:prSet phldrT="[Text]"/>
      <dgm:spPr/>
      <dgm:t>
        <a:bodyPr/>
        <a:lstStyle/>
        <a:p>
          <a:r>
            <a:rPr lang="en-US" dirty="0"/>
            <a:t>Routine obstetric care including antepartum care, delivery, and postpartum care</a:t>
          </a:r>
        </a:p>
      </dgm:t>
    </dgm:pt>
    <dgm:pt modelId="{1F7079E6-DD8F-4304-A149-54A2CA17D61A}" type="parTrans" cxnId="{A3E55C5F-CFEB-42A1-8B05-3665386A8953}">
      <dgm:prSet/>
      <dgm:spPr/>
      <dgm:t>
        <a:bodyPr/>
        <a:lstStyle/>
        <a:p>
          <a:endParaRPr lang="en-US"/>
        </a:p>
      </dgm:t>
    </dgm:pt>
    <dgm:pt modelId="{A9C91596-5BCC-4FDC-9257-E1E78CA6EB7F}" type="sibTrans" cxnId="{A3E55C5F-CFEB-42A1-8B05-3665386A8953}">
      <dgm:prSet/>
      <dgm:spPr/>
      <dgm:t>
        <a:bodyPr/>
        <a:lstStyle/>
        <a:p>
          <a:endParaRPr lang="en-US"/>
        </a:p>
      </dgm:t>
    </dgm:pt>
    <dgm:pt modelId="{B10BC5CE-68A3-485B-B2F9-DBA8FDF97B95}">
      <dgm:prSet phldrT="[Text]"/>
      <dgm:spPr/>
      <dgm:t>
        <a:bodyPr/>
        <a:lstStyle/>
        <a:p>
          <a:r>
            <a:rPr lang="en-US" dirty="0"/>
            <a:t>Delivery + Postpartum</a:t>
          </a:r>
        </a:p>
      </dgm:t>
    </dgm:pt>
    <dgm:pt modelId="{958002DE-2707-4D43-8358-5256387793C6}" type="parTrans" cxnId="{D7074446-B8AE-450A-9996-CE0518D2E601}">
      <dgm:prSet/>
      <dgm:spPr/>
      <dgm:t>
        <a:bodyPr/>
        <a:lstStyle/>
        <a:p>
          <a:endParaRPr lang="en-US"/>
        </a:p>
      </dgm:t>
    </dgm:pt>
    <dgm:pt modelId="{4A4A68ED-A970-4AB2-ADC2-88F8271BF8A6}" type="sibTrans" cxnId="{D7074446-B8AE-450A-9996-CE0518D2E601}">
      <dgm:prSet/>
      <dgm:spPr/>
      <dgm:t>
        <a:bodyPr/>
        <a:lstStyle/>
        <a:p>
          <a:endParaRPr lang="en-US"/>
        </a:p>
      </dgm:t>
    </dgm:pt>
    <dgm:pt modelId="{9EFD0615-0C32-4528-BD72-BC725F6F0F11}">
      <dgm:prSet phldrT="[Text]"/>
      <dgm:spPr/>
      <dgm:t>
        <a:bodyPr/>
        <a:lstStyle/>
        <a:p>
          <a:r>
            <a:rPr lang="en-US" dirty="0"/>
            <a:t>Delivery only, including postpartum care</a:t>
          </a:r>
        </a:p>
      </dgm:t>
    </dgm:pt>
    <dgm:pt modelId="{00E1CE6E-0334-44D5-AC95-15CD85ACA88C}" type="parTrans" cxnId="{1441CEEE-A880-4720-A092-5F2EC4B5A1CC}">
      <dgm:prSet/>
      <dgm:spPr/>
      <dgm:t>
        <a:bodyPr/>
        <a:lstStyle/>
        <a:p>
          <a:endParaRPr lang="en-US"/>
        </a:p>
      </dgm:t>
    </dgm:pt>
    <dgm:pt modelId="{D55FC445-365B-40E9-A8C9-F9FA82CB1B1C}" type="sibTrans" cxnId="{1441CEEE-A880-4720-A092-5F2EC4B5A1CC}">
      <dgm:prSet/>
      <dgm:spPr/>
      <dgm:t>
        <a:bodyPr/>
        <a:lstStyle/>
        <a:p>
          <a:endParaRPr lang="en-US"/>
        </a:p>
      </dgm:t>
    </dgm:pt>
    <dgm:pt modelId="{42D62B83-7A22-447D-8DCA-22876D2D43CB}">
      <dgm:prSet phldrT="[Text]"/>
      <dgm:spPr/>
      <dgm:t>
        <a:bodyPr/>
        <a:lstStyle/>
        <a:p>
          <a:r>
            <a:rPr lang="en-US" dirty="0"/>
            <a:t>Delivery-Only</a:t>
          </a:r>
        </a:p>
      </dgm:t>
    </dgm:pt>
    <dgm:pt modelId="{5C44F61B-3DFF-44E5-9AA7-FCFB2BD8F2D3}" type="parTrans" cxnId="{E69D9F65-1376-46C9-AD12-1ED31F00A72E}">
      <dgm:prSet/>
      <dgm:spPr/>
      <dgm:t>
        <a:bodyPr/>
        <a:lstStyle/>
        <a:p>
          <a:endParaRPr lang="en-US"/>
        </a:p>
      </dgm:t>
    </dgm:pt>
    <dgm:pt modelId="{D2E809F9-2D4C-4CCA-82A5-8EA606CA9DA7}" type="sibTrans" cxnId="{E69D9F65-1376-46C9-AD12-1ED31F00A72E}">
      <dgm:prSet/>
      <dgm:spPr/>
      <dgm:t>
        <a:bodyPr/>
        <a:lstStyle/>
        <a:p>
          <a:endParaRPr lang="en-US"/>
        </a:p>
      </dgm:t>
    </dgm:pt>
    <dgm:pt modelId="{9D3E9565-5640-4222-A193-EF8FF73AA0E3}">
      <dgm:prSet phldrT="[Text]"/>
      <dgm:spPr/>
      <dgm:t>
        <a:bodyPr/>
        <a:lstStyle/>
        <a:p>
          <a:r>
            <a:rPr lang="en-US" dirty="0"/>
            <a:t>Delivery only</a:t>
          </a:r>
        </a:p>
      </dgm:t>
    </dgm:pt>
    <dgm:pt modelId="{861A5607-E5E8-4BED-8CE3-EA266750EC90}" type="parTrans" cxnId="{B8AAACB1-039A-4266-B4D7-F84D4F9E7C34}">
      <dgm:prSet/>
      <dgm:spPr/>
      <dgm:t>
        <a:bodyPr/>
        <a:lstStyle/>
        <a:p>
          <a:endParaRPr lang="en-US"/>
        </a:p>
      </dgm:t>
    </dgm:pt>
    <dgm:pt modelId="{C727E03B-64DF-4630-87FC-63F928B832C8}" type="sibTrans" cxnId="{B8AAACB1-039A-4266-B4D7-F84D4F9E7C34}">
      <dgm:prSet/>
      <dgm:spPr/>
      <dgm:t>
        <a:bodyPr/>
        <a:lstStyle/>
        <a:p>
          <a:endParaRPr lang="en-US"/>
        </a:p>
      </dgm:t>
    </dgm:pt>
    <dgm:pt modelId="{539738DB-BC5F-4CB6-9F43-D84B8DC03694}">
      <dgm:prSet phldrT="[Text]"/>
      <dgm:spPr/>
      <dgm:t>
        <a:bodyPr/>
        <a:lstStyle/>
        <a:p>
          <a:r>
            <a:rPr lang="en-US" dirty="0"/>
            <a:t>Other Deletions</a:t>
          </a:r>
        </a:p>
      </dgm:t>
    </dgm:pt>
    <dgm:pt modelId="{14F9CE73-217E-45CA-BF28-61BC3E665BD7}" type="parTrans" cxnId="{03051DC2-A68A-4742-94AE-B9908ECB9060}">
      <dgm:prSet/>
      <dgm:spPr/>
      <dgm:t>
        <a:bodyPr/>
        <a:lstStyle/>
        <a:p>
          <a:endParaRPr lang="en-US"/>
        </a:p>
      </dgm:t>
    </dgm:pt>
    <dgm:pt modelId="{BB24C42D-FFEC-4012-B2A1-D2BDDFD5DC1C}" type="sibTrans" cxnId="{03051DC2-A68A-4742-94AE-B9908ECB9060}">
      <dgm:prSet/>
      <dgm:spPr/>
      <dgm:t>
        <a:bodyPr/>
        <a:lstStyle/>
        <a:p>
          <a:endParaRPr lang="en-US"/>
        </a:p>
      </dgm:t>
    </dgm:pt>
    <dgm:pt modelId="{03000AF2-47C9-4D87-AD49-EAAF71EFE241}">
      <dgm:prSet phldrT="[Text]"/>
      <dgm:spPr/>
      <dgm:t>
        <a:bodyPr/>
        <a:lstStyle/>
        <a:p>
          <a:r>
            <a:rPr lang="en-US" dirty="0"/>
            <a:t>Antepartum care only     (4-6 visits,  7+ visits)</a:t>
          </a:r>
        </a:p>
      </dgm:t>
    </dgm:pt>
    <dgm:pt modelId="{DB0D561B-E434-443E-8136-EF456C60D4FC}" type="parTrans" cxnId="{BFB5C90A-D1F0-45C1-882D-FC836103C5B8}">
      <dgm:prSet/>
      <dgm:spPr/>
      <dgm:t>
        <a:bodyPr/>
        <a:lstStyle/>
        <a:p>
          <a:endParaRPr lang="en-US"/>
        </a:p>
      </dgm:t>
    </dgm:pt>
    <dgm:pt modelId="{06145AB5-6199-484D-8F38-62326D069A8B}" type="sibTrans" cxnId="{BFB5C90A-D1F0-45C1-882D-FC836103C5B8}">
      <dgm:prSet/>
      <dgm:spPr/>
      <dgm:t>
        <a:bodyPr/>
        <a:lstStyle/>
        <a:p>
          <a:endParaRPr lang="en-US"/>
        </a:p>
      </dgm:t>
    </dgm:pt>
    <dgm:pt modelId="{07FDE827-A5E3-4163-90CA-6F44D0BE8202}">
      <dgm:prSet phldrT="[Text]"/>
      <dgm:spPr/>
      <dgm:t>
        <a:bodyPr/>
        <a:lstStyle/>
        <a:p>
          <a:r>
            <a:rPr lang="en-US" dirty="0"/>
            <a:t>Postpartum care only</a:t>
          </a:r>
        </a:p>
      </dgm:t>
    </dgm:pt>
    <dgm:pt modelId="{B5817016-E699-4A11-9DEB-2C12E1AD1B51}" type="parTrans" cxnId="{B1927DBD-E395-4C2A-9D46-FC2181E5D726}">
      <dgm:prSet/>
      <dgm:spPr/>
      <dgm:t>
        <a:bodyPr/>
        <a:lstStyle/>
        <a:p>
          <a:endParaRPr lang="en-US"/>
        </a:p>
      </dgm:t>
    </dgm:pt>
    <dgm:pt modelId="{07AB8CEB-72A6-4FB2-B11F-E113F91B6561}" type="sibTrans" cxnId="{B1927DBD-E395-4C2A-9D46-FC2181E5D726}">
      <dgm:prSet/>
      <dgm:spPr/>
      <dgm:t>
        <a:bodyPr/>
        <a:lstStyle/>
        <a:p>
          <a:endParaRPr lang="en-US"/>
        </a:p>
      </dgm:t>
    </dgm:pt>
    <dgm:pt modelId="{AD655661-04DC-486E-9423-0ED90956E583}" type="pres">
      <dgm:prSet presAssocID="{B67FBC8C-4521-49E0-8DD1-2848121D2E42}" presName="Name0" presStyleCnt="0">
        <dgm:presLayoutVars>
          <dgm:dir/>
          <dgm:animLvl val="lvl"/>
          <dgm:resizeHandles val="exact"/>
        </dgm:presLayoutVars>
      </dgm:prSet>
      <dgm:spPr/>
    </dgm:pt>
    <dgm:pt modelId="{32F6AB46-C558-45B4-AC15-77B37A9E7B33}" type="pres">
      <dgm:prSet presAssocID="{CA74B235-07B0-4E8F-A9B8-86A5C35616C5}" presName="composite" presStyleCnt="0"/>
      <dgm:spPr/>
    </dgm:pt>
    <dgm:pt modelId="{328B6FD5-D8BF-4924-9C61-5180D201B293}" type="pres">
      <dgm:prSet presAssocID="{CA74B235-07B0-4E8F-A9B8-86A5C35616C5}" presName="parTx" presStyleLbl="alignNode1" presStyleIdx="0" presStyleCnt="4">
        <dgm:presLayoutVars>
          <dgm:chMax val="0"/>
          <dgm:chPref val="0"/>
          <dgm:bulletEnabled val="1"/>
        </dgm:presLayoutVars>
      </dgm:prSet>
      <dgm:spPr/>
    </dgm:pt>
    <dgm:pt modelId="{C173DE11-D0F8-4A1F-B591-25F2C9B9D27C}" type="pres">
      <dgm:prSet presAssocID="{CA74B235-07B0-4E8F-A9B8-86A5C35616C5}" presName="desTx" presStyleLbl="alignAccFollowNode1" presStyleIdx="0" presStyleCnt="4">
        <dgm:presLayoutVars>
          <dgm:bulletEnabled val="1"/>
        </dgm:presLayoutVars>
      </dgm:prSet>
      <dgm:spPr/>
    </dgm:pt>
    <dgm:pt modelId="{0B387152-192E-41AE-AC02-8CC3BFE9F66D}" type="pres">
      <dgm:prSet presAssocID="{F798B275-4D99-47DF-8F0B-FB74F5A95807}" presName="space" presStyleCnt="0"/>
      <dgm:spPr/>
    </dgm:pt>
    <dgm:pt modelId="{8FA08FED-7E0E-4EED-B49D-4F4E5658E1A9}" type="pres">
      <dgm:prSet presAssocID="{B10BC5CE-68A3-485B-B2F9-DBA8FDF97B95}" presName="composite" presStyleCnt="0"/>
      <dgm:spPr/>
    </dgm:pt>
    <dgm:pt modelId="{77A7EE31-98D7-4941-9925-88ED5B5B766D}" type="pres">
      <dgm:prSet presAssocID="{B10BC5CE-68A3-485B-B2F9-DBA8FDF97B95}" presName="parTx" presStyleLbl="alignNode1" presStyleIdx="1" presStyleCnt="4">
        <dgm:presLayoutVars>
          <dgm:chMax val="0"/>
          <dgm:chPref val="0"/>
          <dgm:bulletEnabled val="1"/>
        </dgm:presLayoutVars>
      </dgm:prSet>
      <dgm:spPr/>
    </dgm:pt>
    <dgm:pt modelId="{A46D55CF-E75A-4D71-A96B-40E39FCC915D}" type="pres">
      <dgm:prSet presAssocID="{B10BC5CE-68A3-485B-B2F9-DBA8FDF97B95}" presName="desTx" presStyleLbl="alignAccFollowNode1" presStyleIdx="1" presStyleCnt="4">
        <dgm:presLayoutVars>
          <dgm:bulletEnabled val="1"/>
        </dgm:presLayoutVars>
      </dgm:prSet>
      <dgm:spPr/>
    </dgm:pt>
    <dgm:pt modelId="{FE1FE576-4E49-4709-B9C6-62D2BB416EBA}" type="pres">
      <dgm:prSet presAssocID="{4A4A68ED-A970-4AB2-ADC2-88F8271BF8A6}" presName="space" presStyleCnt="0"/>
      <dgm:spPr/>
    </dgm:pt>
    <dgm:pt modelId="{E2FDD503-849D-441A-9C25-E6A1D4362E5E}" type="pres">
      <dgm:prSet presAssocID="{42D62B83-7A22-447D-8DCA-22876D2D43CB}" presName="composite" presStyleCnt="0"/>
      <dgm:spPr/>
    </dgm:pt>
    <dgm:pt modelId="{4D9E5711-E74A-4422-95B1-163CF0E22E88}" type="pres">
      <dgm:prSet presAssocID="{42D62B83-7A22-447D-8DCA-22876D2D43CB}" presName="parTx" presStyleLbl="alignNode1" presStyleIdx="2" presStyleCnt="4">
        <dgm:presLayoutVars>
          <dgm:chMax val="0"/>
          <dgm:chPref val="0"/>
          <dgm:bulletEnabled val="1"/>
        </dgm:presLayoutVars>
      </dgm:prSet>
      <dgm:spPr/>
    </dgm:pt>
    <dgm:pt modelId="{58E399BE-96C4-4336-8F02-A574729F2D37}" type="pres">
      <dgm:prSet presAssocID="{42D62B83-7A22-447D-8DCA-22876D2D43CB}" presName="desTx" presStyleLbl="alignAccFollowNode1" presStyleIdx="2" presStyleCnt="4">
        <dgm:presLayoutVars>
          <dgm:bulletEnabled val="1"/>
        </dgm:presLayoutVars>
      </dgm:prSet>
      <dgm:spPr/>
    </dgm:pt>
    <dgm:pt modelId="{A73FA509-2DDF-4316-B05F-EDDB6613AB87}" type="pres">
      <dgm:prSet presAssocID="{D2E809F9-2D4C-4CCA-82A5-8EA606CA9DA7}" presName="space" presStyleCnt="0"/>
      <dgm:spPr/>
    </dgm:pt>
    <dgm:pt modelId="{861BEFAC-667B-4E1E-97ED-A8BA3D8B5990}" type="pres">
      <dgm:prSet presAssocID="{539738DB-BC5F-4CB6-9F43-D84B8DC03694}" presName="composite" presStyleCnt="0"/>
      <dgm:spPr/>
    </dgm:pt>
    <dgm:pt modelId="{C093083E-3CF3-487E-8E7D-36EAD134469B}" type="pres">
      <dgm:prSet presAssocID="{539738DB-BC5F-4CB6-9F43-D84B8DC03694}" presName="parTx" presStyleLbl="alignNode1" presStyleIdx="3" presStyleCnt="4">
        <dgm:presLayoutVars>
          <dgm:chMax val="0"/>
          <dgm:chPref val="0"/>
          <dgm:bulletEnabled val="1"/>
        </dgm:presLayoutVars>
      </dgm:prSet>
      <dgm:spPr/>
    </dgm:pt>
    <dgm:pt modelId="{DA7BA4EF-0DAB-4E56-B7BE-738D763285BC}" type="pres">
      <dgm:prSet presAssocID="{539738DB-BC5F-4CB6-9F43-D84B8DC03694}" presName="desTx" presStyleLbl="alignAccFollowNode1" presStyleIdx="3" presStyleCnt="4">
        <dgm:presLayoutVars>
          <dgm:bulletEnabled val="1"/>
        </dgm:presLayoutVars>
      </dgm:prSet>
      <dgm:spPr/>
    </dgm:pt>
  </dgm:ptLst>
  <dgm:cxnLst>
    <dgm:cxn modelId="{E66F0104-40A7-4255-BED2-41CF41D891A6}" type="presOf" srcId="{539738DB-BC5F-4CB6-9F43-D84B8DC03694}" destId="{C093083E-3CF3-487E-8E7D-36EAD134469B}" srcOrd="0" destOrd="0" presId="urn:microsoft.com/office/officeart/2005/8/layout/hList1"/>
    <dgm:cxn modelId="{BFB5C90A-D1F0-45C1-882D-FC836103C5B8}" srcId="{539738DB-BC5F-4CB6-9F43-D84B8DC03694}" destId="{03000AF2-47C9-4D87-AD49-EAAF71EFE241}" srcOrd="0" destOrd="0" parTransId="{DB0D561B-E434-443E-8136-EF456C60D4FC}" sibTransId="{06145AB5-6199-484D-8F38-62326D069A8B}"/>
    <dgm:cxn modelId="{229C812B-468D-446E-B5AD-E0D7E6B09283}" type="presOf" srcId="{B67FBC8C-4521-49E0-8DD1-2848121D2E42}" destId="{AD655661-04DC-486E-9423-0ED90956E583}" srcOrd="0" destOrd="0" presId="urn:microsoft.com/office/officeart/2005/8/layout/hList1"/>
    <dgm:cxn modelId="{ED196936-0B8F-4943-A744-55B2C5F615B5}" srcId="{B67FBC8C-4521-49E0-8DD1-2848121D2E42}" destId="{CA74B235-07B0-4E8F-A9B8-86A5C35616C5}" srcOrd="0" destOrd="0" parTransId="{D774CA08-39E2-4F7F-8AF9-2BD191949DB7}" sibTransId="{F798B275-4D99-47DF-8F0B-FB74F5A95807}"/>
    <dgm:cxn modelId="{A3E55C5F-CFEB-42A1-8B05-3665386A8953}" srcId="{CA74B235-07B0-4E8F-A9B8-86A5C35616C5}" destId="{C73F0E3A-68DA-4696-BDD7-3F9CF9763D1A}" srcOrd="0" destOrd="0" parTransId="{1F7079E6-DD8F-4304-A149-54A2CA17D61A}" sibTransId="{A9C91596-5BCC-4FDC-9257-E1E78CA6EB7F}"/>
    <dgm:cxn modelId="{E69D9F65-1376-46C9-AD12-1ED31F00A72E}" srcId="{B67FBC8C-4521-49E0-8DD1-2848121D2E42}" destId="{42D62B83-7A22-447D-8DCA-22876D2D43CB}" srcOrd="2" destOrd="0" parTransId="{5C44F61B-3DFF-44E5-9AA7-FCFB2BD8F2D3}" sibTransId="{D2E809F9-2D4C-4CCA-82A5-8EA606CA9DA7}"/>
    <dgm:cxn modelId="{D7074446-B8AE-450A-9996-CE0518D2E601}" srcId="{B67FBC8C-4521-49E0-8DD1-2848121D2E42}" destId="{B10BC5CE-68A3-485B-B2F9-DBA8FDF97B95}" srcOrd="1" destOrd="0" parTransId="{958002DE-2707-4D43-8358-5256387793C6}" sibTransId="{4A4A68ED-A970-4AB2-ADC2-88F8271BF8A6}"/>
    <dgm:cxn modelId="{CEB66750-125A-4B65-9769-44B444DBA26F}" type="presOf" srcId="{42D62B83-7A22-447D-8DCA-22876D2D43CB}" destId="{4D9E5711-E74A-4422-95B1-163CF0E22E88}" srcOrd="0" destOrd="0" presId="urn:microsoft.com/office/officeart/2005/8/layout/hList1"/>
    <dgm:cxn modelId="{49BEED7A-CAC3-4044-ACD3-4827F7420900}" type="presOf" srcId="{C73F0E3A-68DA-4696-BDD7-3F9CF9763D1A}" destId="{C173DE11-D0F8-4A1F-B591-25F2C9B9D27C}" srcOrd="0" destOrd="0" presId="urn:microsoft.com/office/officeart/2005/8/layout/hList1"/>
    <dgm:cxn modelId="{F7C69D81-C5C2-4536-946B-DFA57BB3FE5A}" type="presOf" srcId="{9EFD0615-0C32-4528-BD72-BC725F6F0F11}" destId="{A46D55CF-E75A-4D71-A96B-40E39FCC915D}" srcOrd="0" destOrd="0" presId="urn:microsoft.com/office/officeart/2005/8/layout/hList1"/>
    <dgm:cxn modelId="{BC68D986-F830-444A-B85A-2942AE3C98BA}" type="presOf" srcId="{CA74B235-07B0-4E8F-A9B8-86A5C35616C5}" destId="{328B6FD5-D8BF-4924-9C61-5180D201B293}" srcOrd="0" destOrd="0" presId="urn:microsoft.com/office/officeart/2005/8/layout/hList1"/>
    <dgm:cxn modelId="{B8AAACB1-039A-4266-B4D7-F84D4F9E7C34}" srcId="{42D62B83-7A22-447D-8DCA-22876D2D43CB}" destId="{9D3E9565-5640-4222-A193-EF8FF73AA0E3}" srcOrd="0" destOrd="0" parTransId="{861A5607-E5E8-4BED-8CE3-EA266750EC90}" sibTransId="{C727E03B-64DF-4630-87FC-63F928B832C8}"/>
    <dgm:cxn modelId="{B1927DBD-E395-4C2A-9D46-FC2181E5D726}" srcId="{539738DB-BC5F-4CB6-9F43-D84B8DC03694}" destId="{07FDE827-A5E3-4163-90CA-6F44D0BE8202}" srcOrd="1" destOrd="0" parTransId="{B5817016-E699-4A11-9DEB-2C12E1AD1B51}" sibTransId="{07AB8CEB-72A6-4FB2-B11F-E113F91B6561}"/>
    <dgm:cxn modelId="{D23374BE-A67F-435A-BB7F-16684E3F0A82}" type="presOf" srcId="{03000AF2-47C9-4D87-AD49-EAAF71EFE241}" destId="{DA7BA4EF-0DAB-4E56-B7BE-738D763285BC}" srcOrd="0" destOrd="0" presId="urn:microsoft.com/office/officeart/2005/8/layout/hList1"/>
    <dgm:cxn modelId="{03051DC2-A68A-4742-94AE-B9908ECB9060}" srcId="{B67FBC8C-4521-49E0-8DD1-2848121D2E42}" destId="{539738DB-BC5F-4CB6-9F43-D84B8DC03694}" srcOrd="3" destOrd="0" parTransId="{14F9CE73-217E-45CA-BF28-61BC3E665BD7}" sibTransId="{BB24C42D-FFEC-4012-B2A1-D2BDDFD5DC1C}"/>
    <dgm:cxn modelId="{AC84E4C5-8B6C-4104-8290-1DB956713876}" type="presOf" srcId="{9D3E9565-5640-4222-A193-EF8FF73AA0E3}" destId="{58E399BE-96C4-4336-8F02-A574729F2D37}" srcOrd="0" destOrd="0" presId="urn:microsoft.com/office/officeart/2005/8/layout/hList1"/>
    <dgm:cxn modelId="{120341CF-7A5E-4784-ADB8-F6BEA307D7D9}" type="presOf" srcId="{B10BC5CE-68A3-485B-B2F9-DBA8FDF97B95}" destId="{77A7EE31-98D7-4941-9925-88ED5B5B766D}" srcOrd="0" destOrd="0" presId="urn:microsoft.com/office/officeart/2005/8/layout/hList1"/>
    <dgm:cxn modelId="{42FCD5DF-1019-468B-85A4-319AD0C36133}" type="presOf" srcId="{07FDE827-A5E3-4163-90CA-6F44D0BE8202}" destId="{DA7BA4EF-0DAB-4E56-B7BE-738D763285BC}" srcOrd="0" destOrd="1" presId="urn:microsoft.com/office/officeart/2005/8/layout/hList1"/>
    <dgm:cxn modelId="{1441CEEE-A880-4720-A092-5F2EC4B5A1CC}" srcId="{B10BC5CE-68A3-485B-B2F9-DBA8FDF97B95}" destId="{9EFD0615-0C32-4528-BD72-BC725F6F0F11}" srcOrd="0" destOrd="0" parTransId="{00E1CE6E-0334-44D5-AC95-15CD85ACA88C}" sibTransId="{D55FC445-365B-40E9-A8C9-F9FA82CB1B1C}"/>
    <dgm:cxn modelId="{30BAE0C4-57C2-471D-89E8-60F694AF888E}" type="presParOf" srcId="{AD655661-04DC-486E-9423-0ED90956E583}" destId="{32F6AB46-C558-45B4-AC15-77B37A9E7B33}" srcOrd="0" destOrd="0" presId="urn:microsoft.com/office/officeart/2005/8/layout/hList1"/>
    <dgm:cxn modelId="{C8DF1B5C-901C-428F-AB52-E1669AFDB9BD}" type="presParOf" srcId="{32F6AB46-C558-45B4-AC15-77B37A9E7B33}" destId="{328B6FD5-D8BF-4924-9C61-5180D201B293}" srcOrd="0" destOrd="0" presId="urn:microsoft.com/office/officeart/2005/8/layout/hList1"/>
    <dgm:cxn modelId="{D0BA0749-71C9-4278-AF7A-F8A289858279}" type="presParOf" srcId="{32F6AB46-C558-45B4-AC15-77B37A9E7B33}" destId="{C173DE11-D0F8-4A1F-B591-25F2C9B9D27C}" srcOrd="1" destOrd="0" presId="urn:microsoft.com/office/officeart/2005/8/layout/hList1"/>
    <dgm:cxn modelId="{A2E6F3D0-DE19-421A-ACA6-ADDD7D710CA0}" type="presParOf" srcId="{AD655661-04DC-486E-9423-0ED90956E583}" destId="{0B387152-192E-41AE-AC02-8CC3BFE9F66D}" srcOrd="1" destOrd="0" presId="urn:microsoft.com/office/officeart/2005/8/layout/hList1"/>
    <dgm:cxn modelId="{22C5148E-9650-47A1-94DF-6E03E181389C}" type="presParOf" srcId="{AD655661-04DC-486E-9423-0ED90956E583}" destId="{8FA08FED-7E0E-4EED-B49D-4F4E5658E1A9}" srcOrd="2" destOrd="0" presId="urn:microsoft.com/office/officeart/2005/8/layout/hList1"/>
    <dgm:cxn modelId="{80A2EF4D-97C3-4283-AE91-38F9134C0444}" type="presParOf" srcId="{8FA08FED-7E0E-4EED-B49D-4F4E5658E1A9}" destId="{77A7EE31-98D7-4941-9925-88ED5B5B766D}" srcOrd="0" destOrd="0" presId="urn:microsoft.com/office/officeart/2005/8/layout/hList1"/>
    <dgm:cxn modelId="{E1CB1B7C-E5FF-48FB-9ECD-1810FEC16EEC}" type="presParOf" srcId="{8FA08FED-7E0E-4EED-B49D-4F4E5658E1A9}" destId="{A46D55CF-E75A-4D71-A96B-40E39FCC915D}" srcOrd="1" destOrd="0" presId="urn:microsoft.com/office/officeart/2005/8/layout/hList1"/>
    <dgm:cxn modelId="{2AB94EE5-2A99-4518-8AB8-F201D1A4C005}" type="presParOf" srcId="{AD655661-04DC-486E-9423-0ED90956E583}" destId="{FE1FE576-4E49-4709-B9C6-62D2BB416EBA}" srcOrd="3" destOrd="0" presId="urn:microsoft.com/office/officeart/2005/8/layout/hList1"/>
    <dgm:cxn modelId="{8AFD9812-D792-4382-B268-463BBCE5BB18}" type="presParOf" srcId="{AD655661-04DC-486E-9423-0ED90956E583}" destId="{E2FDD503-849D-441A-9C25-E6A1D4362E5E}" srcOrd="4" destOrd="0" presId="urn:microsoft.com/office/officeart/2005/8/layout/hList1"/>
    <dgm:cxn modelId="{9BEC6FC8-5887-4737-8711-855E1A640035}" type="presParOf" srcId="{E2FDD503-849D-441A-9C25-E6A1D4362E5E}" destId="{4D9E5711-E74A-4422-95B1-163CF0E22E88}" srcOrd="0" destOrd="0" presId="urn:microsoft.com/office/officeart/2005/8/layout/hList1"/>
    <dgm:cxn modelId="{DF0C6461-243F-48C2-9A35-D8A3AF32B446}" type="presParOf" srcId="{E2FDD503-849D-441A-9C25-E6A1D4362E5E}" destId="{58E399BE-96C4-4336-8F02-A574729F2D37}" srcOrd="1" destOrd="0" presId="urn:microsoft.com/office/officeart/2005/8/layout/hList1"/>
    <dgm:cxn modelId="{83266C2D-7D30-4461-A76B-130CE873CA8F}" type="presParOf" srcId="{AD655661-04DC-486E-9423-0ED90956E583}" destId="{A73FA509-2DDF-4316-B05F-EDDB6613AB87}" srcOrd="5" destOrd="0" presId="urn:microsoft.com/office/officeart/2005/8/layout/hList1"/>
    <dgm:cxn modelId="{D9A83176-0F71-4D44-BC49-0E5186623160}" type="presParOf" srcId="{AD655661-04DC-486E-9423-0ED90956E583}" destId="{861BEFAC-667B-4E1E-97ED-A8BA3D8B5990}" srcOrd="6" destOrd="0" presId="urn:microsoft.com/office/officeart/2005/8/layout/hList1"/>
    <dgm:cxn modelId="{4F943223-21D3-4F38-AB86-D19C695A2829}" type="presParOf" srcId="{861BEFAC-667B-4E1E-97ED-A8BA3D8B5990}" destId="{C093083E-3CF3-487E-8E7D-36EAD134469B}" srcOrd="0" destOrd="0" presId="urn:microsoft.com/office/officeart/2005/8/layout/hList1"/>
    <dgm:cxn modelId="{997BEFA2-DAFA-4F85-A7EA-6A93FB3D8350}" type="presParOf" srcId="{861BEFAC-667B-4E1E-97ED-A8BA3D8B5990}" destId="{DA7BA4EF-0DAB-4E56-B7BE-738D763285B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7FBC8C-4521-49E0-8DD1-2848121D2E4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CA74B235-07B0-4E8F-A9B8-86A5C35616C5}">
      <dgm:prSet phldrT="[Text]"/>
      <dgm:spPr/>
      <dgm:t>
        <a:bodyPr/>
        <a:lstStyle/>
        <a:p>
          <a:r>
            <a:rPr lang="en-US" dirty="0"/>
            <a:t>Vaginal</a:t>
          </a:r>
        </a:p>
      </dgm:t>
    </dgm:pt>
    <dgm:pt modelId="{D774CA08-39E2-4F7F-8AF9-2BD191949DB7}" type="parTrans" cxnId="{ED196936-0B8F-4943-A744-55B2C5F615B5}">
      <dgm:prSet/>
      <dgm:spPr/>
      <dgm:t>
        <a:bodyPr/>
        <a:lstStyle/>
        <a:p>
          <a:endParaRPr lang="en-US"/>
        </a:p>
      </dgm:t>
    </dgm:pt>
    <dgm:pt modelId="{F798B275-4D99-47DF-8F0B-FB74F5A95807}" type="sibTrans" cxnId="{ED196936-0B8F-4943-A744-55B2C5F615B5}">
      <dgm:prSet/>
      <dgm:spPr/>
      <dgm:t>
        <a:bodyPr/>
        <a:lstStyle/>
        <a:p>
          <a:endParaRPr lang="en-US"/>
        </a:p>
      </dgm:t>
    </dgm:pt>
    <dgm:pt modelId="{C73F0E3A-68DA-4696-BDD7-3F9CF9763D1A}">
      <dgm:prSet phldrT="[Text]"/>
      <dgm:spPr/>
      <dgm:t>
        <a:bodyPr/>
        <a:lstStyle/>
        <a:p>
          <a:r>
            <a:rPr lang="en-US" dirty="0"/>
            <a:t>59431</a:t>
          </a:r>
        </a:p>
      </dgm:t>
    </dgm:pt>
    <dgm:pt modelId="{1F7079E6-DD8F-4304-A149-54A2CA17D61A}" type="parTrans" cxnId="{A3E55C5F-CFEB-42A1-8B05-3665386A8953}">
      <dgm:prSet/>
      <dgm:spPr/>
      <dgm:t>
        <a:bodyPr/>
        <a:lstStyle/>
        <a:p>
          <a:endParaRPr lang="en-US"/>
        </a:p>
      </dgm:t>
    </dgm:pt>
    <dgm:pt modelId="{A9C91596-5BCC-4FDC-9257-E1E78CA6EB7F}" type="sibTrans" cxnId="{A3E55C5F-CFEB-42A1-8B05-3665386A8953}">
      <dgm:prSet/>
      <dgm:spPr/>
      <dgm:t>
        <a:bodyPr/>
        <a:lstStyle/>
        <a:p>
          <a:endParaRPr lang="en-US"/>
        </a:p>
      </dgm:t>
    </dgm:pt>
    <dgm:pt modelId="{B10BC5CE-68A3-485B-B2F9-DBA8FDF97B95}">
      <dgm:prSet phldrT="[Text]"/>
      <dgm:spPr/>
      <dgm:t>
        <a:bodyPr/>
        <a:lstStyle/>
        <a:p>
          <a:r>
            <a:rPr lang="en-US" dirty="0"/>
            <a:t>VBAC</a:t>
          </a:r>
        </a:p>
      </dgm:t>
    </dgm:pt>
    <dgm:pt modelId="{958002DE-2707-4D43-8358-5256387793C6}" type="parTrans" cxnId="{D7074446-B8AE-450A-9996-CE0518D2E601}">
      <dgm:prSet/>
      <dgm:spPr/>
      <dgm:t>
        <a:bodyPr/>
        <a:lstStyle/>
        <a:p>
          <a:endParaRPr lang="en-US"/>
        </a:p>
      </dgm:t>
    </dgm:pt>
    <dgm:pt modelId="{4A4A68ED-A970-4AB2-ADC2-88F8271BF8A6}" type="sibTrans" cxnId="{D7074446-B8AE-450A-9996-CE0518D2E601}">
      <dgm:prSet/>
      <dgm:spPr/>
      <dgm:t>
        <a:bodyPr/>
        <a:lstStyle/>
        <a:p>
          <a:endParaRPr lang="en-US"/>
        </a:p>
      </dgm:t>
    </dgm:pt>
    <dgm:pt modelId="{9EFD0615-0C32-4528-BD72-BC725F6F0F11}">
      <dgm:prSet phldrT="[Text]"/>
      <dgm:spPr/>
      <dgm:t>
        <a:bodyPr/>
        <a:lstStyle/>
        <a:p>
          <a:r>
            <a:rPr lang="en-US" dirty="0"/>
            <a:t>59432</a:t>
          </a:r>
        </a:p>
      </dgm:t>
    </dgm:pt>
    <dgm:pt modelId="{00E1CE6E-0334-44D5-AC95-15CD85ACA88C}" type="parTrans" cxnId="{1441CEEE-A880-4720-A092-5F2EC4B5A1CC}">
      <dgm:prSet/>
      <dgm:spPr/>
      <dgm:t>
        <a:bodyPr/>
        <a:lstStyle/>
        <a:p>
          <a:endParaRPr lang="en-US"/>
        </a:p>
      </dgm:t>
    </dgm:pt>
    <dgm:pt modelId="{D55FC445-365B-40E9-A8C9-F9FA82CB1B1C}" type="sibTrans" cxnId="{1441CEEE-A880-4720-A092-5F2EC4B5A1CC}">
      <dgm:prSet/>
      <dgm:spPr/>
      <dgm:t>
        <a:bodyPr/>
        <a:lstStyle/>
        <a:p>
          <a:endParaRPr lang="en-US"/>
        </a:p>
      </dgm:t>
    </dgm:pt>
    <dgm:pt modelId="{42D62B83-7A22-447D-8DCA-22876D2D43CB}">
      <dgm:prSet phldrT="[Text]"/>
      <dgm:spPr/>
      <dgm:t>
        <a:bodyPr/>
        <a:lstStyle/>
        <a:p>
          <a:r>
            <a:rPr lang="en-US" dirty="0"/>
            <a:t>Primary Cesarean</a:t>
          </a:r>
        </a:p>
      </dgm:t>
    </dgm:pt>
    <dgm:pt modelId="{5C44F61B-3DFF-44E5-9AA7-FCFB2BD8F2D3}" type="parTrans" cxnId="{E69D9F65-1376-46C9-AD12-1ED31F00A72E}">
      <dgm:prSet/>
      <dgm:spPr/>
      <dgm:t>
        <a:bodyPr/>
        <a:lstStyle/>
        <a:p>
          <a:endParaRPr lang="en-US"/>
        </a:p>
      </dgm:t>
    </dgm:pt>
    <dgm:pt modelId="{D2E809F9-2D4C-4CCA-82A5-8EA606CA9DA7}" type="sibTrans" cxnId="{E69D9F65-1376-46C9-AD12-1ED31F00A72E}">
      <dgm:prSet/>
      <dgm:spPr/>
      <dgm:t>
        <a:bodyPr/>
        <a:lstStyle/>
        <a:p>
          <a:endParaRPr lang="en-US"/>
        </a:p>
      </dgm:t>
    </dgm:pt>
    <dgm:pt modelId="{9D3E9565-5640-4222-A193-EF8FF73AA0E3}">
      <dgm:prSet phldrT="[Text]"/>
      <dgm:spPr/>
      <dgm:t>
        <a:bodyPr/>
        <a:lstStyle/>
        <a:p>
          <a:r>
            <a:rPr lang="en-US" dirty="0"/>
            <a:t>59502</a:t>
          </a:r>
        </a:p>
      </dgm:t>
    </dgm:pt>
    <dgm:pt modelId="{861A5607-E5E8-4BED-8CE3-EA266750EC90}" type="parTrans" cxnId="{B8AAACB1-039A-4266-B4D7-F84D4F9E7C34}">
      <dgm:prSet/>
      <dgm:spPr/>
      <dgm:t>
        <a:bodyPr/>
        <a:lstStyle/>
        <a:p>
          <a:endParaRPr lang="en-US"/>
        </a:p>
      </dgm:t>
    </dgm:pt>
    <dgm:pt modelId="{C727E03B-64DF-4630-87FC-63F928B832C8}" type="sibTrans" cxnId="{B8AAACB1-039A-4266-B4D7-F84D4F9E7C34}">
      <dgm:prSet/>
      <dgm:spPr/>
      <dgm:t>
        <a:bodyPr/>
        <a:lstStyle/>
        <a:p>
          <a:endParaRPr lang="en-US"/>
        </a:p>
      </dgm:t>
    </dgm:pt>
    <dgm:pt modelId="{539738DB-BC5F-4CB6-9F43-D84B8DC03694}">
      <dgm:prSet phldrT="[Text]"/>
      <dgm:spPr/>
      <dgm:t>
        <a:bodyPr/>
        <a:lstStyle/>
        <a:p>
          <a:r>
            <a:rPr lang="en-US" dirty="0"/>
            <a:t>Repeat Cesarean</a:t>
          </a:r>
        </a:p>
      </dgm:t>
    </dgm:pt>
    <dgm:pt modelId="{14F9CE73-217E-45CA-BF28-61BC3E665BD7}" type="parTrans" cxnId="{03051DC2-A68A-4742-94AE-B9908ECB9060}">
      <dgm:prSet/>
      <dgm:spPr/>
      <dgm:t>
        <a:bodyPr/>
        <a:lstStyle/>
        <a:p>
          <a:endParaRPr lang="en-US"/>
        </a:p>
      </dgm:t>
    </dgm:pt>
    <dgm:pt modelId="{BB24C42D-FFEC-4012-B2A1-D2BDDFD5DC1C}" type="sibTrans" cxnId="{03051DC2-A68A-4742-94AE-B9908ECB9060}">
      <dgm:prSet/>
      <dgm:spPr/>
      <dgm:t>
        <a:bodyPr/>
        <a:lstStyle/>
        <a:p>
          <a:endParaRPr lang="en-US"/>
        </a:p>
      </dgm:t>
    </dgm:pt>
    <dgm:pt modelId="{1F6AF32F-5490-411B-943B-6E8F2227DD89}">
      <dgm:prSet phldrT="[Text]"/>
      <dgm:spPr/>
      <dgm:t>
        <a:bodyPr/>
        <a:lstStyle/>
        <a:p>
          <a:r>
            <a:rPr lang="en-US" dirty="0"/>
            <a:t>59503</a:t>
          </a:r>
        </a:p>
      </dgm:t>
    </dgm:pt>
    <dgm:pt modelId="{04FB37A9-EA53-4719-9126-6833A686510A}" type="parTrans" cxnId="{658A6E16-3E4A-4235-9162-D568B1A28F8C}">
      <dgm:prSet/>
      <dgm:spPr/>
      <dgm:t>
        <a:bodyPr/>
        <a:lstStyle/>
        <a:p>
          <a:endParaRPr lang="en-US"/>
        </a:p>
      </dgm:t>
    </dgm:pt>
    <dgm:pt modelId="{BD3E3EC1-12D0-4A12-B90C-DDC0F49A5D77}" type="sibTrans" cxnId="{658A6E16-3E4A-4235-9162-D568B1A28F8C}">
      <dgm:prSet/>
      <dgm:spPr/>
      <dgm:t>
        <a:bodyPr/>
        <a:lstStyle/>
        <a:p>
          <a:endParaRPr lang="en-US"/>
        </a:p>
      </dgm:t>
    </dgm:pt>
    <dgm:pt modelId="{A42E6C24-07C9-4225-B395-440383A5EF97}" type="pres">
      <dgm:prSet presAssocID="{B67FBC8C-4521-49E0-8DD1-2848121D2E42}" presName="Name0" presStyleCnt="0">
        <dgm:presLayoutVars>
          <dgm:dir/>
          <dgm:animLvl val="lvl"/>
          <dgm:resizeHandles val="exact"/>
        </dgm:presLayoutVars>
      </dgm:prSet>
      <dgm:spPr/>
    </dgm:pt>
    <dgm:pt modelId="{2F2514C4-5C3C-447B-A58C-8242EF28BAFF}" type="pres">
      <dgm:prSet presAssocID="{CA74B235-07B0-4E8F-A9B8-86A5C35616C5}" presName="linNode" presStyleCnt="0"/>
      <dgm:spPr/>
    </dgm:pt>
    <dgm:pt modelId="{42E8A93E-7F5D-495F-8B69-CD8EDE69BAB3}" type="pres">
      <dgm:prSet presAssocID="{CA74B235-07B0-4E8F-A9B8-86A5C35616C5}" presName="parentText" presStyleLbl="node1" presStyleIdx="0" presStyleCnt="4" custScaleX="240891">
        <dgm:presLayoutVars>
          <dgm:chMax val="1"/>
          <dgm:bulletEnabled val="1"/>
        </dgm:presLayoutVars>
      </dgm:prSet>
      <dgm:spPr/>
    </dgm:pt>
    <dgm:pt modelId="{4A991027-C065-4829-A858-36100E7DAE92}" type="pres">
      <dgm:prSet presAssocID="{CA74B235-07B0-4E8F-A9B8-86A5C35616C5}" presName="descendantText" presStyleLbl="alignAccFollowNode1" presStyleIdx="0" presStyleCnt="4" custLinFactNeighborY="-5891">
        <dgm:presLayoutVars>
          <dgm:bulletEnabled val="1"/>
        </dgm:presLayoutVars>
      </dgm:prSet>
      <dgm:spPr/>
    </dgm:pt>
    <dgm:pt modelId="{7056CB8A-431D-465F-938C-4A83C63F363E}" type="pres">
      <dgm:prSet presAssocID="{F798B275-4D99-47DF-8F0B-FB74F5A95807}" presName="sp" presStyleCnt="0"/>
      <dgm:spPr/>
    </dgm:pt>
    <dgm:pt modelId="{030AD12C-AC39-4580-B0CD-DB11E754B289}" type="pres">
      <dgm:prSet presAssocID="{B10BC5CE-68A3-485B-B2F9-DBA8FDF97B95}" presName="linNode" presStyleCnt="0"/>
      <dgm:spPr/>
    </dgm:pt>
    <dgm:pt modelId="{B9E3A2F7-7C6E-4475-8CA1-79450C44BA77}" type="pres">
      <dgm:prSet presAssocID="{B10BC5CE-68A3-485B-B2F9-DBA8FDF97B95}" presName="parentText" presStyleLbl="node1" presStyleIdx="1" presStyleCnt="4" custScaleX="240891">
        <dgm:presLayoutVars>
          <dgm:chMax val="1"/>
          <dgm:bulletEnabled val="1"/>
        </dgm:presLayoutVars>
      </dgm:prSet>
      <dgm:spPr/>
    </dgm:pt>
    <dgm:pt modelId="{15E335B8-61D8-47F3-87A0-5BFE9AD26063}" type="pres">
      <dgm:prSet presAssocID="{B10BC5CE-68A3-485B-B2F9-DBA8FDF97B95}" presName="descendantText" presStyleLbl="alignAccFollowNode1" presStyleIdx="1" presStyleCnt="4">
        <dgm:presLayoutVars>
          <dgm:bulletEnabled val="1"/>
        </dgm:presLayoutVars>
      </dgm:prSet>
      <dgm:spPr/>
    </dgm:pt>
    <dgm:pt modelId="{568FC630-8D27-47CF-916F-F053A080AAE2}" type="pres">
      <dgm:prSet presAssocID="{4A4A68ED-A970-4AB2-ADC2-88F8271BF8A6}" presName="sp" presStyleCnt="0"/>
      <dgm:spPr/>
    </dgm:pt>
    <dgm:pt modelId="{1DB50EAA-6964-4809-95A1-2DA2311A17FD}" type="pres">
      <dgm:prSet presAssocID="{42D62B83-7A22-447D-8DCA-22876D2D43CB}" presName="linNode" presStyleCnt="0"/>
      <dgm:spPr/>
    </dgm:pt>
    <dgm:pt modelId="{20BC0446-BE0D-44C4-9C82-37B09B409258}" type="pres">
      <dgm:prSet presAssocID="{42D62B83-7A22-447D-8DCA-22876D2D43CB}" presName="parentText" presStyleLbl="node1" presStyleIdx="2" presStyleCnt="4" custScaleX="240891">
        <dgm:presLayoutVars>
          <dgm:chMax val="1"/>
          <dgm:bulletEnabled val="1"/>
        </dgm:presLayoutVars>
      </dgm:prSet>
      <dgm:spPr/>
    </dgm:pt>
    <dgm:pt modelId="{300CB84F-8684-4464-83D8-7BF1E45431F5}" type="pres">
      <dgm:prSet presAssocID="{42D62B83-7A22-447D-8DCA-22876D2D43CB}" presName="descendantText" presStyleLbl="alignAccFollowNode1" presStyleIdx="2" presStyleCnt="4">
        <dgm:presLayoutVars>
          <dgm:bulletEnabled val="1"/>
        </dgm:presLayoutVars>
      </dgm:prSet>
      <dgm:spPr/>
    </dgm:pt>
    <dgm:pt modelId="{CDF512DA-964A-44B8-BBAB-D8171C45F091}" type="pres">
      <dgm:prSet presAssocID="{D2E809F9-2D4C-4CCA-82A5-8EA606CA9DA7}" presName="sp" presStyleCnt="0"/>
      <dgm:spPr/>
    </dgm:pt>
    <dgm:pt modelId="{28721FD9-CADC-49A6-B4F2-C77104C5DA39}" type="pres">
      <dgm:prSet presAssocID="{539738DB-BC5F-4CB6-9F43-D84B8DC03694}" presName="linNode" presStyleCnt="0"/>
      <dgm:spPr/>
    </dgm:pt>
    <dgm:pt modelId="{E1BC5970-B16E-4393-A877-ECCD7A6AF0E1}" type="pres">
      <dgm:prSet presAssocID="{539738DB-BC5F-4CB6-9F43-D84B8DC03694}" presName="parentText" presStyleLbl="node1" presStyleIdx="3" presStyleCnt="4" custScaleX="240891">
        <dgm:presLayoutVars>
          <dgm:chMax val="1"/>
          <dgm:bulletEnabled val="1"/>
        </dgm:presLayoutVars>
      </dgm:prSet>
      <dgm:spPr/>
    </dgm:pt>
    <dgm:pt modelId="{81ECCC93-D708-4496-AAD4-7CB2A8498F4B}" type="pres">
      <dgm:prSet presAssocID="{539738DB-BC5F-4CB6-9F43-D84B8DC03694}" presName="descendantText" presStyleLbl="alignAccFollowNode1" presStyleIdx="3" presStyleCnt="4">
        <dgm:presLayoutVars>
          <dgm:bulletEnabled val="1"/>
        </dgm:presLayoutVars>
      </dgm:prSet>
      <dgm:spPr/>
    </dgm:pt>
  </dgm:ptLst>
  <dgm:cxnLst>
    <dgm:cxn modelId="{BDEECA04-7735-4149-A08A-7B72A5B0B834}" type="presOf" srcId="{1F6AF32F-5490-411B-943B-6E8F2227DD89}" destId="{81ECCC93-D708-4496-AAD4-7CB2A8498F4B}" srcOrd="0" destOrd="0" presId="urn:microsoft.com/office/officeart/2005/8/layout/vList5"/>
    <dgm:cxn modelId="{FF86DA06-22BF-4F7B-9A0A-47D9FC0C78B4}" type="presOf" srcId="{CA74B235-07B0-4E8F-A9B8-86A5C35616C5}" destId="{42E8A93E-7F5D-495F-8B69-CD8EDE69BAB3}" srcOrd="0" destOrd="0" presId="urn:microsoft.com/office/officeart/2005/8/layout/vList5"/>
    <dgm:cxn modelId="{16D05C15-AB2B-4CBC-AAF5-4BF27FCB79FC}" type="presOf" srcId="{539738DB-BC5F-4CB6-9F43-D84B8DC03694}" destId="{E1BC5970-B16E-4393-A877-ECCD7A6AF0E1}" srcOrd="0" destOrd="0" presId="urn:microsoft.com/office/officeart/2005/8/layout/vList5"/>
    <dgm:cxn modelId="{658A6E16-3E4A-4235-9162-D568B1A28F8C}" srcId="{539738DB-BC5F-4CB6-9F43-D84B8DC03694}" destId="{1F6AF32F-5490-411B-943B-6E8F2227DD89}" srcOrd="0" destOrd="0" parTransId="{04FB37A9-EA53-4719-9126-6833A686510A}" sibTransId="{BD3E3EC1-12D0-4A12-B90C-DDC0F49A5D77}"/>
    <dgm:cxn modelId="{ED196936-0B8F-4943-A744-55B2C5F615B5}" srcId="{B67FBC8C-4521-49E0-8DD1-2848121D2E42}" destId="{CA74B235-07B0-4E8F-A9B8-86A5C35616C5}" srcOrd="0" destOrd="0" parTransId="{D774CA08-39E2-4F7F-8AF9-2BD191949DB7}" sibTransId="{F798B275-4D99-47DF-8F0B-FB74F5A95807}"/>
    <dgm:cxn modelId="{DA4AA93B-34DA-40B1-8242-24A1FBBBB0BD}" type="presOf" srcId="{B67FBC8C-4521-49E0-8DD1-2848121D2E42}" destId="{A42E6C24-07C9-4225-B395-440383A5EF97}" srcOrd="0" destOrd="0" presId="urn:microsoft.com/office/officeart/2005/8/layout/vList5"/>
    <dgm:cxn modelId="{A3E55C5F-CFEB-42A1-8B05-3665386A8953}" srcId="{CA74B235-07B0-4E8F-A9B8-86A5C35616C5}" destId="{C73F0E3A-68DA-4696-BDD7-3F9CF9763D1A}" srcOrd="0" destOrd="0" parTransId="{1F7079E6-DD8F-4304-A149-54A2CA17D61A}" sibTransId="{A9C91596-5BCC-4FDC-9257-E1E78CA6EB7F}"/>
    <dgm:cxn modelId="{95EE7062-0515-4D02-8176-E422FC249549}" type="presOf" srcId="{9D3E9565-5640-4222-A193-EF8FF73AA0E3}" destId="{300CB84F-8684-4464-83D8-7BF1E45431F5}" srcOrd="0" destOrd="0" presId="urn:microsoft.com/office/officeart/2005/8/layout/vList5"/>
    <dgm:cxn modelId="{E69D9F65-1376-46C9-AD12-1ED31F00A72E}" srcId="{B67FBC8C-4521-49E0-8DD1-2848121D2E42}" destId="{42D62B83-7A22-447D-8DCA-22876D2D43CB}" srcOrd="2" destOrd="0" parTransId="{5C44F61B-3DFF-44E5-9AA7-FCFB2BD8F2D3}" sibTransId="{D2E809F9-2D4C-4CCA-82A5-8EA606CA9DA7}"/>
    <dgm:cxn modelId="{D7074446-B8AE-450A-9996-CE0518D2E601}" srcId="{B67FBC8C-4521-49E0-8DD1-2848121D2E42}" destId="{B10BC5CE-68A3-485B-B2F9-DBA8FDF97B95}" srcOrd="1" destOrd="0" parTransId="{958002DE-2707-4D43-8358-5256387793C6}" sibTransId="{4A4A68ED-A970-4AB2-ADC2-88F8271BF8A6}"/>
    <dgm:cxn modelId="{7821D746-35FA-4B9C-B698-39BCD0E4522E}" type="presOf" srcId="{B10BC5CE-68A3-485B-B2F9-DBA8FDF97B95}" destId="{B9E3A2F7-7C6E-4475-8CA1-79450C44BA77}" srcOrd="0" destOrd="0" presId="urn:microsoft.com/office/officeart/2005/8/layout/vList5"/>
    <dgm:cxn modelId="{B8AAACB1-039A-4266-B4D7-F84D4F9E7C34}" srcId="{42D62B83-7A22-447D-8DCA-22876D2D43CB}" destId="{9D3E9565-5640-4222-A193-EF8FF73AA0E3}" srcOrd="0" destOrd="0" parTransId="{861A5607-E5E8-4BED-8CE3-EA266750EC90}" sibTransId="{C727E03B-64DF-4630-87FC-63F928B832C8}"/>
    <dgm:cxn modelId="{AA6739B9-0306-4AE3-B9FD-C8AF46270282}" type="presOf" srcId="{42D62B83-7A22-447D-8DCA-22876D2D43CB}" destId="{20BC0446-BE0D-44C4-9C82-37B09B409258}" srcOrd="0" destOrd="0" presId="urn:microsoft.com/office/officeart/2005/8/layout/vList5"/>
    <dgm:cxn modelId="{03051DC2-A68A-4742-94AE-B9908ECB9060}" srcId="{B67FBC8C-4521-49E0-8DD1-2848121D2E42}" destId="{539738DB-BC5F-4CB6-9F43-D84B8DC03694}" srcOrd="3" destOrd="0" parTransId="{14F9CE73-217E-45CA-BF28-61BC3E665BD7}" sibTransId="{BB24C42D-FFEC-4012-B2A1-D2BDDFD5DC1C}"/>
    <dgm:cxn modelId="{DDB7F7C8-9346-4303-9957-5ED555DC4027}" type="presOf" srcId="{9EFD0615-0C32-4528-BD72-BC725F6F0F11}" destId="{15E335B8-61D8-47F3-87A0-5BFE9AD26063}" srcOrd="0" destOrd="0" presId="urn:microsoft.com/office/officeart/2005/8/layout/vList5"/>
    <dgm:cxn modelId="{1FF34AD0-E390-4AFB-AE3E-AB5B2B42AD01}" type="presOf" srcId="{C73F0E3A-68DA-4696-BDD7-3F9CF9763D1A}" destId="{4A991027-C065-4829-A858-36100E7DAE92}" srcOrd="0" destOrd="0" presId="urn:microsoft.com/office/officeart/2005/8/layout/vList5"/>
    <dgm:cxn modelId="{1441CEEE-A880-4720-A092-5F2EC4B5A1CC}" srcId="{B10BC5CE-68A3-485B-B2F9-DBA8FDF97B95}" destId="{9EFD0615-0C32-4528-BD72-BC725F6F0F11}" srcOrd="0" destOrd="0" parTransId="{00E1CE6E-0334-44D5-AC95-15CD85ACA88C}" sibTransId="{D55FC445-365B-40E9-A8C9-F9FA82CB1B1C}"/>
    <dgm:cxn modelId="{AE8B9053-C354-4180-9A8C-E9F195D8277D}" type="presParOf" srcId="{A42E6C24-07C9-4225-B395-440383A5EF97}" destId="{2F2514C4-5C3C-447B-A58C-8242EF28BAFF}" srcOrd="0" destOrd="0" presId="urn:microsoft.com/office/officeart/2005/8/layout/vList5"/>
    <dgm:cxn modelId="{6BD69F8C-2DFB-400D-9891-041A45429DDB}" type="presParOf" srcId="{2F2514C4-5C3C-447B-A58C-8242EF28BAFF}" destId="{42E8A93E-7F5D-495F-8B69-CD8EDE69BAB3}" srcOrd="0" destOrd="0" presId="urn:microsoft.com/office/officeart/2005/8/layout/vList5"/>
    <dgm:cxn modelId="{AA13CABB-E44E-4BE9-BB83-14430A5DCC6E}" type="presParOf" srcId="{2F2514C4-5C3C-447B-A58C-8242EF28BAFF}" destId="{4A991027-C065-4829-A858-36100E7DAE92}" srcOrd="1" destOrd="0" presId="urn:microsoft.com/office/officeart/2005/8/layout/vList5"/>
    <dgm:cxn modelId="{D972E600-62F4-47BC-98C6-68E28EBA28F5}" type="presParOf" srcId="{A42E6C24-07C9-4225-B395-440383A5EF97}" destId="{7056CB8A-431D-465F-938C-4A83C63F363E}" srcOrd="1" destOrd="0" presId="urn:microsoft.com/office/officeart/2005/8/layout/vList5"/>
    <dgm:cxn modelId="{C0E1A68F-6CFB-4C23-8F34-15D992DD344E}" type="presParOf" srcId="{A42E6C24-07C9-4225-B395-440383A5EF97}" destId="{030AD12C-AC39-4580-B0CD-DB11E754B289}" srcOrd="2" destOrd="0" presId="urn:microsoft.com/office/officeart/2005/8/layout/vList5"/>
    <dgm:cxn modelId="{6D5F7C37-F70A-4503-9660-3DC6C6E54EA6}" type="presParOf" srcId="{030AD12C-AC39-4580-B0CD-DB11E754B289}" destId="{B9E3A2F7-7C6E-4475-8CA1-79450C44BA77}" srcOrd="0" destOrd="0" presId="urn:microsoft.com/office/officeart/2005/8/layout/vList5"/>
    <dgm:cxn modelId="{B1374CDD-2A09-43FC-918A-ACCE4B52B8D8}" type="presParOf" srcId="{030AD12C-AC39-4580-B0CD-DB11E754B289}" destId="{15E335B8-61D8-47F3-87A0-5BFE9AD26063}" srcOrd="1" destOrd="0" presId="urn:microsoft.com/office/officeart/2005/8/layout/vList5"/>
    <dgm:cxn modelId="{A514BDDA-C00B-4B55-8161-0F48993F8C5C}" type="presParOf" srcId="{A42E6C24-07C9-4225-B395-440383A5EF97}" destId="{568FC630-8D27-47CF-916F-F053A080AAE2}" srcOrd="3" destOrd="0" presId="urn:microsoft.com/office/officeart/2005/8/layout/vList5"/>
    <dgm:cxn modelId="{9D69F11A-B4DE-41A5-8538-CCEB53759C98}" type="presParOf" srcId="{A42E6C24-07C9-4225-B395-440383A5EF97}" destId="{1DB50EAA-6964-4809-95A1-2DA2311A17FD}" srcOrd="4" destOrd="0" presId="urn:microsoft.com/office/officeart/2005/8/layout/vList5"/>
    <dgm:cxn modelId="{90F7EFC9-919C-4A4D-A59E-3D9DEDAFA874}" type="presParOf" srcId="{1DB50EAA-6964-4809-95A1-2DA2311A17FD}" destId="{20BC0446-BE0D-44C4-9C82-37B09B409258}" srcOrd="0" destOrd="0" presId="urn:microsoft.com/office/officeart/2005/8/layout/vList5"/>
    <dgm:cxn modelId="{4A73DCDE-264B-40B8-92B2-A117AA55425A}" type="presParOf" srcId="{1DB50EAA-6964-4809-95A1-2DA2311A17FD}" destId="{300CB84F-8684-4464-83D8-7BF1E45431F5}" srcOrd="1" destOrd="0" presId="urn:microsoft.com/office/officeart/2005/8/layout/vList5"/>
    <dgm:cxn modelId="{16F38CD5-88D7-49BF-B85F-EB5F5B1DFB60}" type="presParOf" srcId="{A42E6C24-07C9-4225-B395-440383A5EF97}" destId="{CDF512DA-964A-44B8-BBAB-D8171C45F091}" srcOrd="5" destOrd="0" presId="urn:microsoft.com/office/officeart/2005/8/layout/vList5"/>
    <dgm:cxn modelId="{CE2B7B6D-08A9-4E46-998C-570C1416368D}" type="presParOf" srcId="{A42E6C24-07C9-4225-B395-440383A5EF97}" destId="{28721FD9-CADC-49A6-B4F2-C77104C5DA39}" srcOrd="6" destOrd="0" presId="urn:microsoft.com/office/officeart/2005/8/layout/vList5"/>
    <dgm:cxn modelId="{7450AFB2-3797-4DC1-ADF4-503E42F59B6E}" type="presParOf" srcId="{28721FD9-CADC-49A6-B4F2-C77104C5DA39}" destId="{E1BC5970-B16E-4393-A877-ECCD7A6AF0E1}" srcOrd="0" destOrd="0" presId="urn:microsoft.com/office/officeart/2005/8/layout/vList5"/>
    <dgm:cxn modelId="{2B412845-8170-4C9A-A0C4-7E30FF74FBB9}" type="presParOf" srcId="{28721FD9-CADC-49A6-B4F2-C77104C5DA39}" destId="{81ECCC93-D708-4496-AAD4-7CB2A8498F4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79794-3E07-497C-955B-E90EFD7E6A4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07C820-3852-4DAC-ABF7-02F8B6670B26}">
      <dgm:prSet/>
      <dgm:spPr/>
      <dgm:t>
        <a:bodyPr/>
        <a:lstStyle/>
        <a:p>
          <a:pPr>
            <a:lnSpc>
              <a:spcPct val="100000"/>
            </a:lnSpc>
          </a:pPr>
          <a:r>
            <a:rPr lang="en-US" b="1" i="0"/>
            <a:t>ACOG.</a:t>
          </a:r>
          <a:r>
            <a:rPr lang="en-US" b="1"/>
            <a:t>org</a:t>
          </a:r>
          <a:r>
            <a:rPr lang="en-US" b="1" i="0"/>
            <a:t> </a:t>
          </a:r>
          <a:r>
            <a:rPr lang="en-US" b="1" i="0" u="sng">
              <a:hlinkClick xmlns:r="http://schemas.openxmlformats.org/officeDocument/2006/relationships" r:id="rId1"/>
            </a:rPr>
            <a:t>Payment for Obstetric Services</a:t>
          </a:r>
          <a:r>
            <a:rPr lang="en-US" b="1" i="0"/>
            <a:t> </a:t>
          </a:r>
          <a:endParaRPr lang="en-US"/>
        </a:p>
      </dgm:t>
    </dgm:pt>
    <dgm:pt modelId="{661BF4B4-D098-4BCC-B2C2-CD36D7AA3A6D}" type="parTrans" cxnId="{C4BB1974-4F9B-42A4-998D-554F26EC0CC2}">
      <dgm:prSet/>
      <dgm:spPr/>
      <dgm:t>
        <a:bodyPr/>
        <a:lstStyle/>
        <a:p>
          <a:endParaRPr lang="en-US"/>
        </a:p>
      </dgm:t>
    </dgm:pt>
    <dgm:pt modelId="{400A0196-5241-406F-8649-6BE216ADD6BC}" type="sibTrans" cxnId="{C4BB1974-4F9B-42A4-998D-554F26EC0CC2}">
      <dgm:prSet/>
      <dgm:spPr/>
      <dgm:t>
        <a:bodyPr/>
        <a:lstStyle/>
        <a:p>
          <a:endParaRPr lang="en-US"/>
        </a:p>
      </dgm:t>
    </dgm:pt>
    <dgm:pt modelId="{40DD4580-F214-402D-83FD-F567075F817C}">
      <dgm:prSet/>
      <dgm:spPr/>
      <dgm:t>
        <a:bodyPr/>
        <a:lstStyle/>
        <a:p>
          <a:pPr>
            <a:lnSpc>
              <a:spcPct val="100000"/>
            </a:lnSpc>
          </a:pPr>
          <a:r>
            <a:rPr lang="en-US" b="1" i="0"/>
            <a:t>Courses at every ADM </a:t>
          </a:r>
          <a:r>
            <a:rPr lang="en-US" b="1" i="0" u="sng">
              <a:hlinkClick xmlns:r="http://schemas.openxmlformats.org/officeDocument/2006/relationships" r:id="rId2"/>
            </a:rPr>
            <a:t>www.acog.org/education-and-events/annual-district-meetings</a:t>
          </a:r>
          <a:endParaRPr lang="en-US"/>
        </a:p>
      </dgm:t>
    </dgm:pt>
    <dgm:pt modelId="{68AA09EF-07B0-4E28-9CA4-0ABC818EC47D}" type="parTrans" cxnId="{A1EAA0AC-72FA-4EB0-90FF-8880E0AC396B}">
      <dgm:prSet/>
      <dgm:spPr/>
      <dgm:t>
        <a:bodyPr/>
        <a:lstStyle/>
        <a:p>
          <a:endParaRPr lang="en-US"/>
        </a:p>
      </dgm:t>
    </dgm:pt>
    <dgm:pt modelId="{21E6564B-D149-48F3-9E3D-C55031F35419}" type="sibTrans" cxnId="{A1EAA0AC-72FA-4EB0-90FF-8880E0AC396B}">
      <dgm:prSet/>
      <dgm:spPr/>
      <dgm:t>
        <a:bodyPr/>
        <a:lstStyle/>
        <a:p>
          <a:endParaRPr lang="en-US"/>
        </a:p>
      </dgm:t>
    </dgm:pt>
    <dgm:pt modelId="{45DFBC30-EDD5-4724-B80E-B4F984F067ED}">
      <dgm:prSet/>
      <dgm:spPr/>
      <dgm:t>
        <a:bodyPr/>
        <a:lstStyle/>
        <a:p>
          <a:pPr>
            <a:lnSpc>
              <a:spcPct val="100000"/>
            </a:lnSpc>
          </a:pPr>
          <a:r>
            <a:rPr lang="en-US" b="1" i="0"/>
            <a:t>Course in Las Vegas Sept 3 </a:t>
          </a:r>
          <a:r>
            <a:rPr lang="en-US" b="1"/>
            <a:t>– info </a:t>
          </a:r>
          <a:r>
            <a:rPr lang="en-US" b="1" i="0"/>
            <a:t>to come!</a:t>
          </a:r>
          <a:endParaRPr lang="en-US"/>
        </a:p>
      </dgm:t>
    </dgm:pt>
    <dgm:pt modelId="{B8D61729-E88B-4F00-8BD5-14247275BA8C}" type="parTrans" cxnId="{5806E6F7-F1C3-43F9-830B-15928CD2B43E}">
      <dgm:prSet/>
      <dgm:spPr/>
      <dgm:t>
        <a:bodyPr/>
        <a:lstStyle/>
        <a:p>
          <a:endParaRPr lang="en-US"/>
        </a:p>
      </dgm:t>
    </dgm:pt>
    <dgm:pt modelId="{01751AE3-65AA-4CE6-AA34-61B4A6046574}" type="sibTrans" cxnId="{5806E6F7-F1C3-43F9-830B-15928CD2B43E}">
      <dgm:prSet/>
      <dgm:spPr/>
      <dgm:t>
        <a:bodyPr/>
        <a:lstStyle/>
        <a:p>
          <a:endParaRPr lang="en-US"/>
        </a:p>
      </dgm:t>
    </dgm:pt>
    <dgm:pt modelId="{413A5997-5979-4F4E-9490-25FBD78E7E09}">
      <dgm:prSet/>
      <dgm:spPr/>
      <dgm:t>
        <a:bodyPr/>
        <a:lstStyle/>
        <a:p>
          <a:pPr>
            <a:lnSpc>
              <a:spcPct val="100000"/>
            </a:lnSpc>
          </a:pPr>
          <a:r>
            <a:rPr lang="en-US" b="1" i="0"/>
            <a:t>Course in New Orleans Nov 7 </a:t>
          </a:r>
          <a:r>
            <a:rPr lang="en-US" b="1" i="0" u="sng">
              <a:hlinkClick xmlns:r="http://schemas.openxmlformats.org/officeDocument/2006/relationships" r:id="rId3"/>
            </a:rPr>
            <a:t>www.acog.org/education-and-events/meetings/payment-in-practice-in-person</a:t>
          </a:r>
          <a:endParaRPr lang="en-US"/>
        </a:p>
      </dgm:t>
    </dgm:pt>
    <dgm:pt modelId="{6019BDD3-D9FC-4704-90C0-43524FE5589E}" type="parTrans" cxnId="{0C9C68DC-0E54-415E-8233-09CA4B1FD0C5}">
      <dgm:prSet/>
      <dgm:spPr/>
      <dgm:t>
        <a:bodyPr/>
        <a:lstStyle/>
        <a:p>
          <a:endParaRPr lang="en-US"/>
        </a:p>
      </dgm:t>
    </dgm:pt>
    <dgm:pt modelId="{16AA1917-032B-4859-B325-122BD019C2DD}" type="sibTrans" cxnId="{0C9C68DC-0E54-415E-8233-09CA4B1FD0C5}">
      <dgm:prSet/>
      <dgm:spPr/>
      <dgm:t>
        <a:bodyPr/>
        <a:lstStyle/>
        <a:p>
          <a:endParaRPr lang="en-US"/>
        </a:p>
      </dgm:t>
    </dgm:pt>
    <dgm:pt modelId="{11C26368-092C-4FFA-8F59-C7EEFEE1052E}">
      <dgm:prSet/>
      <dgm:spPr/>
      <dgm:t>
        <a:bodyPr/>
        <a:lstStyle/>
        <a:p>
          <a:pPr>
            <a:lnSpc>
              <a:spcPct val="100000"/>
            </a:lnSpc>
          </a:pPr>
          <a:r>
            <a:rPr lang="en-US" b="1" i="0"/>
            <a:t>Future podcast episodes </a:t>
          </a:r>
          <a:r>
            <a:rPr lang="en-US" b="1" i="0" u="sng">
              <a:hlinkClick xmlns:r="http://schemas.openxmlformats.org/officeDocument/2006/relationships" r:id="rId4"/>
            </a:rPr>
            <a:t>www.acog.org/practice-management/coding/coding-library/payment-in-practice-podcast</a:t>
          </a:r>
          <a:endParaRPr lang="en-US"/>
        </a:p>
      </dgm:t>
    </dgm:pt>
    <dgm:pt modelId="{F577F707-7C25-4851-9894-5CB893997B36}" type="parTrans" cxnId="{E199FEAF-3257-4404-87B9-AF3AE87C2F07}">
      <dgm:prSet/>
      <dgm:spPr/>
      <dgm:t>
        <a:bodyPr/>
        <a:lstStyle/>
        <a:p>
          <a:endParaRPr lang="en-US"/>
        </a:p>
      </dgm:t>
    </dgm:pt>
    <dgm:pt modelId="{80E0AFB0-9AF1-40E4-8FD4-54CEA2077165}" type="sibTrans" cxnId="{E199FEAF-3257-4404-87B9-AF3AE87C2F07}">
      <dgm:prSet/>
      <dgm:spPr/>
      <dgm:t>
        <a:bodyPr/>
        <a:lstStyle/>
        <a:p>
          <a:endParaRPr lang="en-US"/>
        </a:p>
      </dgm:t>
    </dgm:pt>
    <dgm:pt modelId="{728DF227-12E8-43FF-A41F-425D72912CA5}">
      <dgm:prSet/>
      <dgm:spPr/>
      <dgm:t>
        <a:bodyPr/>
        <a:lstStyle/>
        <a:p>
          <a:pPr>
            <a:lnSpc>
              <a:spcPct val="100000"/>
            </a:lnSpc>
          </a:pPr>
          <a:r>
            <a:rPr lang="en-US" b="1" i="0"/>
            <a:t>New </a:t>
          </a:r>
          <a:r>
            <a:rPr lang="en-US" b="1" i="0" u="sng">
              <a:hlinkClick xmlns:r="http://schemas.openxmlformats.org/officeDocument/2006/relationships" r:id="rId5"/>
            </a:rPr>
            <a:t>Clinical Coding on Demand</a:t>
          </a:r>
          <a:r>
            <a:rPr lang="en-US" b="1" i="0"/>
            <a:t> anticipated Nov 2026</a:t>
          </a:r>
          <a:endParaRPr lang="en-US"/>
        </a:p>
      </dgm:t>
    </dgm:pt>
    <dgm:pt modelId="{B24FAF12-55EE-4BCE-AED4-D38E0F4F3044}" type="parTrans" cxnId="{E4C5D28D-054F-4AE5-B096-75FACECD5096}">
      <dgm:prSet/>
      <dgm:spPr/>
      <dgm:t>
        <a:bodyPr/>
        <a:lstStyle/>
        <a:p>
          <a:endParaRPr lang="en-US"/>
        </a:p>
      </dgm:t>
    </dgm:pt>
    <dgm:pt modelId="{80A05FE7-C6AB-4D15-88B2-26B8EF8251CE}" type="sibTrans" cxnId="{E4C5D28D-054F-4AE5-B096-75FACECD5096}">
      <dgm:prSet/>
      <dgm:spPr/>
      <dgm:t>
        <a:bodyPr/>
        <a:lstStyle/>
        <a:p>
          <a:endParaRPr lang="en-US"/>
        </a:p>
      </dgm:t>
    </dgm:pt>
    <dgm:pt modelId="{226DD121-1EF4-4F7B-A169-F432F62EEF15}">
      <dgm:prSet/>
      <dgm:spPr/>
      <dgm:t>
        <a:bodyPr/>
        <a:lstStyle/>
        <a:p>
          <a:pPr>
            <a:lnSpc>
              <a:spcPct val="100000"/>
            </a:lnSpc>
          </a:pPr>
          <a:r>
            <a:rPr lang="en-US" b="1"/>
            <a:t>AMA-assn.org </a:t>
          </a:r>
          <a:r>
            <a:rPr lang="en-US" b="1" u="sng">
              <a:hlinkClick xmlns:r="http://schemas.openxmlformats.org/officeDocument/2006/relationships" r:id="rId6"/>
            </a:rPr>
            <a:t>CPT Maternity Care Services Codes and Guidelines | AMA</a:t>
          </a:r>
          <a:r>
            <a:rPr lang="en-US" b="1"/>
            <a:t> </a:t>
          </a:r>
          <a:endParaRPr lang="en-US"/>
        </a:p>
      </dgm:t>
    </dgm:pt>
    <dgm:pt modelId="{179B0493-A978-4791-BE26-2D9CAFCD0EB4}" type="parTrans" cxnId="{67F17CC3-56BA-4D5C-8A2F-8CB50B84573D}">
      <dgm:prSet/>
      <dgm:spPr/>
      <dgm:t>
        <a:bodyPr/>
        <a:lstStyle/>
        <a:p>
          <a:endParaRPr lang="en-US"/>
        </a:p>
      </dgm:t>
    </dgm:pt>
    <dgm:pt modelId="{35D95E4B-FC19-4C5E-A84F-091F80102075}" type="sibTrans" cxnId="{67F17CC3-56BA-4D5C-8A2F-8CB50B84573D}">
      <dgm:prSet/>
      <dgm:spPr/>
      <dgm:t>
        <a:bodyPr/>
        <a:lstStyle/>
        <a:p>
          <a:endParaRPr lang="en-US"/>
        </a:p>
      </dgm:t>
    </dgm:pt>
    <dgm:pt modelId="{B0EBA7CE-5231-422B-B0A1-C30861B29A9F}" type="pres">
      <dgm:prSet presAssocID="{DA279794-3E07-497C-955B-E90EFD7E6A44}" presName="root" presStyleCnt="0">
        <dgm:presLayoutVars>
          <dgm:dir/>
          <dgm:resizeHandles val="exact"/>
        </dgm:presLayoutVars>
      </dgm:prSet>
      <dgm:spPr/>
    </dgm:pt>
    <dgm:pt modelId="{B4939010-9751-472B-A798-292D9C23BF75}" type="pres">
      <dgm:prSet presAssocID="{3B07C820-3852-4DAC-ABF7-02F8B6670B26}" presName="compNode" presStyleCnt="0"/>
      <dgm:spPr/>
    </dgm:pt>
    <dgm:pt modelId="{960F3023-ED3D-454B-B6E1-727860EC8B26}" type="pres">
      <dgm:prSet presAssocID="{3B07C820-3852-4DAC-ABF7-02F8B6670B26}" presName="bgRect" presStyleLbl="bgShp" presStyleIdx="0" presStyleCnt="7"/>
      <dgm:spPr/>
    </dgm:pt>
    <dgm:pt modelId="{EDA79CA1-A8FF-4B93-95CE-D4D101051942}" type="pres">
      <dgm:prSet presAssocID="{3B07C820-3852-4DAC-ABF7-02F8B6670B26}"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oney"/>
        </a:ext>
      </dgm:extLst>
    </dgm:pt>
    <dgm:pt modelId="{EDC2E124-E8C6-401A-86DA-C601AEFCB2ED}" type="pres">
      <dgm:prSet presAssocID="{3B07C820-3852-4DAC-ABF7-02F8B6670B26}" presName="spaceRect" presStyleCnt="0"/>
      <dgm:spPr/>
    </dgm:pt>
    <dgm:pt modelId="{DFAFA83C-D8BD-4A18-8940-43FB24950723}" type="pres">
      <dgm:prSet presAssocID="{3B07C820-3852-4DAC-ABF7-02F8B6670B26}" presName="parTx" presStyleLbl="revTx" presStyleIdx="0" presStyleCnt="7">
        <dgm:presLayoutVars>
          <dgm:chMax val="0"/>
          <dgm:chPref val="0"/>
        </dgm:presLayoutVars>
      </dgm:prSet>
      <dgm:spPr/>
    </dgm:pt>
    <dgm:pt modelId="{A625F514-BEEF-4219-8E05-54A3E1D8B8F0}" type="pres">
      <dgm:prSet presAssocID="{400A0196-5241-406F-8649-6BE216ADD6BC}" presName="sibTrans" presStyleCnt="0"/>
      <dgm:spPr/>
    </dgm:pt>
    <dgm:pt modelId="{B0574743-9737-46EE-9015-49BCFD48190F}" type="pres">
      <dgm:prSet presAssocID="{40DD4580-F214-402D-83FD-F567075F817C}" presName="compNode" presStyleCnt="0"/>
      <dgm:spPr/>
    </dgm:pt>
    <dgm:pt modelId="{32F007B6-D062-409F-99EE-D9269A68C878}" type="pres">
      <dgm:prSet presAssocID="{40DD4580-F214-402D-83FD-F567075F817C}" presName="bgRect" presStyleLbl="bgShp" presStyleIdx="1" presStyleCnt="7"/>
      <dgm:spPr/>
    </dgm:pt>
    <dgm:pt modelId="{D64C9D89-D0A9-4A82-BFE9-043BE8527A07}" type="pres">
      <dgm:prSet presAssocID="{40DD4580-F214-402D-83FD-F567075F817C}"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F34B7EC9-5244-4005-A36F-BDF7337A307D}" type="pres">
      <dgm:prSet presAssocID="{40DD4580-F214-402D-83FD-F567075F817C}" presName="spaceRect" presStyleCnt="0"/>
      <dgm:spPr/>
    </dgm:pt>
    <dgm:pt modelId="{A28DB767-8766-43F0-A24E-AC24E0537EBF}" type="pres">
      <dgm:prSet presAssocID="{40DD4580-F214-402D-83FD-F567075F817C}" presName="parTx" presStyleLbl="revTx" presStyleIdx="1" presStyleCnt="7">
        <dgm:presLayoutVars>
          <dgm:chMax val="0"/>
          <dgm:chPref val="0"/>
        </dgm:presLayoutVars>
      </dgm:prSet>
      <dgm:spPr/>
    </dgm:pt>
    <dgm:pt modelId="{4A1F5C58-4226-4831-9F79-D5ABD0DD0440}" type="pres">
      <dgm:prSet presAssocID="{21E6564B-D149-48F3-9E3D-C55031F35419}" presName="sibTrans" presStyleCnt="0"/>
      <dgm:spPr/>
    </dgm:pt>
    <dgm:pt modelId="{2BA18875-1883-4F0F-AB04-92D56B4F0B7F}" type="pres">
      <dgm:prSet presAssocID="{45DFBC30-EDD5-4724-B80E-B4F984F067ED}" presName="compNode" presStyleCnt="0"/>
      <dgm:spPr/>
    </dgm:pt>
    <dgm:pt modelId="{F910815D-1CB2-49DD-A947-E9FF167A4C8E}" type="pres">
      <dgm:prSet presAssocID="{45DFBC30-EDD5-4724-B80E-B4F984F067ED}" presName="bgRect" presStyleLbl="bgShp" presStyleIdx="2" presStyleCnt="7"/>
      <dgm:spPr/>
    </dgm:pt>
    <dgm:pt modelId="{5ED2C9E7-E439-41CD-BB37-5F542FD43C10}" type="pres">
      <dgm:prSet presAssocID="{45DFBC30-EDD5-4724-B80E-B4F984F067ED}"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Dice"/>
        </a:ext>
      </dgm:extLst>
    </dgm:pt>
    <dgm:pt modelId="{76C95CC1-4A6C-4321-82B0-B4539D475990}" type="pres">
      <dgm:prSet presAssocID="{45DFBC30-EDD5-4724-B80E-B4F984F067ED}" presName="spaceRect" presStyleCnt="0"/>
      <dgm:spPr/>
    </dgm:pt>
    <dgm:pt modelId="{84034E6C-110E-43E8-A976-EE7B88871F41}" type="pres">
      <dgm:prSet presAssocID="{45DFBC30-EDD5-4724-B80E-B4F984F067ED}" presName="parTx" presStyleLbl="revTx" presStyleIdx="2" presStyleCnt="7">
        <dgm:presLayoutVars>
          <dgm:chMax val="0"/>
          <dgm:chPref val="0"/>
        </dgm:presLayoutVars>
      </dgm:prSet>
      <dgm:spPr/>
    </dgm:pt>
    <dgm:pt modelId="{BD178653-74D6-4D87-8914-7B826BE1E00D}" type="pres">
      <dgm:prSet presAssocID="{01751AE3-65AA-4CE6-AA34-61B4A6046574}" presName="sibTrans" presStyleCnt="0"/>
      <dgm:spPr/>
    </dgm:pt>
    <dgm:pt modelId="{3F16DA34-A486-4BAE-9DD7-F1EE016A3DFB}" type="pres">
      <dgm:prSet presAssocID="{413A5997-5979-4F4E-9490-25FBD78E7E09}" presName="compNode" presStyleCnt="0"/>
      <dgm:spPr/>
    </dgm:pt>
    <dgm:pt modelId="{4664958A-871A-4206-9B39-E46442271FB8}" type="pres">
      <dgm:prSet presAssocID="{413A5997-5979-4F4E-9490-25FBD78E7E09}" presName="bgRect" presStyleLbl="bgShp" presStyleIdx="3" presStyleCnt="7"/>
      <dgm:spPr/>
    </dgm:pt>
    <dgm:pt modelId="{BE28D26B-48AB-4DC4-A0F5-772D48428F09}" type="pres">
      <dgm:prSet presAssocID="{413A5997-5979-4F4E-9490-25FBD78E7E09}"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ap with pin"/>
        </a:ext>
      </dgm:extLst>
    </dgm:pt>
    <dgm:pt modelId="{924E4950-96CA-4CBA-858B-B23AE1401BE6}" type="pres">
      <dgm:prSet presAssocID="{413A5997-5979-4F4E-9490-25FBD78E7E09}" presName="spaceRect" presStyleCnt="0"/>
      <dgm:spPr/>
    </dgm:pt>
    <dgm:pt modelId="{40463B96-36E9-4A70-AFE8-F9F100BEDB2F}" type="pres">
      <dgm:prSet presAssocID="{413A5997-5979-4F4E-9490-25FBD78E7E09}" presName="parTx" presStyleLbl="revTx" presStyleIdx="3" presStyleCnt="7">
        <dgm:presLayoutVars>
          <dgm:chMax val="0"/>
          <dgm:chPref val="0"/>
        </dgm:presLayoutVars>
      </dgm:prSet>
      <dgm:spPr/>
    </dgm:pt>
    <dgm:pt modelId="{5762F68A-8ED7-4D3F-9C21-93469822A1B4}" type="pres">
      <dgm:prSet presAssocID="{16AA1917-032B-4859-B325-122BD019C2DD}" presName="sibTrans" presStyleCnt="0"/>
      <dgm:spPr/>
    </dgm:pt>
    <dgm:pt modelId="{944DDA7B-F53D-435C-B187-88CA75784D6A}" type="pres">
      <dgm:prSet presAssocID="{11C26368-092C-4FFA-8F59-C7EEFEE1052E}" presName="compNode" presStyleCnt="0"/>
      <dgm:spPr/>
    </dgm:pt>
    <dgm:pt modelId="{CB62D8BA-951D-4F2E-ADA7-8FACCB36D4D2}" type="pres">
      <dgm:prSet presAssocID="{11C26368-092C-4FFA-8F59-C7EEFEE1052E}" presName="bgRect" presStyleLbl="bgShp" presStyleIdx="4" presStyleCnt="7"/>
      <dgm:spPr/>
    </dgm:pt>
    <dgm:pt modelId="{1AA2612B-CB2B-4BCC-9F09-C4E6085EF20D}" type="pres">
      <dgm:prSet presAssocID="{11C26368-092C-4FFA-8F59-C7EEFEE1052E}"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Radio microphone"/>
        </a:ext>
      </dgm:extLst>
    </dgm:pt>
    <dgm:pt modelId="{0611E400-D105-47E6-95DB-856320CEEAA9}" type="pres">
      <dgm:prSet presAssocID="{11C26368-092C-4FFA-8F59-C7EEFEE1052E}" presName="spaceRect" presStyleCnt="0"/>
      <dgm:spPr/>
    </dgm:pt>
    <dgm:pt modelId="{66A9ECDF-6FF5-4494-AF4C-FDAABEF16F67}" type="pres">
      <dgm:prSet presAssocID="{11C26368-092C-4FFA-8F59-C7EEFEE1052E}" presName="parTx" presStyleLbl="revTx" presStyleIdx="4" presStyleCnt="7">
        <dgm:presLayoutVars>
          <dgm:chMax val="0"/>
          <dgm:chPref val="0"/>
        </dgm:presLayoutVars>
      </dgm:prSet>
      <dgm:spPr/>
    </dgm:pt>
    <dgm:pt modelId="{94BAD9D5-36B8-47C4-86DE-558DCB8AE08A}" type="pres">
      <dgm:prSet presAssocID="{80E0AFB0-9AF1-40E4-8FD4-54CEA2077165}" presName="sibTrans" presStyleCnt="0"/>
      <dgm:spPr/>
    </dgm:pt>
    <dgm:pt modelId="{ADF58F6F-3B78-4010-91EB-CB7C6086865B}" type="pres">
      <dgm:prSet presAssocID="{728DF227-12E8-43FF-A41F-425D72912CA5}" presName="compNode" presStyleCnt="0"/>
      <dgm:spPr/>
    </dgm:pt>
    <dgm:pt modelId="{4F15AF13-CD06-48EB-8395-B7D58F505FEF}" type="pres">
      <dgm:prSet presAssocID="{728DF227-12E8-43FF-A41F-425D72912CA5}" presName="bgRect" presStyleLbl="bgShp" presStyleIdx="5" presStyleCnt="7"/>
      <dgm:spPr/>
    </dgm:pt>
    <dgm:pt modelId="{3570F6F7-1D8C-489C-BF32-D22CAAFB9637}" type="pres">
      <dgm:prSet presAssocID="{728DF227-12E8-43FF-A41F-425D72912CA5}"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pward trend"/>
        </a:ext>
      </dgm:extLst>
    </dgm:pt>
    <dgm:pt modelId="{C7C0FF8E-C013-4EBA-8805-8AF0F2E27FCC}" type="pres">
      <dgm:prSet presAssocID="{728DF227-12E8-43FF-A41F-425D72912CA5}" presName="spaceRect" presStyleCnt="0"/>
      <dgm:spPr/>
    </dgm:pt>
    <dgm:pt modelId="{4CBC1CD7-A5CF-489E-BAA4-06640B192494}" type="pres">
      <dgm:prSet presAssocID="{728DF227-12E8-43FF-A41F-425D72912CA5}" presName="parTx" presStyleLbl="revTx" presStyleIdx="5" presStyleCnt="7">
        <dgm:presLayoutVars>
          <dgm:chMax val="0"/>
          <dgm:chPref val="0"/>
        </dgm:presLayoutVars>
      </dgm:prSet>
      <dgm:spPr/>
    </dgm:pt>
    <dgm:pt modelId="{FC7751E1-50E2-462C-A52C-6EC86407D83A}" type="pres">
      <dgm:prSet presAssocID="{80A05FE7-C6AB-4D15-88B2-26B8EF8251CE}" presName="sibTrans" presStyleCnt="0"/>
      <dgm:spPr/>
    </dgm:pt>
    <dgm:pt modelId="{79476AD7-8B4F-43D3-A63B-54704FC345D7}" type="pres">
      <dgm:prSet presAssocID="{226DD121-1EF4-4F7B-A169-F432F62EEF15}" presName="compNode" presStyleCnt="0"/>
      <dgm:spPr/>
    </dgm:pt>
    <dgm:pt modelId="{D5052093-A218-4A53-A076-8BF5B0C33FAA}" type="pres">
      <dgm:prSet presAssocID="{226DD121-1EF4-4F7B-A169-F432F62EEF15}" presName="bgRect" presStyleLbl="bgShp" presStyleIdx="6" presStyleCnt="7"/>
      <dgm:spPr/>
    </dgm:pt>
    <dgm:pt modelId="{51817A58-B212-4EDA-B968-8C4CB556D513}" type="pres">
      <dgm:prSet presAssocID="{226DD121-1EF4-4F7B-A169-F432F62EEF15}"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Medical"/>
        </a:ext>
      </dgm:extLst>
    </dgm:pt>
    <dgm:pt modelId="{0764A537-2AE5-4302-9B65-3A769F8F5A23}" type="pres">
      <dgm:prSet presAssocID="{226DD121-1EF4-4F7B-A169-F432F62EEF15}" presName="spaceRect" presStyleCnt="0"/>
      <dgm:spPr/>
    </dgm:pt>
    <dgm:pt modelId="{906A9A11-4A55-4DD7-8C8E-71DA4EF285EF}" type="pres">
      <dgm:prSet presAssocID="{226DD121-1EF4-4F7B-A169-F432F62EEF15}" presName="parTx" presStyleLbl="revTx" presStyleIdx="6" presStyleCnt="7">
        <dgm:presLayoutVars>
          <dgm:chMax val="0"/>
          <dgm:chPref val="0"/>
        </dgm:presLayoutVars>
      </dgm:prSet>
      <dgm:spPr/>
    </dgm:pt>
  </dgm:ptLst>
  <dgm:cxnLst>
    <dgm:cxn modelId="{ACC4CA1E-66A9-4BA2-9E4B-E83A03AC93D6}" type="presOf" srcId="{728DF227-12E8-43FF-A41F-425D72912CA5}" destId="{4CBC1CD7-A5CF-489E-BAA4-06640B192494}" srcOrd="0" destOrd="0" presId="urn:microsoft.com/office/officeart/2018/2/layout/IconVerticalSolidList"/>
    <dgm:cxn modelId="{3C2ADD5F-EB52-4046-A2F2-5F9EC6E7BDC5}" type="presOf" srcId="{45DFBC30-EDD5-4724-B80E-B4F984F067ED}" destId="{84034E6C-110E-43E8-A976-EE7B88871F41}" srcOrd="0" destOrd="0" presId="urn:microsoft.com/office/officeart/2018/2/layout/IconVerticalSolidList"/>
    <dgm:cxn modelId="{C4BB1974-4F9B-42A4-998D-554F26EC0CC2}" srcId="{DA279794-3E07-497C-955B-E90EFD7E6A44}" destId="{3B07C820-3852-4DAC-ABF7-02F8B6670B26}" srcOrd="0" destOrd="0" parTransId="{661BF4B4-D098-4BCC-B2C2-CD36D7AA3A6D}" sibTransId="{400A0196-5241-406F-8649-6BE216ADD6BC}"/>
    <dgm:cxn modelId="{A06A047A-17A9-426D-9EBC-A2304B611117}" type="presOf" srcId="{226DD121-1EF4-4F7B-A169-F432F62EEF15}" destId="{906A9A11-4A55-4DD7-8C8E-71DA4EF285EF}" srcOrd="0" destOrd="0" presId="urn:microsoft.com/office/officeart/2018/2/layout/IconVerticalSolidList"/>
    <dgm:cxn modelId="{B2375D7D-DFB8-42EF-B169-C766A0CBFDA6}" type="presOf" srcId="{413A5997-5979-4F4E-9490-25FBD78E7E09}" destId="{40463B96-36E9-4A70-AFE8-F9F100BEDB2F}" srcOrd="0" destOrd="0" presId="urn:microsoft.com/office/officeart/2018/2/layout/IconVerticalSolidList"/>
    <dgm:cxn modelId="{E4C5D28D-054F-4AE5-B096-75FACECD5096}" srcId="{DA279794-3E07-497C-955B-E90EFD7E6A44}" destId="{728DF227-12E8-43FF-A41F-425D72912CA5}" srcOrd="5" destOrd="0" parTransId="{B24FAF12-55EE-4BCE-AED4-D38E0F4F3044}" sibTransId="{80A05FE7-C6AB-4D15-88B2-26B8EF8251CE}"/>
    <dgm:cxn modelId="{4E88CB94-0672-42A4-BBCA-467846670322}" type="presOf" srcId="{DA279794-3E07-497C-955B-E90EFD7E6A44}" destId="{B0EBA7CE-5231-422B-B0A1-C30861B29A9F}" srcOrd="0" destOrd="0" presId="urn:microsoft.com/office/officeart/2018/2/layout/IconVerticalSolidList"/>
    <dgm:cxn modelId="{A1EAA0AC-72FA-4EB0-90FF-8880E0AC396B}" srcId="{DA279794-3E07-497C-955B-E90EFD7E6A44}" destId="{40DD4580-F214-402D-83FD-F567075F817C}" srcOrd="1" destOrd="0" parTransId="{68AA09EF-07B0-4E28-9CA4-0ABC818EC47D}" sibTransId="{21E6564B-D149-48F3-9E3D-C55031F35419}"/>
    <dgm:cxn modelId="{E199FEAF-3257-4404-87B9-AF3AE87C2F07}" srcId="{DA279794-3E07-497C-955B-E90EFD7E6A44}" destId="{11C26368-092C-4FFA-8F59-C7EEFEE1052E}" srcOrd="4" destOrd="0" parTransId="{F577F707-7C25-4851-9894-5CB893997B36}" sibTransId="{80E0AFB0-9AF1-40E4-8FD4-54CEA2077165}"/>
    <dgm:cxn modelId="{6DD362BB-CA5D-4902-BEE7-E496670FB22F}" type="presOf" srcId="{11C26368-092C-4FFA-8F59-C7EEFEE1052E}" destId="{66A9ECDF-6FF5-4494-AF4C-FDAABEF16F67}" srcOrd="0" destOrd="0" presId="urn:microsoft.com/office/officeart/2018/2/layout/IconVerticalSolidList"/>
    <dgm:cxn modelId="{67F17CC3-56BA-4D5C-8A2F-8CB50B84573D}" srcId="{DA279794-3E07-497C-955B-E90EFD7E6A44}" destId="{226DD121-1EF4-4F7B-A169-F432F62EEF15}" srcOrd="6" destOrd="0" parTransId="{179B0493-A978-4791-BE26-2D9CAFCD0EB4}" sibTransId="{35D95E4B-FC19-4C5E-A84F-091F80102075}"/>
    <dgm:cxn modelId="{B3AE51D6-77A9-4AD9-82CC-0CE50BD48020}" type="presOf" srcId="{3B07C820-3852-4DAC-ABF7-02F8B6670B26}" destId="{DFAFA83C-D8BD-4A18-8940-43FB24950723}" srcOrd="0" destOrd="0" presId="urn:microsoft.com/office/officeart/2018/2/layout/IconVerticalSolidList"/>
    <dgm:cxn modelId="{0C9C68DC-0E54-415E-8233-09CA4B1FD0C5}" srcId="{DA279794-3E07-497C-955B-E90EFD7E6A44}" destId="{413A5997-5979-4F4E-9490-25FBD78E7E09}" srcOrd="3" destOrd="0" parTransId="{6019BDD3-D9FC-4704-90C0-43524FE5589E}" sibTransId="{16AA1917-032B-4859-B325-122BD019C2DD}"/>
    <dgm:cxn modelId="{5806E6F7-F1C3-43F9-830B-15928CD2B43E}" srcId="{DA279794-3E07-497C-955B-E90EFD7E6A44}" destId="{45DFBC30-EDD5-4724-B80E-B4F984F067ED}" srcOrd="2" destOrd="0" parTransId="{B8D61729-E88B-4F00-8BD5-14247275BA8C}" sibTransId="{01751AE3-65AA-4CE6-AA34-61B4A6046574}"/>
    <dgm:cxn modelId="{CFA26CFF-B26E-418D-BFA7-1C5FB4DE26C8}" type="presOf" srcId="{40DD4580-F214-402D-83FD-F567075F817C}" destId="{A28DB767-8766-43F0-A24E-AC24E0537EBF}" srcOrd="0" destOrd="0" presId="urn:microsoft.com/office/officeart/2018/2/layout/IconVerticalSolidList"/>
    <dgm:cxn modelId="{4E7A7857-AD6F-429F-9386-B0A57F8569DE}" type="presParOf" srcId="{B0EBA7CE-5231-422B-B0A1-C30861B29A9F}" destId="{B4939010-9751-472B-A798-292D9C23BF75}" srcOrd="0" destOrd="0" presId="urn:microsoft.com/office/officeart/2018/2/layout/IconVerticalSolidList"/>
    <dgm:cxn modelId="{151D0F29-C44E-45D7-9546-25490B86B924}" type="presParOf" srcId="{B4939010-9751-472B-A798-292D9C23BF75}" destId="{960F3023-ED3D-454B-B6E1-727860EC8B26}" srcOrd="0" destOrd="0" presId="urn:microsoft.com/office/officeart/2018/2/layout/IconVerticalSolidList"/>
    <dgm:cxn modelId="{2F1AF447-7C8F-4B09-B415-454A6A15FE9D}" type="presParOf" srcId="{B4939010-9751-472B-A798-292D9C23BF75}" destId="{EDA79CA1-A8FF-4B93-95CE-D4D101051942}" srcOrd="1" destOrd="0" presId="urn:microsoft.com/office/officeart/2018/2/layout/IconVerticalSolidList"/>
    <dgm:cxn modelId="{38AD70C9-FD75-40EA-B315-1A104513482B}" type="presParOf" srcId="{B4939010-9751-472B-A798-292D9C23BF75}" destId="{EDC2E124-E8C6-401A-86DA-C601AEFCB2ED}" srcOrd="2" destOrd="0" presId="urn:microsoft.com/office/officeart/2018/2/layout/IconVerticalSolidList"/>
    <dgm:cxn modelId="{FD6D7323-34B6-4B18-8CB1-AA55B43468BA}" type="presParOf" srcId="{B4939010-9751-472B-A798-292D9C23BF75}" destId="{DFAFA83C-D8BD-4A18-8940-43FB24950723}" srcOrd="3" destOrd="0" presId="urn:microsoft.com/office/officeart/2018/2/layout/IconVerticalSolidList"/>
    <dgm:cxn modelId="{0468E8CA-11BA-423A-BE5B-DE6F545F4002}" type="presParOf" srcId="{B0EBA7CE-5231-422B-B0A1-C30861B29A9F}" destId="{A625F514-BEEF-4219-8E05-54A3E1D8B8F0}" srcOrd="1" destOrd="0" presId="urn:microsoft.com/office/officeart/2018/2/layout/IconVerticalSolidList"/>
    <dgm:cxn modelId="{EB4A5DE4-AA41-42CF-B4E7-880EC57C3FDA}" type="presParOf" srcId="{B0EBA7CE-5231-422B-B0A1-C30861B29A9F}" destId="{B0574743-9737-46EE-9015-49BCFD48190F}" srcOrd="2" destOrd="0" presId="urn:microsoft.com/office/officeart/2018/2/layout/IconVerticalSolidList"/>
    <dgm:cxn modelId="{FE047CE9-91A4-4B68-85D2-41FCD799AFC4}" type="presParOf" srcId="{B0574743-9737-46EE-9015-49BCFD48190F}" destId="{32F007B6-D062-409F-99EE-D9269A68C878}" srcOrd="0" destOrd="0" presId="urn:microsoft.com/office/officeart/2018/2/layout/IconVerticalSolidList"/>
    <dgm:cxn modelId="{0A873303-B641-43D5-B95D-3688F11E9B43}" type="presParOf" srcId="{B0574743-9737-46EE-9015-49BCFD48190F}" destId="{D64C9D89-D0A9-4A82-BFE9-043BE8527A07}" srcOrd="1" destOrd="0" presId="urn:microsoft.com/office/officeart/2018/2/layout/IconVerticalSolidList"/>
    <dgm:cxn modelId="{755CFC11-4EEB-49DE-9806-5500B870F288}" type="presParOf" srcId="{B0574743-9737-46EE-9015-49BCFD48190F}" destId="{F34B7EC9-5244-4005-A36F-BDF7337A307D}" srcOrd="2" destOrd="0" presId="urn:microsoft.com/office/officeart/2018/2/layout/IconVerticalSolidList"/>
    <dgm:cxn modelId="{1FB3DC49-8164-42DE-8681-8739C2F64B24}" type="presParOf" srcId="{B0574743-9737-46EE-9015-49BCFD48190F}" destId="{A28DB767-8766-43F0-A24E-AC24E0537EBF}" srcOrd="3" destOrd="0" presId="urn:microsoft.com/office/officeart/2018/2/layout/IconVerticalSolidList"/>
    <dgm:cxn modelId="{B720A98A-4246-46BC-BBF7-5B0DCB576ED8}" type="presParOf" srcId="{B0EBA7CE-5231-422B-B0A1-C30861B29A9F}" destId="{4A1F5C58-4226-4831-9F79-D5ABD0DD0440}" srcOrd="3" destOrd="0" presId="urn:microsoft.com/office/officeart/2018/2/layout/IconVerticalSolidList"/>
    <dgm:cxn modelId="{FA088AF3-CA85-4010-8AF7-9D0B95FB2868}" type="presParOf" srcId="{B0EBA7CE-5231-422B-B0A1-C30861B29A9F}" destId="{2BA18875-1883-4F0F-AB04-92D56B4F0B7F}" srcOrd="4" destOrd="0" presId="urn:microsoft.com/office/officeart/2018/2/layout/IconVerticalSolidList"/>
    <dgm:cxn modelId="{B2A0566E-3443-48A5-9234-201E30FF1515}" type="presParOf" srcId="{2BA18875-1883-4F0F-AB04-92D56B4F0B7F}" destId="{F910815D-1CB2-49DD-A947-E9FF167A4C8E}" srcOrd="0" destOrd="0" presId="urn:microsoft.com/office/officeart/2018/2/layout/IconVerticalSolidList"/>
    <dgm:cxn modelId="{07D42DDE-76EA-4327-B97F-E814E6CE02F2}" type="presParOf" srcId="{2BA18875-1883-4F0F-AB04-92D56B4F0B7F}" destId="{5ED2C9E7-E439-41CD-BB37-5F542FD43C10}" srcOrd="1" destOrd="0" presId="urn:microsoft.com/office/officeart/2018/2/layout/IconVerticalSolidList"/>
    <dgm:cxn modelId="{643C04E7-C73B-4FFA-BE2D-D5EBBBF0FC7E}" type="presParOf" srcId="{2BA18875-1883-4F0F-AB04-92D56B4F0B7F}" destId="{76C95CC1-4A6C-4321-82B0-B4539D475990}" srcOrd="2" destOrd="0" presId="urn:microsoft.com/office/officeart/2018/2/layout/IconVerticalSolidList"/>
    <dgm:cxn modelId="{03EB1BAC-D13F-4222-AF7B-593A7AB85CA4}" type="presParOf" srcId="{2BA18875-1883-4F0F-AB04-92D56B4F0B7F}" destId="{84034E6C-110E-43E8-A976-EE7B88871F41}" srcOrd="3" destOrd="0" presId="urn:microsoft.com/office/officeart/2018/2/layout/IconVerticalSolidList"/>
    <dgm:cxn modelId="{883CBFA9-2F48-423D-9B16-F43E014E5385}" type="presParOf" srcId="{B0EBA7CE-5231-422B-B0A1-C30861B29A9F}" destId="{BD178653-74D6-4D87-8914-7B826BE1E00D}" srcOrd="5" destOrd="0" presId="urn:microsoft.com/office/officeart/2018/2/layout/IconVerticalSolidList"/>
    <dgm:cxn modelId="{6436EE27-1232-4166-A7F3-AF8392CD034E}" type="presParOf" srcId="{B0EBA7CE-5231-422B-B0A1-C30861B29A9F}" destId="{3F16DA34-A486-4BAE-9DD7-F1EE016A3DFB}" srcOrd="6" destOrd="0" presId="urn:microsoft.com/office/officeart/2018/2/layout/IconVerticalSolidList"/>
    <dgm:cxn modelId="{DDAD0D55-50B1-40E3-B43A-E4E8DDB126E7}" type="presParOf" srcId="{3F16DA34-A486-4BAE-9DD7-F1EE016A3DFB}" destId="{4664958A-871A-4206-9B39-E46442271FB8}" srcOrd="0" destOrd="0" presId="urn:microsoft.com/office/officeart/2018/2/layout/IconVerticalSolidList"/>
    <dgm:cxn modelId="{168D81C0-0C20-46D6-BF75-7EB17EC78307}" type="presParOf" srcId="{3F16DA34-A486-4BAE-9DD7-F1EE016A3DFB}" destId="{BE28D26B-48AB-4DC4-A0F5-772D48428F09}" srcOrd="1" destOrd="0" presId="urn:microsoft.com/office/officeart/2018/2/layout/IconVerticalSolidList"/>
    <dgm:cxn modelId="{17308933-36F8-465D-A1E0-00257D85E788}" type="presParOf" srcId="{3F16DA34-A486-4BAE-9DD7-F1EE016A3DFB}" destId="{924E4950-96CA-4CBA-858B-B23AE1401BE6}" srcOrd="2" destOrd="0" presId="urn:microsoft.com/office/officeart/2018/2/layout/IconVerticalSolidList"/>
    <dgm:cxn modelId="{A7E443A7-91E8-45AB-9033-D4C5B4CAB83A}" type="presParOf" srcId="{3F16DA34-A486-4BAE-9DD7-F1EE016A3DFB}" destId="{40463B96-36E9-4A70-AFE8-F9F100BEDB2F}" srcOrd="3" destOrd="0" presId="urn:microsoft.com/office/officeart/2018/2/layout/IconVerticalSolidList"/>
    <dgm:cxn modelId="{BE57C9C3-9465-469C-BBF0-B6377B4163DF}" type="presParOf" srcId="{B0EBA7CE-5231-422B-B0A1-C30861B29A9F}" destId="{5762F68A-8ED7-4D3F-9C21-93469822A1B4}" srcOrd="7" destOrd="0" presId="urn:microsoft.com/office/officeart/2018/2/layout/IconVerticalSolidList"/>
    <dgm:cxn modelId="{64E61B2C-12B4-4B15-9209-A95308C47BA9}" type="presParOf" srcId="{B0EBA7CE-5231-422B-B0A1-C30861B29A9F}" destId="{944DDA7B-F53D-435C-B187-88CA75784D6A}" srcOrd="8" destOrd="0" presId="urn:microsoft.com/office/officeart/2018/2/layout/IconVerticalSolidList"/>
    <dgm:cxn modelId="{30C4811C-9762-44A0-B283-89F7DD2AF451}" type="presParOf" srcId="{944DDA7B-F53D-435C-B187-88CA75784D6A}" destId="{CB62D8BA-951D-4F2E-ADA7-8FACCB36D4D2}" srcOrd="0" destOrd="0" presId="urn:microsoft.com/office/officeart/2018/2/layout/IconVerticalSolidList"/>
    <dgm:cxn modelId="{96200126-64E5-4F9A-B37B-65AB2195EF37}" type="presParOf" srcId="{944DDA7B-F53D-435C-B187-88CA75784D6A}" destId="{1AA2612B-CB2B-4BCC-9F09-C4E6085EF20D}" srcOrd="1" destOrd="0" presId="urn:microsoft.com/office/officeart/2018/2/layout/IconVerticalSolidList"/>
    <dgm:cxn modelId="{5F0599FB-6EA5-4F4A-84CC-D6264FC4CDD8}" type="presParOf" srcId="{944DDA7B-F53D-435C-B187-88CA75784D6A}" destId="{0611E400-D105-47E6-95DB-856320CEEAA9}" srcOrd="2" destOrd="0" presId="urn:microsoft.com/office/officeart/2018/2/layout/IconVerticalSolidList"/>
    <dgm:cxn modelId="{9337AC3C-097A-41F5-B3FF-4D3253CBA30C}" type="presParOf" srcId="{944DDA7B-F53D-435C-B187-88CA75784D6A}" destId="{66A9ECDF-6FF5-4494-AF4C-FDAABEF16F67}" srcOrd="3" destOrd="0" presId="urn:microsoft.com/office/officeart/2018/2/layout/IconVerticalSolidList"/>
    <dgm:cxn modelId="{C064E565-32FD-4C5B-889A-09CBA5C97702}" type="presParOf" srcId="{B0EBA7CE-5231-422B-B0A1-C30861B29A9F}" destId="{94BAD9D5-36B8-47C4-86DE-558DCB8AE08A}" srcOrd="9" destOrd="0" presId="urn:microsoft.com/office/officeart/2018/2/layout/IconVerticalSolidList"/>
    <dgm:cxn modelId="{90E1B114-A0C3-4201-A83C-EE55301C1CCB}" type="presParOf" srcId="{B0EBA7CE-5231-422B-B0A1-C30861B29A9F}" destId="{ADF58F6F-3B78-4010-91EB-CB7C6086865B}" srcOrd="10" destOrd="0" presId="urn:microsoft.com/office/officeart/2018/2/layout/IconVerticalSolidList"/>
    <dgm:cxn modelId="{2B8C5D0A-BF8A-4619-9773-7448EB273BA1}" type="presParOf" srcId="{ADF58F6F-3B78-4010-91EB-CB7C6086865B}" destId="{4F15AF13-CD06-48EB-8395-B7D58F505FEF}" srcOrd="0" destOrd="0" presId="urn:microsoft.com/office/officeart/2018/2/layout/IconVerticalSolidList"/>
    <dgm:cxn modelId="{DD0D7CB7-2973-49C4-AE9D-1B89160E7CA0}" type="presParOf" srcId="{ADF58F6F-3B78-4010-91EB-CB7C6086865B}" destId="{3570F6F7-1D8C-489C-BF32-D22CAAFB9637}" srcOrd="1" destOrd="0" presId="urn:microsoft.com/office/officeart/2018/2/layout/IconVerticalSolidList"/>
    <dgm:cxn modelId="{9FC1CBB2-CD2E-48B8-BE0B-04E7FD691863}" type="presParOf" srcId="{ADF58F6F-3B78-4010-91EB-CB7C6086865B}" destId="{C7C0FF8E-C013-4EBA-8805-8AF0F2E27FCC}" srcOrd="2" destOrd="0" presId="urn:microsoft.com/office/officeart/2018/2/layout/IconVerticalSolidList"/>
    <dgm:cxn modelId="{3C62CC77-5951-49F6-B24C-E1EC0F503230}" type="presParOf" srcId="{ADF58F6F-3B78-4010-91EB-CB7C6086865B}" destId="{4CBC1CD7-A5CF-489E-BAA4-06640B192494}" srcOrd="3" destOrd="0" presId="urn:microsoft.com/office/officeart/2018/2/layout/IconVerticalSolidList"/>
    <dgm:cxn modelId="{B9E306C3-2B6B-4011-BBEA-C6405222A6C1}" type="presParOf" srcId="{B0EBA7CE-5231-422B-B0A1-C30861B29A9F}" destId="{FC7751E1-50E2-462C-A52C-6EC86407D83A}" srcOrd="11" destOrd="0" presId="urn:microsoft.com/office/officeart/2018/2/layout/IconVerticalSolidList"/>
    <dgm:cxn modelId="{7B3E3098-7C04-4129-80D3-F833867100AB}" type="presParOf" srcId="{B0EBA7CE-5231-422B-B0A1-C30861B29A9F}" destId="{79476AD7-8B4F-43D3-A63B-54704FC345D7}" srcOrd="12" destOrd="0" presId="urn:microsoft.com/office/officeart/2018/2/layout/IconVerticalSolidList"/>
    <dgm:cxn modelId="{91CFBF0C-054D-4F7F-B8F4-AB0F8A8A9B04}" type="presParOf" srcId="{79476AD7-8B4F-43D3-A63B-54704FC345D7}" destId="{D5052093-A218-4A53-A076-8BF5B0C33FAA}" srcOrd="0" destOrd="0" presId="urn:microsoft.com/office/officeart/2018/2/layout/IconVerticalSolidList"/>
    <dgm:cxn modelId="{7E59110A-2622-4349-BA3A-651FF8344C32}" type="presParOf" srcId="{79476AD7-8B4F-43D3-A63B-54704FC345D7}" destId="{51817A58-B212-4EDA-B968-8C4CB556D513}" srcOrd="1" destOrd="0" presId="urn:microsoft.com/office/officeart/2018/2/layout/IconVerticalSolidList"/>
    <dgm:cxn modelId="{69EC43F9-F49D-40D7-BCAF-18D54CE22566}" type="presParOf" srcId="{79476AD7-8B4F-43D3-A63B-54704FC345D7}" destId="{0764A537-2AE5-4302-9B65-3A769F8F5A23}" srcOrd="2" destOrd="0" presId="urn:microsoft.com/office/officeart/2018/2/layout/IconVerticalSolidList"/>
    <dgm:cxn modelId="{D0D9C280-869A-4FB0-898A-BCF003843772}" type="presParOf" srcId="{79476AD7-8B4F-43D3-A63B-54704FC345D7}" destId="{906A9A11-4A55-4DD7-8C8E-71DA4EF285E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4862D-3B8A-4D77-B7A2-EA3EB526A794}">
      <dsp:nvSpPr>
        <dsp:cNvPr id="0" name=""/>
        <dsp:cNvSpPr/>
      </dsp:nvSpPr>
      <dsp:spPr>
        <a:xfrm>
          <a:off x="0" y="881782"/>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OB global inconsistencies with ACOG clinical guidance </a:t>
          </a:r>
        </a:p>
      </dsp:txBody>
      <dsp:txXfrm>
        <a:off x="0" y="881782"/>
        <a:ext cx="2153247" cy="1291948"/>
      </dsp:txXfrm>
    </dsp:sp>
    <dsp:sp modelId="{D3A4932C-B6E3-47AC-93D8-4CB48CF1C8B5}">
      <dsp:nvSpPr>
        <dsp:cNvPr id="0" name=""/>
        <dsp:cNvSpPr/>
      </dsp:nvSpPr>
      <dsp:spPr>
        <a:xfrm>
          <a:off x="2368572" y="881782"/>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Work performed that was not accounted for with, nor separately billable from, the OB global codes</a:t>
          </a:r>
        </a:p>
      </dsp:txBody>
      <dsp:txXfrm>
        <a:off x="2368572" y="881782"/>
        <a:ext cx="2153247" cy="1291948"/>
      </dsp:txXfrm>
    </dsp:sp>
    <dsp:sp modelId="{4662CDCC-6E4F-415D-BE1B-92893DA38782}">
      <dsp:nvSpPr>
        <dsp:cNvPr id="0" name=""/>
        <dsp:cNvSpPr/>
      </dsp:nvSpPr>
      <dsp:spPr>
        <a:xfrm>
          <a:off x="4737144" y="881782"/>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one-provider assumption: all the work in the entire antepartum period, labor, delivery, and postpartum period</a:t>
          </a:r>
        </a:p>
      </dsp:txBody>
      <dsp:txXfrm>
        <a:off x="4737144" y="881782"/>
        <a:ext cx="2153247" cy="1291948"/>
      </dsp:txXfrm>
    </dsp:sp>
    <dsp:sp modelId="{BCC0BA58-8BE3-4331-BC93-F5A25D8751E6}">
      <dsp:nvSpPr>
        <dsp:cNvPr id="0" name=""/>
        <dsp:cNvSpPr/>
      </dsp:nvSpPr>
      <dsp:spPr>
        <a:xfrm>
          <a:off x="0" y="2389055"/>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Limited data available to assist in calculating risk adjustment for alternative payment models or maternal/birth outcomes  </a:t>
          </a:r>
        </a:p>
      </dsp:txBody>
      <dsp:txXfrm>
        <a:off x="0" y="2389055"/>
        <a:ext cx="2153247" cy="1291948"/>
      </dsp:txXfrm>
    </dsp:sp>
    <dsp:sp modelId="{0454914B-D76C-4E39-954B-1E84750203FC}">
      <dsp:nvSpPr>
        <dsp:cNvPr id="0" name=""/>
        <dsp:cNvSpPr/>
      </dsp:nvSpPr>
      <dsp:spPr>
        <a:xfrm>
          <a:off x="2368572" y="2389055"/>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Complex pregnancies are paid the same rate as an uncomplicated pregnancy</a:t>
          </a:r>
        </a:p>
      </dsp:txBody>
      <dsp:txXfrm>
        <a:off x="2368572" y="2389055"/>
        <a:ext cx="2153247" cy="1291948"/>
      </dsp:txXfrm>
    </dsp:sp>
    <dsp:sp modelId="{C1C3AC33-BC5B-43F9-93C0-3C7044D31A95}">
      <dsp:nvSpPr>
        <dsp:cNvPr id="0" name=""/>
        <dsp:cNvSpPr/>
      </dsp:nvSpPr>
      <dsp:spPr>
        <a:xfrm>
          <a:off x="4737144" y="2389055"/>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Inconsistent application of cost sharing by health plans using the OB global codes</a:t>
          </a:r>
        </a:p>
      </dsp:txBody>
      <dsp:txXfrm>
        <a:off x="4737144" y="2389055"/>
        <a:ext cx="2153247" cy="1291948"/>
      </dsp:txXfrm>
    </dsp:sp>
    <dsp:sp modelId="{1386C332-9DF3-4C36-949D-08D5C00200F4}">
      <dsp:nvSpPr>
        <dsp:cNvPr id="0" name=""/>
        <dsp:cNvSpPr/>
      </dsp:nvSpPr>
      <dsp:spPr>
        <a:xfrm>
          <a:off x="0" y="3896329"/>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Transfers of care during labor/delivery result in lost funds </a:t>
          </a:r>
        </a:p>
      </dsp:txBody>
      <dsp:txXfrm>
        <a:off x="0" y="3896329"/>
        <a:ext cx="2153247" cy="1291948"/>
      </dsp:txXfrm>
    </dsp:sp>
    <dsp:sp modelId="{0696439D-69B9-493F-A931-EC00000150F2}">
      <dsp:nvSpPr>
        <dsp:cNvPr id="0" name=""/>
        <dsp:cNvSpPr/>
      </dsp:nvSpPr>
      <dsp:spPr>
        <a:xfrm>
          <a:off x="2368572" y="3896329"/>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Placenta accreta and/or hysterectomy after cesarean is not billable by another surgeon</a:t>
          </a:r>
        </a:p>
      </dsp:txBody>
      <dsp:txXfrm>
        <a:off x="2368572" y="3896329"/>
        <a:ext cx="2153247" cy="1291948"/>
      </dsp:txXfrm>
    </dsp:sp>
    <dsp:sp modelId="{6A68F81A-69D0-48BC-9C65-162A2BBE5F9A}">
      <dsp:nvSpPr>
        <dsp:cNvPr id="0" name=""/>
        <dsp:cNvSpPr/>
      </dsp:nvSpPr>
      <dsp:spPr>
        <a:xfrm>
          <a:off x="4737144" y="3896329"/>
          <a:ext cx="2153247" cy="129194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Multiple postpartum visits are often not paid</a:t>
          </a:r>
        </a:p>
      </dsp:txBody>
      <dsp:txXfrm>
        <a:off x="4737144" y="3896329"/>
        <a:ext cx="2153247" cy="1291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91027-C065-4829-A858-36100E7DAE92}">
      <dsp:nvSpPr>
        <dsp:cNvPr id="0" name=""/>
        <dsp:cNvSpPr/>
      </dsp:nvSpPr>
      <dsp:spPr>
        <a:xfrm rot="5400000">
          <a:off x="7059682" y="-3033543"/>
          <a:ext cx="865820" cy="7051852"/>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E/M for every visit</a:t>
          </a:r>
        </a:p>
      </dsp:txBody>
      <dsp:txXfrm rot="-5400000">
        <a:off x="3966666" y="101739"/>
        <a:ext cx="7009586" cy="781288"/>
      </dsp:txXfrm>
    </dsp:sp>
    <dsp:sp modelId="{42E8A93E-7F5D-495F-8B69-CD8EDE69BAB3}">
      <dsp:nvSpPr>
        <dsp:cNvPr id="0" name=""/>
        <dsp:cNvSpPr/>
      </dsp:nvSpPr>
      <dsp:spPr>
        <a:xfrm>
          <a:off x="0" y="2250"/>
          <a:ext cx="3966666" cy="10822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Antepartum Care</a:t>
          </a:r>
        </a:p>
      </dsp:txBody>
      <dsp:txXfrm>
        <a:off x="52832" y="55082"/>
        <a:ext cx="3861002" cy="976611"/>
      </dsp:txXfrm>
    </dsp:sp>
    <dsp:sp modelId="{15E335B8-61D8-47F3-87A0-5BFE9AD26063}">
      <dsp:nvSpPr>
        <dsp:cNvPr id="0" name=""/>
        <dsp:cNvSpPr/>
      </dsp:nvSpPr>
      <dsp:spPr>
        <a:xfrm rot="5400000">
          <a:off x="7059682" y="-1846149"/>
          <a:ext cx="865820" cy="7051852"/>
        </a:xfrm>
        <a:prstGeom prst="round2SameRect">
          <a:avLst/>
        </a:prstGeom>
        <a:solidFill>
          <a:schemeClr val="accent2">
            <a:tint val="40000"/>
            <a:alpha val="90000"/>
            <a:hueOff val="2888690"/>
            <a:satOff val="2848"/>
            <a:lumOff val="528"/>
            <a:alphaOff val="0"/>
          </a:schemeClr>
        </a:solidFill>
        <a:ln w="19050" cap="flat" cmpd="sng" algn="ctr">
          <a:solidFill>
            <a:schemeClr val="accent2">
              <a:tint val="40000"/>
              <a:alpha val="90000"/>
              <a:hueOff val="2888690"/>
              <a:satOff val="2848"/>
              <a:lumOff val="5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Reported daily</a:t>
          </a:r>
        </a:p>
        <a:p>
          <a:pPr marL="228600" lvl="1" indent="-228600" algn="l" defTabSz="977900">
            <a:lnSpc>
              <a:spcPct val="90000"/>
            </a:lnSpc>
            <a:spcBef>
              <a:spcPct val="0"/>
            </a:spcBef>
            <a:spcAft>
              <a:spcPct val="15000"/>
            </a:spcAft>
            <a:buChar char="•"/>
          </a:pPr>
          <a:r>
            <a:rPr lang="en-US" sz="2200" kern="1200" dirty="0"/>
            <a:t>Initial or Subsequent; Straightforward or Complex</a:t>
          </a:r>
        </a:p>
      </dsp:txBody>
      <dsp:txXfrm rot="-5400000">
        <a:off x="3966666" y="1289133"/>
        <a:ext cx="7009586" cy="781288"/>
      </dsp:txXfrm>
    </dsp:sp>
    <dsp:sp modelId="{B9E3A2F7-7C6E-4475-8CA1-79450C44BA77}">
      <dsp:nvSpPr>
        <dsp:cNvPr id="0" name=""/>
        <dsp:cNvSpPr/>
      </dsp:nvSpPr>
      <dsp:spPr>
        <a:xfrm>
          <a:off x="0" y="1138639"/>
          <a:ext cx="3966666" cy="1082275"/>
        </a:xfrm>
        <a:prstGeom prst="roundRect">
          <a:avLst/>
        </a:prstGeom>
        <a:solidFill>
          <a:schemeClr val="accent2">
            <a:hueOff val="2788247"/>
            <a:satOff val="-13077"/>
            <a:lumOff val="44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Labor Management</a:t>
          </a:r>
        </a:p>
      </dsp:txBody>
      <dsp:txXfrm>
        <a:off x="52832" y="1191471"/>
        <a:ext cx="3861002" cy="976611"/>
      </dsp:txXfrm>
    </dsp:sp>
    <dsp:sp modelId="{300CB84F-8684-4464-83D8-7BF1E45431F5}">
      <dsp:nvSpPr>
        <dsp:cNvPr id="0" name=""/>
        <dsp:cNvSpPr/>
      </dsp:nvSpPr>
      <dsp:spPr>
        <a:xfrm rot="5400000">
          <a:off x="7059682" y="-709760"/>
          <a:ext cx="865820" cy="7051852"/>
        </a:xfrm>
        <a:prstGeom prst="round2SameRect">
          <a:avLst/>
        </a:prstGeom>
        <a:solidFill>
          <a:schemeClr val="accent2">
            <a:tint val="40000"/>
            <a:alpha val="90000"/>
            <a:hueOff val="5777379"/>
            <a:satOff val="5695"/>
            <a:lumOff val="1055"/>
            <a:alphaOff val="0"/>
          </a:schemeClr>
        </a:solidFill>
        <a:ln w="19050" cap="flat" cmpd="sng" algn="ctr">
          <a:solidFill>
            <a:schemeClr val="accent2">
              <a:tint val="40000"/>
              <a:alpha val="90000"/>
              <a:hueOff val="5777379"/>
              <a:satOff val="5695"/>
              <a:lumOff val="10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Vaginal or VBAC</a:t>
          </a:r>
        </a:p>
        <a:p>
          <a:pPr marL="228600" lvl="1" indent="-228600" algn="l" defTabSz="977900">
            <a:lnSpc>
              <a:spcPct val="90000"/>
            </a:lnSpc>
            <a:spcBef>
              <a:spcPct val="0"/>
            </a:spcBef>
            <a:spcAft>
              <a:spcPct val="15000"/>
            </a:spcAft>
            <a:buChar char="•"/>
          </a:pPr>
          <a:r>
            <a:rPr lang="en-US" sz="2200" kern="1200" dirty="0"/>
            <a:t>Primary or Repeat Cesarean</a:t>
          </a:r>
        </a:p>
      </dsp:txBody>
      <dsp:txXfrm rot="-5400000">
        <a:off x="3966666" y="2425522"/>
        <a:ext cx="7009586" cy="781288"/>
      </dsp:txXfrm>
    </dsp:sp>
    <dsp:sp modelId="{20BC0446-BE0D-44C4-9C82-37B09B409258}">
      <dsp:nvSpPr>
        <dsp:cNvPr id="0" name=""/>
        <dsp:cNvSpPr/>
      </dsp:nvSpPr>
      <dsp:spPr>
        <a:xfrm>
          <a:off x="0" y="2275028"/>
          <a:ext cx="3966666" cy="1082275"/>
        </a:xfrm>
        <a:prstGeom prst="roundRect">
          <a:avLst/>
        </a:prstGeom>
        <a:solidFill>
          <a:schemeClr val="accent2">
            <a:hueOff val="5576493"/>
            <a:satOff val="-26154"/>
            <a:lumOff val="88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Delivery</a:t>
          </a:r>
        </a:p>
      </dsp:txBody>
      <dsp:txXfrm>
        <a:off x="52832" y="2327860"/>
        <a:ext cx="3861002" cy="976611"/>
      </dsp:txXfrm>
    </dsp:sp>
    <dsp:sp modelId="{81ECCC93-D708-4496-AAD4-7CB2A8498F4B}">
      <dsp:nvSpPr>
        <dsp:cNvPr id="0" name=""/>
        <dsp:cNvSpPr/>
      </dsp:nvSpPr>
      <dsp:spPr>
        <a:xfrm rot="5400000">
          <a:off x="7059682" y="426629"/>
          <a:ext cx="865820" cy="7051852"/>
        </a:xfrm>
        <a:prstGeom prst="round2SameRect">
          <a:avLst/>
        </a:prstGeom>
        <a:solidFill>
          <a:schemeClr val="accent2">
            <a:tint val="40000"/>
            <a:alpha val="90000"/>
            <a:hueOff val="8666069"/>
            <a:satOff val="8543"/>
            <a:lumOff val="1583"/>
            <a:alphaOff val="0"/>
          </a:schemeClr>
        </a:solidFill>
        <a:ln w="19050" cap="flat" cmpd="sng" algn="ctr">
          <a:solidFill>
            <a:schemeClr val="accent2">
              <a:tint val="40000"/>
              <a:alpha val="90000"/>
              <a:hueOff val="8666069"/>
              <a:satOff val="8543"/>
              <a:lumOff val="1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Hysterectomy; 3</a:t>
          </a:r>
          <a:r>
            <a:rPr lang="en-US" sz="2200" kern="1200" baseline="30000" dirty="0"/>
            <a:t>rd</a:t>
          </a:r>
          <a:r>
            <a:rPr lang="en-US" sz="2200" kern="1200" dirty="0"/>
            <a:t>/4</a:t>
          </a:r>
          <a:r>
            <a:rPr lang="en-US" sz="2200" kern="1200" baseline="30000" dirty="0"/>
            <a:t>th</a:t>
          </a:r>
          <a:r>
            <a:rPr lang="en-US" sz="2200" kern="1200" dirty="0"/>
            <a:t> repair; Uterine tamponade</a:t>
          </a:r>
        </a:p>
        <a:p>
          <a:pPr marL="228600" lvl="1" indent="-228600" algn="l" defTabSz="977900">
            <a:lnSpc>
              <a:spcPct val="90000"/>
            </a:lnSpc>
            <a:spcBef>
              <a:spcPct val="0"/>
            </a:spcBef>
            <a:spcAft>
              <a:spcPct val="15000"/>
            </a:spcAft>
            <a:buChar char="•"/>
          </a:pPr>
          <a:r>
            <a:rPr lang="en-US" sz="2200" kern="1200" dirty="0"/>
            <a:t>E/M for inpatient and outpatient</a:t>
          </a:r>
        </a:p>
      </dsp:txBody>
      <dsp:txXfrm rot="-5400000">
        <a:off x="3966666" y="3561911"/>
        <a:ext cx="7009586" cy="781288"/>
      </dsp:txXfrm>
    </dsp:sp>
    <dsp:sp modelId="{E1BC5970-B16E-4393-A877-ECCD7A6AF0E1}">
      <dsp:nvSpPr>
        <dsp:cNvPr id="0" name=""/>
        <dsp:cNvSpPr/>
      </dsp:nvSpPr>
      <dsp:spPr>
        <a:xfrm>
          <a:off x="0" y="3411417"/>
          <a:ext cx="3966666" cy="1082275"/>
        </a:xfrm>
        <a:prstGeom prst="roundRect">
          <a:avLst/>
        </a:prstGeom>
        <a:solidFill>
          <a:schemeClr val="accent2">
            <a:hueOff val="8364739"/>
            <a:satOff val="-39231"/>
            <a:lumOff val="133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62865" rIns="125730" bIns="62865" numCol="1" spcCol="1270" anchor="ctr" anchorCtr="0">
          <a:noAutofit/>
        </a:bodyPr>
        <a:lstStyle/>
        <a:p>
          <a:pPr marL="0" lvl="0" indent="0" algn="ctr" defTabSz="1466850">
            <a:lnSpc>
              <a:spcPct val="90000"/>
            </a:lnSpc>
            <a:spcBef>
              <a:spcPct val="0"/>
            </a:spcBef>
            <a:spcAft>
              <a:spcPct val="35000"/>
            </a:spcAft>
            <a:buNone/>
          </a:pPr>
          <a:r>
            <a:rPr lang="en-US" sz="3300" kern="1200" dirty="0"/>
            <a:t>Postpartum Care</a:t>
          </a:r>
        </a:p>
      </dsp:txBody>
      <dsp:txXfrm>
        <a:off x="52832" y="3464249"/>
        <a:ext cx="3861002" cy="976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B6FD5-D8BF-4924-9C61-5180D201B293}">
      <dsp:nvSpPr>
        <dsp:cNvPr id="0" name=""/>
        <dsp:cNvSpPr/>
      </dsp:nvSpPr>
      <dsp:spPr>
        <a:xfrm>
          <a:off x="4182" y="84557"/>
          <a:ext cx="2514796" cy="907634"/>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Global Codes</a:t>
          </a:r>
        </a:p>
      </dsp:txBody>
      <dsp:txXfrm>
        <a:off x="4182" y="84557"/>
        <a:ext cx="2514796" cy="907634"/>
      </dsp:txXfrm>
    </dsp:sp>
    <dsp:sp modelId="{C173DE11-D0F8-4A1F-B591-25F2C9B9D27C}">
      <dsp:nvSpPr>
        <dsp:cNvPr id="0" name=""/>
        <dsp:cNvSpPr/>
      </dsp:nvSpPr>
      <dsp:spPr>
        <a:xfrm>
          <a:off x="4182" y="992192"/>
          <a:ext cx="2514796" cy="315675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Routine obstetric care including antepartum care, delivery, and postpartum care</a:t>
          </a:r>
        </a:p>
      </dsp:txBody>
      <dsp:txXfrm>
        <a:off x="4182" y="992192"/>
        <a:ext cx="2514796" cy="3156750"/>
      </dsp:txXfrm>
    </dsp:sp>
    <dsp:sp modelId="{77A7EE31-98D7-4941-9925-88ED5B5B766D}">
      <dsp:nvSpPr>
        <dsp:cNvPr id="0" name=""/>
        <dsp:cNvSpPr/>
      </dsp:nvSpPr>
      <dsp:spPr>
        <a:xfrm>
          <a:off x="2871050" y="84557"/>
          <a:ext cx="2514796" cy="907634"/>
        </a:xfrm>
        <a:prstGeom prst="rect">
          <a:avLst/>
        </a:prstGeom>
        <a:solidFill>
          <a:schemeClr val="accent2">
            <a:hueOff val="2788247"/>
            <a:satOff val="-13077"/>
            <a:lumOff val="4444"/>
            <a:alphaOff val="0"/>
          </a:schemeClr>
        </a:solidFill>
        <a:ln w="19050" cap="flat" cmpd="sng" algn="ctr">
          <a:solidFill>
            <a:schemeClr val="accent2">
              <a:hueOff val="2788247"/>
              <a:satOff val="-13077"/>
              <a:lumOff val="44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Delivery + Postpartum</a:t>
          </a:r>
        </a:p>
      </dsp:txBody>
      <dsp:txXfrm>
        <a:off x="2871050" y="84557"/>
        <a:ext cx="2514796" cy="907634"/>
      </dsp:txXfrm>
    </dsp:sp>
    <dsp:sp modelId="{A46D55CF-E75A-4D71-A96B-40E39FCC915D}">
      <dsp:nvSpPr>
        <dsp:cNvPr id="0" name=""/>
        <dsp:cNvSpPr/>
      </dsp:nvSpPr>
      <dsp:spPr>
        <a:xfrm>
          <a:off x="2871050" y="992192"/>
          <a:ext cx="2514796" cy="3156750"/>
        </a:xfrm>
        <a:prstGeom prst="rect">
          <a:avLst/>
        </a:prstGeom>
        <a:solidFill>
          <a:schemeClr val="accent2">
            <a:tint val="40000"/>
            <a:alpha val="90000"/>
            <a:hueOff val="2888690"/>
            <a:satOff val="2848"/>
            <a:lumOff val="528"/>
            <a:alphaOff val="0"/>
          </a:schemeClr>
        </a:solidFill>
        <a:ln w="19050" cap="flat" cmpd="sng" algn="ctr">
          <a:solidFill>
            <a:schemeClr val="accent2">
              <a:tint val="40000"/>
              <a:alpha val="90000"/>
              <a:hueOff val="2888690"/>
              <a:satOff val="2848"/>
              <a:lumOff val="5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Delivery only, including postpartum care</a:t>
          </a:r>
        </a:p>
      </dsp:txBody>
      <dsp:txXfrm>
        <a:off x="2871050" y="992192"/>
        <a:ext cx="2514796" cy="3156750"/>
      </dsp:txXfrm>
    </dsp:sp>
    <dsp:sp modelId="{4D9E5711-E74A-4422-95B1-163CF0E22E88}">
      <dsp:nvSpPr>
        <dsp:cNvPr id="0" name=""/>
        <dsp:cNvSpPr/>
      </dsp:nvSpPr>
      <dsp:spPr>
        <a:xfrm>
          <a:off x="5737918" y="84557"/>
          <a:ext cx="2514796" cy="907634"/>
        </a:xfrm>
        <a:prstGeom prst="rect">
          <a:avLst/>
        </a:prstGeom>
        <a:solidFill>
          <a:schemeClr val="accent2">
            <a:hueOff val="5576493"/>
            <a:satOff val="-26154"/>
            <a:lumOff val="8889"/>
            <a:alphaOff val="0"/>
          </a:schemeClr>
        </a:solidFill>
        <a:ln w="19050" cap="flat" cmpd="sng" algn="ctr">
          <a:solidFill>
            <a:schemeClr val="accent2">
              <a:hueOff val="5576493"/>
              <a:satOff val="-26154"/>
              <a:lumOff val="88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Delivery-Only</a:t>
          </a:r>
        </a:p>
      </dsp:txBody>
      <dsp:txXfrm>
        <a:off x="5737918" y="84557"/>
        <a:ext cx="2514796" cy="907634"/>
      </dsp:txXfrm>
    </dsp:sp>
    <dsp:sp modelId="{58E399BE-96C4-4336-8F02-A574729F2D37}">
      <dsp:nvSpPr>
        <dsp:cNvPr id="0" name=""/>
        <dsp:cNvSpPr/>
      </dsp:nvSpPr>
      <dsp:spPr>
        <a:xfrm>
          <a:off x="5737918" y="992192"/>
          <a:ext cx="2514796" cy="3156750"/>
        </a:xfrm>
        <a:prstGeom prst="rect">
          <a:avLst/>
        </a:prstGeom>
        <a:solidFill>
          <a:schemeClr val="accent2">
            <a:tint val="40000"/>
            <a:alpha val="90000"/>
            <a:hueOff val="5777379"/>
            <a:satOff val="5695"/>
            <a:lumOff val="1055"/>
            <a:alphaOff val="0"/>
          </a:schemeClr>
        </a:solidFill>
        <a:ln w="19050" cap="flat" cmpd="sng" algn="ctr">
          <a:solidFill>
            <a:schemeClr val="accent2">
              <a:tint val="40000"/>
              <a:alpha val="90000"/>
              <a:hueOff val="5777379"/>
              <a:satOff val="5695"/>
              <a:lumOff val="10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Delivery only</a:t>
          </a:r>
        </a:p>
      </dsp:txBody>
      <dsp:txXfrm>
        <a:off x="5737918" y="992192"/>
        <a:ext cx="2514796" cy="3156750"/>
      </dsp:txXfrm>
    </dsp:sp>
    <dsp:sp modelId="{C093083E-3CF3-487E-8E7D-36EAD134469B}">
      <dsp:nvSpPr>
        <dsp:cNvPr id="0" name=""/>
        <dsp:cNvSpPr/>
      </dsp:nvSpPr>
      <dsp:spPr>
        <a:xfrm>
          <a:off x="8604786" y="84557"/>
          <a:ext cx="2514796" cy="907634"/>
        </a:xfrm>
        <a:prstGeom prst="rect">
          <a:avLst/>
        </a:prstGeom>
        <a:solidFill>
          <a:schemeClr val="accent2">
            <a:hueOff val="8364739"/>
            <a:satOff val="-39231"/>
            <a:lumOff val="13333"/>
            <a:alphaOff val="0"/>
          </a:schemeClr>
        </a:solidFill>
        <a:ln w="19050" cap="flat" cmpd="sng" algn="ctr">
          <a:solidFill>
            <a:schemeClr val="accent2">
              <a:hueOff val="8364739"/>
              <a:satOff val="-39231"/>
              <a:lumOff val="1333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Other Deletions</a:t>
          </a:r>
        </a:p>
      </dsp:txBody>
      <dsp:txXfrm>
        <a:off x="8604786" y="84557"/>
        <a:ext cx="2514796" cy="907634"/>
      </dsp:txXfrm>
    </dsp:sp>
    <dsp:sp modelId="{DA7BA4EF-0DAB-4E56-B7BE-738D763285BC}">
      <dsp:nvSpPr>
        <dsp:cNvPr id="0" name=""/>
        <dsp:cNvSpPr/>
      </dsp:nvSpPr>
      <dsp:spPr>
        <a:xfrm>
          <a:off x="8604786" y="992192"/>
          <a:ext cx="2514796" cy="3156750"/>
        </a:xfrm>
        <a:prstGeom prst="rect">
          <a:avLst/>
        </a:prstGeom>
        <a:solidFill>
          <a:schemeClr val="accent2">
            <a:tint val="40000"/>
            <a:alpha val="90000"/>
            <a:hueOff val="8666069"/>
            <a:satOff val="8543"/>
            <a:lumOff val="1583"/>
            <a:alphaOff val="0"/>
          </a:schemeClr>
        </a:solidFill>
        <a:ln w="19050" cap="flat" cmpd="sng" algn="ctr">
          <a:solidFill>
            <a:schemeClr val="accent2">
              <a:tint val="40000"/>
              <a:alpha val="90000"/>
              <a:hueOff val="8666069"/>
              <a:satOff val="8543"/>
              <a:lumOff val="1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Antepartum care only     (4-6 visits,  7+ visits)</a:t>
          </a:r>
        </a:p>
        <a:p>
          <a:pPr marL="228600" lvl="1" indent="-228600" algn="l" defTabSz="1111250">
            <a:lnSpc>
              <a:spcPct val="90000"/>
            </a:lnSpc>
            <a:spcBef>
              <a:spcPct val="0"/>
            </a:spcBef>
            <a:spcAft>
              <a:spcPct val="15000"/>
            </a:spcAft>
            <a:buChar char="•"/>
          </a:pPr>
          <a:r>
            <a:rPr lang="en-US" sz="2500" kern="1200" dirty="0"/>
            <a:t>Postpartum care only</a:t>
          </a:r>
        </a:p>
      </dsp:txBody>
      <dsp:txXfrm>
        <a:off x="8604786" y="992192"/>
        <a:ext cx="2514796" cy="3156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91027-C065-4829-A858-36100E7DAE92}">
      <dsp:nvSpPr>
        <dsp:cNvPr id="0" name=""/>
        <dsp:cNvSpPr/>
      </dsp:nvSpPr>
      <dsp:spPr>
        <a:xfrm rot="5400000">
          <a:off x="3492881" y="-565378"/>
          <a:ext cx="865820" cy="2115520"/>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59431</a:t>
          </a:r>
        </a:p>
      </dsp:txBody>
      <dsp:txXfrm rot="-5400000">
        <a:off x="2868031" y="101738"/>
        <a:ext cx="2073254" cy="781288"/>
      </dsp:txXfrm>
    </dsp:sp>
    <dsp:sp modelId="{42E8A93E-7F5D-495F-8B69-CD8EDE69BAB3}">
      <dsp:nvSpPr>
        <dsp:cNvPr id="0" name=""/>
        <dsp:cNvSpPr/>
      </dsp:nvSpPr>
      <dsp:spPr>
        <a:xfrm>
          <a:off x="1475" y="2250"/>
          <a:ext cx="2866555" cy="108227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Vaginal</a:t>
          </a:r>
        </a:p>
      </dsp:txBody>
      <dsp:txXfrm>
        <a:off x="54307" y="55082"/>
        <a:ext cx="2760891" cy="976611"/>
      </dsp:txXfrm>
    </dsp:sp>
    <dsp:sp modelId="{15E335B8-61D8-47F3-87A0-5BFE9AD26063}">
      <dsp:nvSpPr>
        <dsp:cNvPr id="0" name=""/>
        <dsp:cNvSpPr/>
      </dsp:nvSpPr>
      <dsp:spPr>
        <a:xfrm rot="5400000">
          <a:off x="3492881" y="622016"/>
          <a:ext cx="865820" cy="2115520"/>
        </a:xfrm>
        <a:prstGeom prst="round2SameRect">
          <a:avLst/>
        </a:prstGeom>
        <a:solidFill>
          <a:schemeClr val="accent2">
            <a:tint val="40000"/>
            <a:alpha val="90000"/>
            <a:hueOff val="2888690"/>
            <a:satOff val="2848"/>
            <a:lumOff val="528"/>
            <a:alphaOff val="0"/>
          </a:schemeClr>
        </a:solidFill>
        <a:ln w="19050" cap="flat" cmpd="sng" algn="ctr">
          <a:solidFill>
            <a:schemeClr val="accent2">
              <a:tint val="40000"/>
              <a:alpha val="90000"/>
              <a:hueOff val="2888690"/>
              <a:satOff val="2848"/>
              <a:lumOff val="5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59432</a:t>
          </a:r>
        </a:p>
      </dsp:txBody>
      <dsp:txXfrm rot="-5400000">
        <a:off x="2868031" y="1289132"/>
        <a:ext cx="2073254" cy="781288"/>
      </dsp:txXfrm>
    </dsp:sp>
    <dsp:sp modelId="{B9E3A2F7-7C6E-4475-8CA1-79450C44BA77}">
      <dsp:nvSpPr>
        <dsp:cNvPr id="0" name=""/>
        <dsp:cNvSpPr/>
      </dsp:nvSpPr>
      <dsp:spPr>
        <a:xfrm>
          <a:off x="1475" y="1138639"/>
          <a:ext cx="2866555" cy="1082275"/>
        </a:xfrm>
        <a:prstGeom prst="roundRect">
          <a:avLst/>
        </a:prstGeom>
        <a:solidFill>
          <a:schemeClr val="accent2">
            <a:hueOff val="2788247"/>
            <a:satOff val="-13077"/>
            <a:lumOff val="44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VBAC</a:t>
          </a:r>
        </a:p>
      </dsp:txBody>
      <dsp:txXfrm>
        <a:off x="54307" y="1191471"/>
        <a:ext cx="2760891" cy="976611"/>
      </dsp:txXfrm>
    </dsp:sp>
    <dsp:sp modelId="{300CB84F-8684-4464-83D8-7BF1E45431F5}">
      <dsp:nvSpPr>
        <dsp:cNvPr id="0" name=""/>
        <dsp:cNvSpPr/>
      </dsp:nvSpPr>
      <dsp:spPr>
        <a:xfrm rot="5400000">
          <a:off x="3492881" y="1758405"/>
          <a:ext cx="865820" cy="2115520"/>
        </a:xfrm>
        <a:prstGeom prst="round2SameRect">
          <a:avLst/>
        </a:prstGeom>
        <a:solidFill>
          <a:schemeClr val="accent2">
            <a:tint val="40000"/>
            <a:alpha val="90000"/>
            <a:hueOff val="5777379"/>
            <a:satOff val="5695"/>
            <a:lumOff val="1055"/>
            <a:alphaOff val="0"/>
          </a:schemeClr>
        </a:solidFill>
        <a:ln w="19050" cap="flat" cmpd="sng" algn="ctr">
          <a:solidFill>
            <a:schemeClr val="accent2">
              <a:tint val="40000"/>
              <a:alpha val="90000"/>
              <a:hueOff val="5777379"/>
              <a:satOff val="5695"/>
              <a:lumOff val="105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59502</a:t>
          </a:r>
        </a:p>
      </dsp:txBody>
      <dsp:txXfrm rot="-5400000">
        <a:off x="2868031" y="2425521"/>
        <a:ext cx="2073254" cy="781288"/>
      </dsp:txXfrm>
    </dsp:sp>
    <dsp:sp modelId="{20BC0446-BE0D-44C4-9C82-37B09B409258}">
      <dsp:nvSpPr>
        <dsp:cNvPr id="0" name=""/>
        <dsp:cNvSpPr/>
      </dsp:nvSpPr>
      <dsp:spPr>
        <a:xfrm>
          <a:off x="1475" y="2275028"/>
          <a:ext cx="2866555" cy="1082275"/>
        </a:xfrm>
        <a:prstGeom prst="roundRect">
          <a:avLst/>
        </a:prstGeom>
        <a:solidFill>
          <a:schemeClr val="accent2">
            <a:hueOff val="5576493"/>
            <a:satOff val="-26154"/>
            <a:lumOff val="888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Primary Cesarean</a:t>
          </a:r>
        </a:p>
      </dsp:txBody>
      <dsp:txXfrm>
        <a:off x="54307" y="2327860"/>
        <a:ext cx="2760891" cy="976611"/>
      </dsp:txXfrm>
    </dsp:sp>
    <dsp:sp modelId="{81ECCC93-D708-4496-AAD4-7CB2A8498F4B}">
      <dsp:nvSpPr>
        <dsp:cNvPr id="0" name=""/>
        <dsp:cNvSpPr/>
      </dsp:nvSpPr>
      <dsp:spPr>
        <a:xfrm rot="5400000">
          <a:off x="3492881" y="2894794"/>
          <a:ext cx="865820" cy="2115520"/>
        </a:xfrm>
        <a:prstGeom prst="round2SameRect">
          <a:avLst/>
        </a:prstGeom>
        <a:solidFill>
          <a:schemeClr val="accent2">
            <a:tint val="40000"/>
            <a:alpha val="90000"/>
            <a:hueOff val="8666069"/>
            <a:satOff val="8543"/>
            <a:lumOff val="1583"/>
            <a:alphaOff val="0"/>
          </a:schemeClr>
        </a:solidFill>
        <a:ln w="19050" cap="flat" cmpd="sng" algn="ctr">
          <a:solidFill>
            <a:schemeClr val="accent2">
              <a:tint val="40000"/>
              <a:alpha val="90000"/>
              <a:hueOff val="8666069"/>
              <a:satOff val="8543"/>
              <a:lumOff val="15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85750" lvl="1" indent="-285750" algn="l" defTabSz="1822450">
            <a:lnSpc>
              <a:spcPct val="90000"/>
            </a:lnSpc>
            <a:spcBef>
              <a:spcPct val="0"/>
            </a:spcBef>
            <a:spcAft>
              <a:spcPct val="15000"/>
            </a:spcAft>
            <a:buChar char="•"/>
          </a:pPr>
          <a:r>
            <a:rPr lang="en-US" sz="4100" kern="1200" dirty="0"/>
            <a:t>59503</a:t>
          </a:r>
        </a:p>
      </dsp:txBody>
      <dsp:txXfrm rot="-5400000">
        <a:off x="2868031" y="3561910"/>
        <a:ext cx="2073254" cy="781288"/>
      </dsp:txXfrm>
    </dsp:sp>
    <dsp:sp modelId="{E1BC5970-B16E-4393-A877-ECCD7A6AF0E1}">
      <dsp:nvSpPr>
        <dsp:cNvPr id="0" name=""/>
        <dsp:cNvSpPr/>
      </dsp:nvSpPr>
      <dsp:spPr>
        <a:xfrm>
          <a:off x="1475" y="3411417"/>
          <a:ext cx="2866555" cy="1082275"/>
        </a:xfrm>
        <a:prstGeom prst="roundRect">
          <a:avLst/>
        </a:prstGeom>
        <a:solidFill>
          <a:schemeClr val="accent2">
            <a:hueOff val="8364739"/>
            <a:satOff val="-39231"/>
            <a:lumOff val="133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Repeat Cesarean</a:t>
          </a:r>
        </a:p>
      </dsp:txBody>
      <dsp:txXfrm>
        <a:off x="54307" y="3464249"/>
        <a:ext cx="2760891" cy="97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F3023-ED3D-454B-B6E1-727860EC8B26}">
      <dsp:nvSpPr>
        <dsp:cNvPr id="0" name=""/>
        <dsp:cNvSpPr/>
      </dsp:nvSpPr>
      <dsp:spPr>
        <a:xfrm>
          <a:off x="0" y="371"/>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A79CA1-A8FF-4B93-95CE-D4D101051942}">
      <dsp:nvSpPr>
        <dsp:cNvPr id="0" name=""/>
        <dsp:cNvSpPr/>
      </dsp:nvSpPr>
      <dsp:spPr>
        <a:xfrm>
          <a:off x="154829" y="115534"/>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AFA83C-D8BD-4A18-8940-43FB24950723}">
      <dsp:nvSpPr>
        <dsp:cNvPr id="0" name=""/>
        <dsp:cNvSpPr/>
      </dsp:nvSpPr>
      <dsp:spPr>
        <a:xfrm>
          <a:off x="591168" y="371"/>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ACOG.</a:t>
          </a:r>
          <a:r>
            <a:rPr lang="en-US" sz="1500" b="1" kern="1200"/>
            <a:t>org</a:t>
          </a:r>
          <a:r>
            <a:rPr lang="en-US" sz="1500" b="1" i="0" kern="1200"/>
            <a:t> </a:t>
          </a:r>
          <a:r>
            <a:rPr lang="en-US" sz="1500" b="1" i="0" u="sng" kern="1200">
              <a:hlinkClick xmlns:r="http://schemas.openxmlformats.org/officeDocument/2006/relationships" r:id="rId2"/>
            </a:rPr>
            <a:t>Payment for Obstetric Services</a:t>
          </a:r>
          <a:r>
            <a:rPr lang="en-US" sz="1500" b="1" i="0" kern="1200"/>
            <a:t> </a:t>
          </a:r>
          <a:endParaRPr lang="en-US" sz="1500" kern="1200"/>
        </a:p>
      </dsp:txBody>
      <dsp:txXfrm>
        <a:off x="591168" y="371"/>
        <a:ext cx="10427351" cy="511834"/>
      </dsp:txXfrm>
    </dsp:sp>
    <dsp:sp modelId="{32F007B6-D062-409F-99EE-D9269A68C878}">
      <dsp:nvSpPr>
        <dsp:cNvPr id="0" name=""/>
        <dsp:cNvSpPr/>
      </dsp:nvSpPr>
      <dsp:spPr>
        <a:xfrm>
          <a:off x="0" y="640165"/>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C9D89-D0A9-4A82-BFE9-043BE8527A07}">
      <dsp:nvSpPr>
        <dsp:cNvPr id="0" name=""/>
        <dsp:cNvSpPr/>
      </dsp:nvSpPr>
      <dsp:spPr>
        <a:xfrm>
          <a:off x="154829" y="755327"/>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8DB767-8766-43F0-A24E-AC24E0537EBF}">
      <dsp:nvSpPr>
        <dsp:cNvPr id="0" name=""/>
        <dsp:cNvSpPr/>
      </dsp:nvSpPr>
      <dsp:spPr>
        <a:xfrm>
          <a:off x="591168" y="640165"/>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Courses at every ADM </a:t>
          </a:r>
          <a:r>
            <a:rPr lang="en-US" sz="1500" b="1" i="0" u="sng" kern="1200">
              <a:hlinkClick xmlns:r="http://schemas.openxmlformats.org/officeDocument/2006/relationships" r:id="rId4"/>
            </a:rPr>
            <a:t>www.acog.org/education-and-events/annual-district-meetings</a:t>
          </a:r>
          <a:endParaRPr lang="en-US" sz="1500" kern="1200"/>
        </a:p>
      </dsp:txBody>
      <dsp:txXfrm>
        <a:off x="591168" y="640165"/>
        <a:ext cx="10427351" cy="511834"/>
      </dsp:txXfrm>
    </dsp:sp>
    <dsp:sp modelId="{F910815D-1CB2-49DD-A947-E9FF167A4C8E}">
      <dsp:nvSpPr>
        <dsp:cNvPr id="0" name=""/>
        <dsp:cNvSpPr/>
      </dsp:nvSpPr>
      <dsp:spPr>
        <a:xfrm>
          <a:off x="0" y="1279958"/>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D2C9E7-E439-41CD-BB37-5F542FD43C10}">
      <dsp:nvSpPr>
        <dsp:cNvPr id="0" name=""/>
        <dsp:cNvSpPr/>
      </dsp:nvSpPr>
      <dsp:spPr>
        <a:xfrm>
          <a:off x="154829" y="1395121"/>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34E6C-110E-43E8-A976-EE7B88871F41}">
      <dsp:nvSpPr>
        <dsp:cNvPr id="0" name=""/>
        <dsp:cNvSpPr/>
      </dsp:nvSpPr>
      <dsp:spPr>
        <a:xfrm>
          <a:off x="591168" y="1279958"/>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Course in Las Vegas Sept 3 </a:t>
          </a:r>
          <a:r>
            <a:rPr lang="en-US" sz="1500" b="1" kern="1200"/>
            <a:t>– info </a:t>
          </a:r>
          <a:r>
            <a:rPr lang="en-US" sz="1500" b="1" i="0" kern="1200"/>
            <a:t>to come!</a:t>
          </a:r>
          <a:endParaRPr lang="en-US" sz="1500" kern="1200"/>
        </a:p>
      </dsp:txBody>
      <dsp:txXfrm>
        <a:off x="591168" y="1279958"/>
        <a:ext cx="10427351" cy="511834"/>
      </dsp:txXfrm>
    </dsp:sp>
    <dsp:sp modelId="{4664958A-871A-4206-9B39-E46442271FB8}">
      <dsp:nvSpPr>
        <dsp:cNvPr id="0" name=""/>
        <dsp:cNvSpPr/>
      </dsp:nvSpPr>
      <dsp:spPr>
        <a:xfrm>
          <a:off x="0" y="1919751"/>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8D26B-48AB-4DC4-A0F5-772D48428F09}">
      <dsp:nvSpPr>
        <dsp:cNvPr id="0" name=""/>
        <dsp:cNvSpPr/>
      </dsp:nvSpPr>
      <dsp:spPr>
        <a:xfrm>
          <a:off x="154829" y="2034914"/>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63B96-36E9-4A70-AFE8-F9F100BEDB2F}">
      <dsp:nvSpPr>
        <dsp:cNvPr id="0" name=""/>
        <dsp:cNvSpPr/>
      </dsp:nvSpPr>
      <dsp:spPr>
        <a:xfrm>
          <a:off x="591168" y="1919751"/>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Course in New Orleans Nov 7 </a:t>
          </a:r>
          <a:r>
            <a:rPr lang="en-US" sz="1500" b="1" i="0" u="sng" kern="1200">
              <a:hlinkClick xmlns:r="http://schemas.openxmlformats.org/officeDocument/2006/relationships" r:id="rId7"/>
            </a:rPr>
            <a:t>www.acog.org/education-and-events/meetings/payment-in-practice-in-person</a:t>
          </a:r>
          <a:endParaRPr lang="en-US" sz="1500" kern="1200"/>
        </a:p>
      </dsp:txBody>
      <dsp:txXfrm>
        <a:off x="591168" y="1919751"/>
        <a:ext cx="10427351" cy="511834"/>
      </dsp:txXfrm>
    </dsp:sp>
    <dsp:sp modelId="{CB62D8BA-951D-4F2E-ADA7-8FACCB36D4D2}">
      <dsp:nvSpPr>
        <dsp:cNvPr id="0" name=""/>
        <dsp:cNvSpPr/>
      </dsp:nvSpPr>
      <dsp:spPr>
        <a:xfrm>
          <a:off x="0" y="2559544"/>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A2612B-CB2B-4BCC-9F09-C4E6085EF20D}">
      <dsp:nvSpPr>
        <dsp:cNvPr id="0" name=""/>
        <dsp:cNvSpPr/>
      </dsp:nvSpPr>
      <dsp:spPr>
        <a:xfrm>
          <a:off x="154829" y="2674707"/>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A9ECDF-6FF5-4494-AF4C-FDAABEF16F67}">
      <dsp:nvSpPr>
        <dsp:cNvPr id="0" name=""/>
        <dsp:cNvSpPr/>
      </dsp:nvSpPr>
      <dsp:spPr>
        <a:xfrm>
          <a:off x="591168" y="2559544"/>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Future podcast episodes </a:t>
          </a:r>
          <a:r>
            <a:rPr lang="en-US" sz="1500" b="1" i="0" u="sng" kern="1200">
              <a:hlinkClick xmlns:r="http://schemas.openxmlformats.org/officeDocument/2006/relationships" r:id="rId9"/>
            </a:rPr>
            <a:t>www.acog.org/practice-management/coding/coding-library/payment-in-practice-podcast</a:t>
          </a:r>
          <a:endParaRPr lang="en-US" sz="1500" kern="1200"/>
        </a:p>
      </dsp:txBody>
      <dsp:txXfrm>
        <a:off x="591168" y="2559544"/>
        <a:ext cx="10427351" cy="511834"/>
      </dsp:txXfrm>
    </dsp:sp>
    <dsp:sp modelId="{4F15AF13-CD06-48EB-8395-B7D58F505FEF}">
      <dsp:nvSpPr>
        <dsp:cNvPr id="0" name=""/>
        <dsp:cNvSpPr/>
      </dsp:nvSpPr>
      <dsp:spPr>
        <a:xfrm>
          <a:off x="0" y="3199338"/>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0F6F7-1D8C-489C-BF32-D22CAAFB9637}">
      <dsp:nvSpPr>
        <dsp:cNvPr id="0" name=""/>
        <dsp:cNvSpPr/>
      </dsp:nvSpPr>
      <dsp:spPr>
        <a:xfrm>
          <a:off x="154829" y="3314501"/>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BC1CD7-A5CF-489E-BAA4-06640B192494}">
      <dsp:nvSpPr>
        <dsp:cNvPr id="0" name=""/>
        <dsp:cNvSpPr/>
      </dsp:nvSpPr>
      <dsp:spPr>
        <a:xfrm>
          <a:off x="591168" y="3199338"/>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i="0" kern="1200"/>
            <a:t>New </a:t>
          </a:r>
          <a:r>
            <a:rPr lang="en-US" sz="1500" b="1" i="0" u="sng" kern="1200">
              <a:hlinkClick xmlns:r="http://schemas.openxmlformats.org/officeDocument/2006/relationships" r:id="rId11"/>
            </a:rPr>
            <a:t>Clinical Coding on Demand</a:t>
          </a:r>
          <a:r>
            <a:rPr lang="en-US" sz="1500" b="1" i="0" kern="1200"/>
            <a:t> anticipated Nov 2026</a:t>
          </a:r>
          <a:endParaRPr lang="en-US" sz="1500" kern="1200"/>
        </a:p>
      </dsp:txBody>
      <dsp:txXfrm>
        <a:off x="591168" y="3199338"/>
        <a:ext cx="10427351" cy="511834"/>
      </dsp:txXfrm>
    </dsp:sp>
    <dsp:sp modelId="{D5052093-A218-4A53-A076-8BF5B0C33FAA}">
      <dsp:nvSpPr>
        <dsp:cNvPr id="0" name=""/>
        <dsp:cNvSpPr/>
      </dsp:nvSpPr>
      <dsp:spPr>
        <a:xfrm>
          <a:off x="0" y="3839131"/>
          <a:ext cx="11018520" cy="51183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817A58-B212-4EDA-B968-8C4CB556D513}">
      <dsp:nvSpPr>
        <dsp:cNvPr id="0" name=""/>
        <dsp:cNvSpPr/>
      </dsp:nvSpPr>
      <dsp:spPr>
        <a:xfrm>
          <a:off x="154829" y="3954294"/>
          <a:ext cx="281509" cy="2815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6A9A11-4A55-4DD7-8C8E-71DA4EF285EF}">
      <dsp:nvSpPr>
        <dsp:cNvPr id="0" name=""/>
        <dsp:cNvSpPr/>
      </dsp:nvSpPr>
      <dsp:spPr>
        <a:xfrm>
          <a:off x="591168" y="3839131"/>
          <a:ext cx="10427351" cy="511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69" tIns="54169" rIns="54169" bIns="54169" numCol="1" spcCol="1270" anchor="ctr" anchorCtr="0">
          <a:noAutofit/>
        </a:bodyPr>
        <a:lstStyle/>
        <a:p>
          <a:pPr marL="0" lvl="0" indent="0" algn="l" defTabSz="666750">
            <a:lnSpc>
              <a:spcPct val="100000"/>
            </a:lnSpc>
            <a:spcBef>
              <a:spcPct val="0"/>
            </a:spcBef>
            <a:spcAft>
              <a:spcPct val="35000"/>
            </a:spcAft>
            <a:buNone/>
          </a:pPr>
          <a:r>
            <a:rPr lang="en-US" sz="1500" b="1" kern="1200"/>
            <a:t>AMA-assn.org </a:t>
          </a:r>
          <a:r>
            <a:rPr lang="en-US" sz="1500" b="1" u="sng" kern="1200">
              <a:hlinkClick xmlns:r="http://schemas.openxmlformats.org/officeDocument/2006/relationships" r:id="rId13"/>
            </a:rPr>
            <a:t>CPT Maternity Care Services Codes and Guidelines | AMA</a:t>
          </a:r>
          <a:r>
            <a:rPr lang="en-US" sz="1500" b="1" kern="1200"/>
            <a:t> </a:t>
          </a:r>
          <a:endParaRPr lang="en-US" sz="1500" kern="1200"/>
        </a:p>
      </dsp:txBody>
      <dsp:txXfrm>
        <a:off x="591168" y="3839131"/>
        <a:ext cx="10427351" cy="5118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a:extLst>
            <a:ext uri="{FF2B5EF4-FFF2-40B4-BE49-F238E27FC236}">
              <a16:creationId xmlns:a16="http://schemas.microsoft.com/office/drawing/2014/main" id="{425826EE-32F8-77C2-E3B9-082CA431B512}"/>
            </a:ext>
          </a:extLst>
        </p:cNvPr>
        <p:cNvGrpSpPr/>
        <p:nvPr/>
      </p:nvGrpSpPr>
      <p:grpSpPr>
        <a:xfrm>
          <a:off x="0" y="0"/>
          <a:ext cx="0" cy="0"/>
          <a:chOff x="0" y="0"/>
          <a:chExt cx="0" cy="0"/>
        </a:xfrm>
      </p:grpSpPr>
      <p:sp>
        <p:nvSpPr>
          <p:cNvPr id="321" name="Google Shape;321;p20:notes">
            <a:extLst>
              <a:ext uri="{FF2B5EF4-FFF2-40B4-BE49-F238E27FC236}">
                <a16:creationId xmlns:a16="http://schemas.microsoft.com/office/drawing/2014/main" id="{67437B48-6B22-2BC5-9FEE-F37B8F6107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delivery codes will look familiar, but they are new codes.</a:t>
            </a:r>
            <a:endParaRPr dirty="0"/>
          </a:p>
        </p:txBody>
      </p:sp>
      <p:sp>
        <p:nvSpPr>
          <p:cNvPr id="322" name="Google Shape;322;p20:notes">
            <a:extLst>
              <a:ext uri="{FF2B5EF4-FFF2-40B4-BE49-F238E27FC236}">
                <a16:creationId xmlns:a16="http://schemas.microsoft.com/office/drawing/2014/main" id="{9816CA24-AF93-F753-105E-436A24A9F92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598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7369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a:t>
            </a:r>
            <a:endParaRPr dirty="0"/>
          </a:p>
        </p:txBody>
      </p:sp>
      <p:sp>
        <p:nvSpPr>
          <p:cNvPr id="334" name="Google Shape;3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a:t>
            </a:r>
            <a:endParaRPr dirty="0"/>
          </a:p>
        </p:txBody>
      </p:sp>
      <p:sp>
        <p:nvSpPr>
          <p:cNvPr id="334" name="Google Shape;33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904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a:extLst>
            <a:ext uri="{FF2B5EF4-FFF2-40B4-BE49-F238E27FC236}">
              <a16:creationId xmlns:a16="http://schemas.microsoft.com/office/drawing/2014/main" id="{81446CE9-444B-9A8B-D27A-0229DFF92DEE}"/>
            </a:ext>
          </a:extLst>
        </p:cNvPr>
        <p:cNvGrpSpPr/>
        <p:nvPr/>
      </p:nvGrpSpPr>
      <p:grpSpPr>
        <a:xfrm>
          <a:off x="0" y="0"/>
          <a:ext cx="0" cy="0"/>
          <a:chOff x="0" y="0"/>
          <a:chExt cx="0" cy="0"/>
        </a:xfrm>
      </p:grpSpPr>
      <p:sp>
        <p:nvSpPr>
          <p:cNvPr id="351" name="Google Shape;351;p24:notes">
            <a:extLst>
              <a:ext uri="{FF2B5EF4-FFF2-40B4-BE49-F238E27FC236}">
                <a16:creationId xmlns:a16="http://schemas.microsoft.com/office/drawing/2014/main" id="{B2B677E4-91EA-B2F5-3799-5102F29A9AF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There are other codes new to delivery and postpartum that will be discussed at the Town Hall on June 30. With that, let’s go to our experts </a:t>
            </a:r>
            <a:r>
              <a:rPr lang="en-US"/>
              <a:t>for questions!</a:t>
            </a:r>
            <a:endParaRPr/>
          </a:p>
        </p:txBody>
      </p:sp>
      <p:sp>
        <p:nvSpPr>
          <p:cNvPr id="352" name="Google Shape;352;p24:notes">
            <a:extLst>
              <a:ext uri="{FF2B5EF4-FFF2-40B4-BE49-F238E27FC236}">
                <a16:creationId xmlns:a16="http://schemas.microsoft.com/office/drawing/2014/main" id="{3259DD53-26BD-425E-2891-CAF5DD4EADB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788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1" name="Google Shape;37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QR code links to toolkit OBGYNs can use for talking with payers who use </a:t>
            </a:r>
            <a:r>
              <a:rPr lang="en-US" dirty="0" err="1"/>
              <a:t>globals</a:t>
            </a:r>
            <a:r>
              <a:rPr lang="en-US" dirty="0"/>
              <a:t> – this is what you will see when you open the toolkit</a:t>
            </a:r>
          </a:p>
          <a:p>
            <a:r>
              <a:rPr lang="en-US" dirty="0"/>
              <a:t>For payers who use </a:t>
            </a:r>
            <a:r>
              <a:rPr lang="en-US" dirty="0" err="1"/>
              <a:t>globals</a:t>
            </a:r>
            <a:r>
              <a:rPr lang="en-US" dirty="0"/>
              <a:t>, you will have two batches of patients – those using global codes and those in </a:t>
            </a:r>
            <a:r>
              <a:rPr lang="en-US"/>
              <a:t>the new coding system</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0919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As a quick reminder, ACOG studied the issues with the OB </a:t>
            </a:r>
            <a:r>
              <a:rPr lang="en-US" dirty="0" err="1"/>
              <a:t>globals</a:t>
            </a:r>
            <a:r>
              <a:rPr lang="en-US" dirty="0"/>
              <a:t> and surveyed the membership prior to determining an unbundled code set was in the best interest of the profession and the patients served.</a:t>
            </a:r>
            <a:endParaRPr dirty="0"/>
          </a:p>
        </p:txBody>
      </p:sp>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codes – which you will be hearing today – go into effect January 1, 2027.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8587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current OB global codes will be deleted effective January 1, 2027.</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0563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 let’s start by looking at the new labor management codes and delivery codes.</a:t>
            </a:r>
            <a:endParaRPr dirty="0"/>
          </a:p>
        </p:txBody>
      </p:sp>
      <p:sp>
        <p:nvSpPr>
          <p:cNvPr id="291" name="Google Shape;29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Labor management will be billed with one code per calendar day depending on if it is the initial day of labor, subsequent day, and depending on whether the labor is straightforward or complex. One code is reported per day including for multiple gestations</a:t>
            </a:r>
            <a:r>
              <a:rPr lang="en-US" sz="1800" b="0" i="0" u="none" strike="noStrike" baseline="0" dirty="0">
                <a:solidFill>
                  <a:srgbClr val="1B8A3A"/>
                </a:solidFill>
                <a:latin typeface="Arial" panose="020B0604020202020204" pitchFamily="34" charset="0"/>
              </a:rPr>
              <a:t>, regardless of the number of fetuses.</a:t>
            </a:r>
          </a:p>
          <a:p>
            <a:pPr marL="0" lvl="0" indent="0" algn="l" rtl="0">
              <a:spcBef>
                <a:spcPts val="0"/>
              </a:spcBef>
              <a:spcAft>
                <a:spcPts val="0"/>
              </a:spcAft>
              <a:buNone/>
            </a:pPr>
            <a:endParaRPr lang="en-US" sz="1800" b="0" i="0" u="none" strike="noStrike" baseline="0" dirty="0">
              <a:solidFill>
                <a:srgbClr val="1B8A3A"/>
              </a:solidFill>
              <a:latin typeface="Arial" panose="020B0604020202020204" pitchFamily="34" charset="0"/>
            </a:endParaRPr>
          </a:p>
          <a:p>
            <a:pPr marL="0" lvl="0" indent="0" algn="l" rtl="0">
              <a:spcBef>
                <a:spcPts val="0"/>
              </a:spcBef>
              <a:spcAft>
                <a:spcPts val="0"/>
              </a:spcAft>
              <a:buNone/>
            </a:pPr>
            <a:r>
              <a:rPr lang="en-US" sz="1800" b="0" i="0" u="none" strike="noStrike" baseline="0" dirty="0">
                <a:solidFill>
                  <a:srgbClr val="1B8A3A"/>
                </a:solidFill>
                <a:latin typeface="Arial" panose="020B0604020202020204" pitchFamily="34" charset="0"/>
              </a:rPr>
              <a:t>Labor management requires face-to-face services, onsite. It includes the physician examinations, collection and interpretation of all data and the induction or augmentation of labor. </a:t>
            </a:r>
          </a:p>
          <a:p>
            <a:pPr marL="0" lvl="0" indent="0" algn="l" rtl="0">
              <a:spcBef>
                <a:spcPts val="0"/>
              </a:spcBef>
              <a:spcAft>
                <a:spcPts val="0"/>
              </a:spcAft>
              <a:buNone/>
            </a:pPr>
            <a:endParaRPr dirty="0"/>
          </a:p>
        </p:txBody>
      </p:sp>
      <p:sp>
        <p:nvSpPr>
          <p:cNvPr id="315" name="Google Shape;3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 Any date that is not Initial is Subsequent</a:t>
            </a:r>
            <a:endParaRPr dirty="0"/>
          </a:p>
        </p:txBody>
      </p:sp>
      <p:sp>
        <p:nvSpPr>
          <p:cNvPr id="315" name="Google Shape;31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850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Read slide</a:t>
            </a:r>
            <a:endParaRPr dirty="0"/>
          </a:p>
        </p:txBody>
      </p:sp>
      <p:sp>
        <p:nvSpPr>
          <p:cNvPr id="305" name="Google Shape;3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00828D"/>
        </a:solidFill>
        <a:effectLst/>
      </p:bgPr>
    </p:bg>
    <p:spTree>
      <p:nvGrpSpPr>
        <p:cNvPr id="1" name=""/>
        <p:cNvGrpSpPr/>
        <p:nvPr/>
      </p:nvGrpSpPr>
      <p:grpSpPr>
        <a:xfrm>
          <a:off x="0" y="0"/>
          <a:ext cx="0" cy="0"/>
          <a:chOff x="0" y="0"/>
          <a:chExt cx="0" cy="0"/>
        </a:xfrm>
      </p:grpSpPr>
      <p:pic>
        <p:nvPicPr>
          <p:cNvPr id="10" name="Picture 9" descr="A black and white logo with white text&#10;&#10;AI-generated content may be incorrect.">
            <a:extLst>
              <a:ext uri="{FF2B5EF4-FFF2-40B4-BE49-F238E27FC236}">
                <a16:creationId xmlns:a16="http://schemas.microsoft.com/office/drawing/2014/main" id="{E2D1E289-20E5-95FD-28AB-5069396E8451}"/>
              </a:ext>
            </a:extLst>
          </p:cNvPr>
          <p:cNvPicPr>
            <a:picLocks noChangeAspect="1"/>
          </p:cNvPicPr>
          <p:nvPr/>
        </p:nvPicPr>
        <p:blipFill>
          <a:blip r:embed="rId2"/>
          <a:stretch>
            <a:fillRect/>
          </a:stretch>
        </p:blipFill>
        <p:spPr>
          <a:xfrm>
            <a:off x="612251" y="5644845"/>
            <a:ext cx="1826149" cy="810810"/>
          </a:xfrm>
          <a:prstGeom prst="rect">
            <a:avLst/>
          </a:prstGeom>
        </p:spPr>
      </p:pic>
      <p:sp>
        <p:nvSpPr>
          <p:cNvPr id="17" name="Oval 16">
            <a:extLst>
              <a:ext uri="{FF2B5EF4-FFF2-40B4-BE49-F238E27FC236}">
                <a16:creationId xmlns:a16="http://schemas.microsoft.com/office/drawing/2014/main" id="{CAEC2B32-A23C-4E53-C8AA-7E533FEC40A9}"/>
              </a:ext>
            </a:extLst>
          </p:cNvPr>
          <p:cNvSpPr/>
          <p:nvPr/>
        </p:nvSpPr>
        <p:spPr>
          <a:xfrm>
            <a:off x="5882826" y="3390210"/>
            <a:ext cx="2806625" cy="2805943"/>
          </a:xfrm>
          <a:prstGeom prst="ellipse">
            <a:avLst/>
          </a:prstGeom>
          <a:solidFill>
            <a:srgbClr val="99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B52D5440-A504-2F66-4618-FCA0531E98AA}"/>
              </a:ext>
            </a:extLst>
          </p:cNvPr>
          <p:cNvSpPr/>
          <p:nvPr/>
        </p:nvSpPr>
        <p:spPr>
          <a:xfrm>
            <a:off x="12222822" y="0"/>
            <a:ext cx="148243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57D1FC-F388-3397-4672-AB6BDD0D6C63}"/>
              </a:ext>
            </a:extLst>
          </p:cNvPr>
          <p:cNvSpPr>
            <a:spLocks noGrp="1"/>
          </p:cNvSpPr>
          <p:nvPr>
            <p:ph type="ctrTitle"/>
          </p:nvPr>
        </p:nvSpPr>
        <p:spPr>
          <a:xfrm>
            <a:off x="612251" y="959803"/>
            <a:ext cx="6373011" cy="2387600"/>
          </a:xfrm>
        </p:spPr>
        <p:txBody>
          <a:bodyPr anchor="b">
            <a:normAutofit/>
          </a:bodyPr>
          <a:lstStyle>
            <a:lvl1pPr algn="l">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50CA2BE-9996-C45C-9814-7DEA56705F46}"/>
              </a:ext>
            </a:extLst>
          </p:cNvPr>
          <p:cNvSpPr>
            <a:spLocks noGrp="1"/>
          </p:cNvSpPr>
          <p:nvPr>
            <p:ph type="subTitle" idx="1"/>
          </p:nvPr>
        </p:nvSpPr>
        <p:spPr>
          <a:xfrm>
            <a:off x="612251" y="3439478"/>
            <a:ext cx="6373011"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black screen with a black background&#10;&#10;AI-generated content may be incorrect.">
            <a:extLst>
              <a:ext uri="{FF2B5EF4-FFF2-40B4-BE49-F238E27FC236}">
                <a16:creationId xmlns:a16="http://schemas.microsoft.com/office/drawing/2014/main" id="{96BB4845-B682-640E-9FC7-E16A500E7DCA}"/>
              </a:ext>
            </a:extLst>
          </p:cNvPr>
          <p:cNvPicPr>
            <a:picLocks noChangeAspect="1"/>
          </p:cNvPicPr>
          <p:nvPr/>
        </p:nvPicPr>
        <p:blipFill>
          <a:blip r:embed="rId3"/>
          <a:srcRect l="14298" t="4429"/>
          <a:stretch>
            <a:fillRect/>
          </a:stretch>
        </p:blipFill>
        <p:spPr>
          <a:xfrm>
            <a:off x="-1" y="0"/>
            <a:ext cx="8612777" cy="5168074"/>
          </a:xfrm>
          <a:prstGeom prst="rect">
            <a:avLst/>
          </a:prstGeom>
        </p:spPr>
      </p:pic>
    </p:spTree>
    <p:extLst>
      <p:ext uri="{BB962C8B-B14F-4D97-AF65-F5344CB8AC3E}">
        <p14:creationId xmlns:p14="http://schemas.microsoft.com/office/powerpoint/2010/main" val="1146383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2CCEA-1D8C-4D07-7DB8-2855E1C5E763}"/>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5" name="Slide Number Placeholder 4">
            <a:extLst>
              <a:ext uri="{FF2B5EF4-FFF2-40B4-BE49-F238E27FC236}">
                <a16:creationId xmlns:a16="http://schemas.microsoft.com/office/drawing/2014/main" id="{9CC5A8EC-9D73-CB87-6961-7B6D05AC24AA}"/>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9" name="Picture 8">
            <a:extLst>
              <a:ext uri="{FF2B5EF4-FFF2-40B4-BE49-F238E27FC236}">
                <a16:creationId xmlns:a16="http://schemas.microsoft.com/office/drawing/2014/main" id="{8ADE2F61-39E1-F6BB-EEAC-FFE908DE0BD2}"/>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104625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C4E764-DAF1-8428-C78B-403B717B95AF}"/>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8" name="Picture 7">
            <a:extLst>
              <a:ext uri="{FF2B5EF4-FFF2-40B4-BE49-F238E27FC236}">
                <a16:creationId xmlns:a16="http://schemas.microsoft.com/office/drawing/2014/main" id="{56EC4653-E981-3C0A-4942-8EACEB1A02D7}"/>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3786131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897F2-1205-AB0E-B5ED-050063DA5633}"/>
              </a:ext>
            </a:extLst>
          </p:cNvPr>
          <p:cNvSpPr>
            <a:spLocks noGrp="1"/>
          </p:cNvSpPr>
          <p:nvPr>
            <p:ph idx="1"/>
          </p:nvPr>
        </p:nvSpPr>
        <p:spPr>
          <a:xfrm>
            <a:off x="5183188" y="457200"/>
            <a:ext cx="6172200" cy="5231130"/>
          </a:xfrm>
        </p:spPr>
        <p:txBody>
          <a:bodyPr>
            <a:normAutofit/>
          </a:bodyPr>
          <a:lstStyle>
            <a:lvl1pPr>
              <a:lnSpc>
                <a:spcPct val="125000"/>
              </a:lnSpc>
              <a:spcAft>
                <a:spcPts val="75"/>
              </a:spcAft>
              <a:buClr>
                <a:srgbClr val="00828D"/>
              </a:buClr>
              <a:defRPr sz="2400"/>
            </a:lvl1pPr>
            <a:lvl2pPr marL="685800" indent="-228600">
              <a:lnSpc>
                <a:spcPct val="125000"/>
              </a:lnSpc>
              <a:spcAft>
                <a:spcPts val="75"/>
              </a:spcAft>
              <a:buClr>
                <a:srgbClr val="0B5B78"/>
              </a:buClr>
              <a:buFont typeface="Wingdings" panose="05000000000000000000" pitchFamily="2" charset="2"/>
              <a:buChar char="§"/>
              <a:defRPr sz="2000"/>
            </a:lvl2pPr>
            <a:lvl3pPr marL="1143000" indent="-228600">
              <a:lnSpc>
                <a:spcPct val="125000"/>
              </a:lnSpc>
              <a:spcAft>
                <a:spcPts val="75"/>
              </a:spcAft>
              <a:buClr>
                <a:srgbClr val="00828D"/>
              </a:buClr>
              <a:buFont typeface="Courier New" panose="02070309020205020404" pitchFamily="49" charset="0"/>
              <a:buChar char="o"/>
              <a:defRPr sz="1800"/>
            </a:lvl3pPr>
            <a:lvl4pPr>
              <a:lnSpc>
                <a:spcPct val="125000"/>
              </a:lnSpc>
              <a:spcAft>
                <a:spcPts val="75"/>
              </a:spcAft>
              <a:buClr>
                <a:srgbClr val="00828D"/>
              </a:buClr>
              <a:defRPr sz="1800"/>
            </a:lvl4pPr>
            <a:lvl5pPr>
              <a:lnSpc>
                <a:spcPct val="125000"/>
              </a:lnSpc>
              <a:spcAft>
                <a:spcPts val="75"/>
              </a:spcAft>
              <a:buClr>
                <a:srgbClr val="00828D"/>
              </a:buCl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299B51F-B2CA-65C1-E1A8-56BFC73AB931}"/>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1" name="Picture 10">
            <a:extLst>
              <a:ext uri="{FF2B5EF4-FFF2-40B4-BE49-F238E27FC236}">
                <a16:creationId xmlns:a16="http://schemas.microsoft.com/office/drawing/2014/main" id="{9FD74B50-BE90-15BD-87C4-AC7D5DF6BDAA}"/>
              </a:ext>
            </a:extLst>
          </p:cNvPr>
          <p:cNvPicPr>
            <a:picLocks noChangeAspect="1"/>
          </p:cNvPicPr>
          <p:nvPr/>
        </p:nvPicPr>
        <p:blipFill>
          <a:blip r:embed="rId2"/>
          <a:srcRect/>
          <a:stretch/>
        </p:blipFill>
        <p:spPr>
          <a:xfrm>
            <a:off x="502920" y="6409596"/>
            <a:ext cx="923544" cy="229039"/>
          </a:xfrm>
          <a:prstGeom prst="rect">
            <a:avLst/>
          </a:prstGeom>
        </p:spPr>
      </p:pic>
      <p:sp>
        <p:nvSpPr>
          <p:cNvPr id="5" name="Title 1">
            <a:extLst>
              <a:ext uri="{FF2B5EF4-FFF2-40B4-BE49-F238E27FC236}">
                <a16:creationId xmlns:a16="http://schemas.microsoft.com/office/drawing/2014/main" id="{8DE11404-A244-70FE-CDF4-DB96C76C95ED}"/>
              </a:ext>
            </a:extLst>
          </p:cNvPr>
          <p:cNvSpPr>
            <a:spLocks noGrp="1"/>
          </p:cNvSpPr>
          <p:nvPr>
            <p:ph type="title"/>
          </p:nvPr>
        </p:nvSpPr>
        <p:spPr>
          <a:xfrm>
            <a:off x="453708" y="457200"/>
            <a:ext cx="4118292" cy="1685636"/>
          </a:xfrm>
        </p:spPr>
        <p:txBody>
          <a:bodyPr anchor="b" anchorCtr="0">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79C8FE10-17CD-2694-52BA-7A108A6D32C7}"/>
              </a:ext>
            </a:extLst>
          </p:cNvPr>
          <p:cNvSpPr>
            <a:spLocks noGrp="1"/>
          </p:cNvSpPr>
          <p:nvPr>
            <p:ph type="body" sz="half" idx="2"/>
          </p:nvPr>
        </p:nvSpPr>
        <p:spPr>
          <a:xfrm>
            <a:off x="453708" y="2269837"/>
            <a:ext cx="4118292" cy="3418493"/>
          </a:xfrm>
        </p:spPr>
        <p:txBody>
          <a:bodyPr/>
          <a:lstStyle>
            <a:lvl1pPr marL="0" indent="0">
              <a:buNone/>
              <a:defRPr sz="1600">
                <a:solidFill>
                  <a:srgbClr val="4444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7396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BE326A2-BF31-956E-8149-B7DAABFCC44F}"/>
              </a:ext>
            </a:extLst>
          </p:cNvPr>
          <p:cNvSpPr>
            <a:spLocks noGrp="1"/>
          </p:cNvSpPr>
          <p:nvPr>
            <p:ph type="pic" idx="1"/>
          </p:nvPr>
        </p:nvSpPr>
        <p:spPr>
          <a:xfrm>
            <a:off x="5183188" y="457200"/>
            <a:ext cx="6172200" cy="5230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45F0C68E-20DF-5527-E36D-5A02BD223A36}"/>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3" name="Picture 12">
            <a:extLst>
              <a:ext uri="{FF2B5EF4-FFF2-40B4-BE49-F238E27FC236}">
                <a16:creationId xmlns:a16="http://schemas.microsoft.com/office/drawing/2014/main" id="{C1ECEF2E-9209-65A7-9DB6-3D420EC0D4AF}"/>
              </a:ext>
            </a:extLst>
          </p:cNvPr>
          <p:cNvPicPr>
            <a:picLocks noChangeAspect="1"/>
          </p:cNvPicPr>
          <p:nvPr/>
        </p:nvPicPr>
        <p:blipFill>
          <a:blip r:embed="rId2"/>
          <a:srcRect/>
          <a:stretch/>
        </p:blipFill>
        <p:spPr>
          <a:xfrm>
            <a:off x="502920" y="6409596"/>
            <a:ext cx="923544" cy="229039"/>
          </a:xfrm>
          <a:prstGeom prst="rect">
            <a:avLst/>
          </a:prstGeom>
        </p:spPr>
      </p:pic>
      <p:sp>
        <p:nvSpPr>
          <p:cNvPr id="5" name="Title 1">
            <a:extLst>
              <a:ext uri="{FF2B5EF4-FFF2-40B4-BE49-F238E27FC236}">
                <a16:creationId xmlns:a16="http://schemas.microsoft.com/office/drawing/2014/main" id="{2C253FD2-718F-E9AA-F481-4FC347E375BC}"/>
              </a:ext>
            </a:extLst>
          </p:cNvPr>
          <p:cNvSpPr>
            <a:spLocks noGrp="1"/>
          </p:cNvSpPr>
          <p:nvPr>
            <p:ph type="title"/>
          </p:nvPr>
        </p:nvSpPr>
        <p:spPr>
          <a:xfrm>
            <a:off x="453707" y="457199"/>
            <a:ext cx="4114800" cy="1682496"/>
          </a:xfrm>
        </p:spPr>
        <p:txBody>
          <a:bodyPr anchor="b" anchorCtr="0">
            <a:normAutofit/>
          </a:bodyPr>
          <a:lstStyle>
            <a:lvl1pPr>
              <a:defRPr sz="36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DC9B31E0-B488-2E10-72D9-14353260E7E7}"/>
              </a:ext>
            </a:extLst>
          </p:cNvPr>
          <p:cNvSpPr>
            <a:spLocks noGrp="1"/>
          </p:cNvSpPr>
          <p:nvPr>
            <p:ph type="body" sz="half" idx="2"/>
          </p:nvPr>
        </p:nvSpPr>
        <p:spPr>
          <a:xfrm>
            <a:off x="453708" y="2269837"/>
            <a:ext cx="4118292" cy="3419856"/>
          </a:xfrm>
        </p:spPr>
        <p:txBody>
          <a:bodyPr/>
          <a:lstStyle>
            <a:lvl1pPr marL="0" indent="0">
              <a:buNone/>
              <a:defRPr sz="1600">
                <a:solidFill>
                  <a:srgbClr val="444444"/>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296003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E6211-E466-C8E0-72C1-4383C0FD6352}"/>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3" name="Slide Number Placeholder 2">
            <a:extLst>
              <a:ext uri="{FF2B5EF4-FFF2-40B4-BE49-F238E27FC236}">
                <a16:creationId xmlns:a16="http://schemas.microsoft.com/office/drawing/2014/main" id="{21DAC73B-7375-D026-6416-5E0DDE520C40}"/>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7" name="Vertical Text Placeholder 2">
            <a:extLst>
              <a:ext uri="{FF2B5EF4-FFF2-40B4-BE49-F238E27FC236}">
                <a16:creationId xmlns:a16="http://schemas.microsoft.com/office/drawing/2014/main" id="{DD94FEC4-8F68-573D-13EB-0AE4CFBEF2B5}"/>
              </a:ext>
            </a:extLst>
          </p:cNvPr>
          <p:cNvSpPr>
            <a:spLocks noGrp="1"/>
          </p:cNvSpPr>
          <p:nvPr>
            <p:ph type="body" orient="vert" idx="1"/>
          </p:nvPr>
        </p:nvSpPr>
        <p:spPr>
          <a:xfrm>
            <a:off x="586740" y="1879896"/>
            <a:ext cx="1101852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EB3A5DC5-06DB-C12B-23EB-D288C517EF69}"/>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1233076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E29A14-CA19-EFB4-6083-D5FF747EC380}"/>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4" name="Vertical Title 1">
            <a:extLst>
              <a:ext uri="{FF2B5EF4-FFF2-40B4-BE49-F238E27FC236}">
                <a16:creationId xmlns:a16="http://schemas.microsoft.com/office/drawing/2014/main" id="{C5562291-B8F7-60E3-91F9-DF6FD898BD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5" name="Vertical Text Placeholder 2">
            <a:extLst>
              <a:ext uri="{FF2B5EF4-FFF2-40B4-BE49-F238E27FC236}">
                <a16:creationId xmlns:a16="http://schemas.microsoft.com/office/drawing/2014/main" id="{07014C61-5E8D-3F1D-369D-7D2008137D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AAE7BDE-D8BD-0168-5C92-2A52D0F06C42}"/>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178672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1">
  <p:cSld name="1_Section Header 1">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38"/>
          <p:cNvSpPr txBox="1">
            <a:spLocks noGrp="1"/>
          </p:cNvSpPr>
          <p:nvPr>
            <p:ph type="ctrTitle"/>
          </p:nvPr>
        </p:nvSpPr>
        <p:spPr>
          <a:xfrm>
            <a:off x="612252" y="1215137"/>
            <a:ext cx="4611502" cy="301413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202598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32"/>
        <p:cNvGrpSpPr/>
        <p:nvPr/>
      </p:nvGrpSpPr>
      <p:grpSpPr>
        <a:xfrm>
          <a:off x="0" y="0"/>
          <a:ext cx="0" cy="0"/>
          <a:chOff x="0" y="0"/>
          <a:chExt cx="0" cy="0"/>
        </a:xfrm>
      </p:grpSpPr>
      <p:sp>
        <p:nvSpPr>
          <p:cNvPr id="33" name="Google Shape;33;p37"/>
          <p:cNvSpPr txBox="1">
            <a:spLocks noGrp="1"/>
          </p:cNvSpPr>
          <p:nvPr>
            <p:ph type="title"/>
          </p:nvPr>
        </p:nvSpPr>
        <p:spPr>
          <a:xfrm>
            <a:off x="586740" y="457200"/>
            <a:ext cx="11018520" cy="12344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37"/>
          <p:cNvSpPr txBox="1">
            <a:spLocks noGrp="1"/>
          </p:cNvSpPr>
          <p:nvPr>
            <p:ph type="sldNum" idx="12"/>
          </p:nvPr>
        </p:nvSpPr>
        <p:spPr>
          <a:xfrm>
            <a:off x="10759440" y="6425196"/>
            <a:ext cx="1254760" cy="27432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37"/>
          <p:cNvSpPr txBox="1">
            <a:spLocks noGrp="1"/>
          </p:cNvSpPr>
          <p:nvPr>
            <p:ph type="body" idx="1"/>
          </p:nvPr>
        </p:nvSpPr>
        <p:spPr>
          <a:xfrm>
            <a:off x="590200" y="1727343"/>
            <a:ext cx="549973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SzPts val="2400"/>
              <a:buNone/>
              <a:defRPr sz="2400" b="1"/>
            </a:lvl1pPr>
            <a:lvl2pPr marL="914400" lvl="1" indent="-228600" algn="l">
              <a:lnSpc>
                <a:spcPct val="125000"/>
              </a:lnSpc>
              <a:spcBef>
                <a:spcPts val="500"/>
              </a:spcBef>
              <a:spcAft>
                <a:spcPts val="0"/>
              </a:spcAft>
              <a:buSzPts val="2000"/>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37"/>
          <p:cNvSpPr txBox="1">
            <a:spLocks noGrp="1"/>
          </p:cNvSpPr>
          <p:nvPr>
            <p:ph type="body" idx="2"/>
          </p:nvPr>
        </p:nvSpPr>
        <p:spPr>
          <a:xfrm>
            <a:off x="590200" y="2551255"/>
            <a:ext cx="5499736"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SzPts val="1800"/>
              <a:buChar char="•"/>
              <a:defRPr/>
            </a:lvl1pPr>
            <a:lvl2pPr marL="914400" lvl="1" indent="-342900" algn="l">
              <a:lnSpc>
                <a:spcPct val="125000"/>
              </a:lnSpc>
              <a:spcBef>
                <a:spcPts val="500"/>
              </a:spcBef>
              <a:spcAft>
                <a:spcPts val="0"/>
              </a:spcAft>
              <a:buSzPts val="1800"/>
              <a:buChar char="▪"/>
              <a:defRPr/>
            </a:lvl2pPr>
            <a:lvl3pPr marL="1371600" lvl="2" indent="-342900" algn="l">
              <a:lnSpc>
                <a:spcPct val="125000"/>
              </a:lnSpc>
              <a:spcBef>
                <a:spcPts val="500"/>
              </a:spcBef>
              <a:spcAft>
                <a:spcPts val="0"/>
              </a:spcAft>
              <a:buSzPts val="1800"/>
              <a:buChar char="o"/>
              <a:defRPr/>
            </a:lvl3pPr>
            <a:lvl4pPr marL="1828800" lvl="3" indent="-342900" algn="l">
              <a:lnSpc>
                <a:spcPct val="125000"/>
              </a:lnSpc>
              <a:spcBef>
                <a:spcPts val="500"/>
              </a:spcBef>
              <a:spcAft>
                <a:spcPts val="0"/>
              </a:spcAft>
              <a:buSzPts val="1800"/>
              <a:buChar char="•"/>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7"/>
          <p:cNvSpPr txBox="1">
            <a:spLocks noGrp="1"/>
          </p:cNvSpPr>
          <p:nvPr>
            <p:ph type="body" idx="3"/>
          </p:nvPr>
        </p:nvSpPr>
        <p:spPr>
          <a:xfrm>
            <a:off x="6264565" y="1727343"/>
            <a:ext cx="534415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25000"/>
              </a:lnSpc>
              <a:spcBef>
                <a:spcPts val="1000"/>
              </a:spcBef>
              <a:spcAft>
                <a:spcPts val="0"/>
              </a:spcAft>
              <a:buSzPts val="2400"/>
              <a:buNone/>
              <a:defRPr sz="2400" b="1"/>
            </a:lvl1pPr>
            <a:lvl2pPr marL="914400" lvl="1" indent="-228600" algn="l">
              <a:lnSpc>
                <a:spcPct val="125000"/>
              </a:lnSpc>
              <a:spcBef>
                <a:spcPts val="500"/>
              </a:spcBef>
              <a:spcAft>
                <a:spcPts val="0"/>
              </a:spcAft>
              <a:buSzPts val="2000"/>
              <a:buNone/>
              <a:defRPr sz="2000" b="1"/>
            </a:lvl2pPr>
            <a:lvl3pPr marL="1371600" lvl="2" indent="-228600" algn="l">
              <a:lnSpc>
                <a:spcPct val="125000"/>
              </a:lnSpc>
              <a:spcBef>
                <a:spcPts val="500"/>
              </a:spcBef>
              <a:spcAft>
                <a:spcPts val="0"/>
              </a:spcAft>
              <a:buSzPts val="1800"/>
              <a:buNone/>
              <a:defRPr sz="1800" b="1"/>
            </a:lvl3pPr>
            <a:lvl4pPr marL="1828800" lvl="3" indent="-228600" algn="l">
              <a:lnSpc>
                <a:spcPct val="125000"/>
              </a:lnSpc>
              <a:spcBef>
                <a:spcPts val="500"/>
              </a:spcBef>
              <a:spcAft>
                <a:spcPts val="0"/>
              </a:spcAft>
              <a:buSzPts val="1600"/>
              <a:buNone/>
              <a:defRPr sz="1600" b="1"/>
            </a:lvl4pPr>
            <a:lvl5pPr marL="2286000" lvl="4" indent="-228600" algn="l">
              <a:lnSpc>
                <a:spcPct val="125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37"/>
          <p:cNvSpPr txBox="1">
            <a:spLocks noGrp="1"/>
          </p:cNvSpPr>
          <p:nvPr>
            <p:ph type="body" idx="4"/>
          </p:nvPr>
        </p:nvSpPr>
        <p:spPr>
          <a:xfrm>
            <a:off x="6264565" y="2551255"/>
            <a:ext cx="5344159"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125000"/>
              </a:lnSpc>
              <a:spcBef>
                <a:spcPts val="1000"/>
              </a:spcBef>
              <a:spcAft>
                <a:spcPts val="0"/>
              </a:spcAft>
              <a:buSzPts val="1800"/>
              <a:buChar char="•"/>
              <a:defRPr/>
            </a:lvl1pPr>
            <a:lvl2pPr marL="914400" lvl="1" indent="-342900" algn="l">
              <a:lnSpc>
                <a:spcPct val="125000"/>
              </a:lnSpc>
              <a:spcBef>
                <a:spcPts val="500"/>
              </a:spcBef>
              <a:spcAft>
                <a:spcPts val="0"/>
              </a:spcAft>
              <a:buSzPts val="1800"/>
              <a:buChar char="▪"/>
              <a:defRPr/>
            </a:lvl2pPr>
            <a:lvl3pPr marL="1371600" lvl="2" indent="-342900" algn="l">
              <a:lnSpc>
                <a:spcPct val="125000"/>
              </a:lnSpc>
              <a:spcBef>
                <a:spcPts val="500"/>
              </a:spcBef>
              <a:spcAft>
                <a:spcPts val="0"/>
              </a:spcAft>
              <a:buSzPts val="1800"/>
              <a:buChar char="o"/>
              <a:defRPr/>
            </a:lvl3pPr>
            <a:lvl4pPr marL="1828800" lvl="3" indent="-342900" algn="l">
              <a:lnSpc>
                <a:spcPct val="125000"/>
              </a:lnSpc>
              <a:spcBef>
                <a:spcPts val="500"/>
              </a:spcBef>
              <a:spcAft>
                <a:spcPts val="0"/>
              </a:spcAft>
              <a:buSzPts val="1800"/>
              <a:buChar char="•"/>
              <a:defRPr/>
            </a:lvl4pPr>
            <a:lvl5pPr marL="2286000" lvl="4" indent="-342900" algn="l">
              <a:lnSpc>
                <a:spcPct val="125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02410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solidFill>
          <a:srgbClr val="0B5B78"/>
        </a:solidFill>
        <a:effectLst/>
      </p:bgPr>
    </p:bg>
    <p:spTree>
      <p:nvGrpSpPr>
        <p:cNvPr id="1" name=""/>
        <p:cNvGrpSpPr/>
        <p:nvPr/>
      </p:nvGrpSpPr>
      <p:grpSpPr>
        <a:xfrm>
          <a:off x="0" y="0"/>
          <a:ext cx="0" cy="0"/>
          <a:chOff x="0" y="0"/>
          <a:chExt cx="0" cy="0"/>
        </a:xfrm>
      </p:grpSpPr>
      <p:pic>
        <p:nvPicPr>
          <p:cNvPr id="4" name="Picture 3" descr="A black and white logo with white text&#10;&#10;AI-generated content may be incorrect.">
            <a:extLst>
              <a:ext uri="{FF2B5EF4-FFF2-40B4-BE49-F238E27FC236}">
                <a16:creationId xmlns:a16="http://schemas.microsoft.com/office/drawing/2014/main" id="{6B58E643-E107-C48D-B302-F999445BD337}"/>
              </a:ext>
            </a:extLst>
          </p:cNvPr>
          <p:cNvPicPr>
            <a:picLocks noChangeAspect="1"/>
          </p:cNvPicPr>
          <p:nvPr/>
        </p:nvPicPr>
        <p:blipFill>
          <a:blip r:embed="rId2"/>
          <a:stretch>
            <a:fillRect/>
          </a:stretch>
        </p:blipFill>
        <p:spPr>
          <a:xfrm>
            <a:off x="612251" y="5644845"/>
            <a:ext cx="1826149" cy="810810"/>
          </a:xfrm>
          <a:prstGeom prst="rect">
            <a:avLst/>
          </a:prstGeom>
        </p:spPr>
      </p:pic>
      <p:sp>
        <p:nvSpPr>
          <p:cNvPr id="5" name="Oval 4">
            <a:extLst>
              <a:ext uri="{FF2B5EF4-FFF2-40B4-BE49-F238E27FC236}">
                <a16:creationId xmlns:a16="http://schemas.microsoft.com/office/drawing/2014/main" id="{943C33BC-01FE-BE1D-660A-30F464CBB50D}"/>
              </a:ext>
            </a:extLst>
          </p:cNvPr>
          <p:cNvSpPr/>
          <p:nvPr/>
        </p:nvSpPr>
        <p:spPr>
          <a:xfrm>
            <a:off x="7928139" y="756041"/>
            <a:ext cx="5259079" cy="5257800"/>
          </a:xfrm>
          <a:prstGeom prst="ellipse">
            <a:avLst/>
          </a:prstGeom>
          <a:solidFill>
            <a:srgbClr val="0082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EF084B2-FF43-4679-B564-2E1D000C7A03}"/>
              </a:ext>
            </a:extLst>
          </p:cNvPr>
          <p:cNvSpPr>
            <a:spLocks noGrp="1"/>
          </p:cNvSpPr>
          <p:nvPr>
            <p:ph type="ctrTitle"/>
          </p:nvPr>
        </p:nvSpPr>
        <p:spPr>
          <a:xfrm>
            <a:off x="612251" y="959803"/>
            <a:ext cx="9144000" cy="2387600"/>
          </a:xfrm>
        </p:spPr>
        <p:txBody>
          <a:bodyPr anchor="b">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9FB675AA-4807-1356-9FC3-6315DC96059F}"/>
              </a:ext>
            </a:extLst>
          </p:cNvPr>
          <p:cNvSpPr>
            <a:spLocks noGrp="1"/>
          </p:cNvSpPr>
          <p:nvPr>
            <p:ph type="subTitle" idx="1"/>
          </p:nvPr>
        </p:nvSpPr>
        <p:spPr>
          <a:xfrm>
            <a:off x="612251" y="3439478"/>
            <a:ext cx="9144000"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 name="Picture 1" descr="A black screen with a black background&#10;&#10;AI-generated content may be incorrect.">
            <a:extLst>
              <a:ext uri="{FF2B5EF4-FFF2-40B4-BE49-F238E27FC236}">
                <a16:creationId xmlns:a16="http://schemas.microsoft.com/office/drawing/2014/main" id="{791FF42D-ADB5-0DE8-89E5-4150F5C92977}"/>
              </a:ext>
            </a:extLst>
          </p:cNvPr>
          <p:cNvPicPr>
            <a:picLocks noChangeAspect="1"/>
          </p:cNvPicPr>
          <p:nvPr/>
        </p:nvPicPr>
        <p:blipFill>
          <a:blip r:embed="rId3"/>
          <a:srcRect l="2269" t="4295"/>
          <a:stretch>
            <a:fillRect/>
          </a:stretch>
        </p:blipFill>
        <p:spPr>
          <a:xfrm>
            <a:off x="0" y="0"/>
            <a:ext cx="10128068" cy="5336766"/>
          </a:xfrm>
          <a:prstGeom prst="rect">
            <a:avLst/>
          </a:prstGeom>
        </p:spPr>
      </p:pic>
    </p:spTree>
    <p:extLst>
      <p:ext uri="{BB962C8B-B14F-4D97-AF65-F5344CB8AC3E}">
        <p14:creationId xmlns:p14="http://schemas.microsoft.com/office/powerpoint/2010/main" val="1617936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99D3D3">
            <a:alpha val="4996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1" y="949325"/>
            <a:ext cx="11018520" cy="2387600"/>
          </a:xfrm>
        </p:spPr>
        <p:txBody>
          <a:bodyPr anchor="b">
            <a:normAutofit/>
          </a:bodyPr>
          <a:lstStyle>
            <a:lvl1pPr algn="l">
              <a:defRPr sz="5400">
                <a:solidFill>
                  <a:srgbClr val="0B5B78"/>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0955D43-D5F0-CF37-8A55-60AC6AC30ACB}"/>
              </a:ext>
            </a:extLst>
          </p:cNvPr>
          <p:cNvSpPr>
            <a:spLocks noGrp="1"/>
          </p:cNvSpPr>
          <p:nvPr>
            <p:ph type="subTitle" idx="1"/>
          </p:nvPr>
        </p:nvSpPr>
        <p:spPr>
          <a:xfrm>
            <a:off x="612251" y="3429000"/>
            <a:ext cx="11018520" cy="1655762"/>
          </a:xfrm>
        </p:spPr>
        <p:txBody>
          <a:bodyPr/>
          <a:lstStyle>
            <a:lvl1pPr marL="0" indent="0" algn="l">
              <a:buNone/>
              <a:defRPr sz="2400">
                <a:solidFill>
                  <a:srgbClr val="0B5B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E2D1E289-20E5-95FD-28AB-5069396E8451}"/>
              </a:ext>
            </a:extLst>
          </p:cNvPr>
          <p:cNvPicPr>
            <a:picLocks noChangeAspect="1"/>
          </p:cNvPicPr>
          <p:nvPr/>
        </p:nvPicPr>
        <p:blipFill>
          <a:blip r:embed="rId2"/>
          <a:srcRect/>
          <a:stretch/>
        </p:blipFill>
        <p:spPr>
          <a:xfrm>
            <a:off x="612250" y="4986004"/>
            <a:ext cx="4942070" cy="1871996"/>
          </a:xfrm>
          <a:prstGeom prst="rect">
            <a:avLst/>
          </a:prstGeom>
        </p:spPr>
      </p:pic>
    </p:spTree>
    <p:extLst>
      <p:ext uri="{BB962C8B-B14F-4D97-AF65-F5344CB8AC3E}">
        <p14:creationId xmlns:p14="http://schemas.microsoft.com/office/powerpoint/2010/main" val="2092279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00828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1" y="959803"/>
            <a:ext cx="9144000" cy="2387600"/>
          </a:xfrm>
        </p:spPr>
        <p:txBody>
          <a:bodyPr anchor="b">
            <a:normAutofit/>
          </a:bodyPr>
          <a:lstStyle>
            <a:lvl1pPr algn="l">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0955D43-D5F0-CF37-8A55-60AC6AC30ACB}"/>
              </a:ext>
            </a:extLst>
          </p:cNvPr>
          <p:cNvSpPr>
            <a:spLocks noGrp="1"/>
          </p:cNvSpPr>
          <p:nvPr>
            <p:ph type="subTitle" idx="1"/>
          </p:nvPr>
        </p:nvSpPr>
        <p:spPr>
          <a:xfrm>
            <a:off x="612251" y="3439478"/>
            <a:ext cx="9144000" cy="1374303"/>
          </a:xfr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black and white logo with white text&#10;&#10;AI-generated content may be incorrect.">
            <a:extLst>
              <a:ext uri="{FF2B5EF4-FFF2-40B4-BE49-F238E27FC236}">
                <a16:creationId xmlns:a16="http://schemas.microsoft.com/office/drawing/2014/main" id="{E2D1E289-20E5-95FD-28AB-5069396E8451}"/>
              </a:ext>
            </a:extLst>
          </p:cNvPr>
          <p:cNvPicPr>
            <a:picLocks noChangeAspect="1"/>
          </p:cNvPicPr>
          <p:nvPr/>
        </p:nvPicPr>
        <p:blipFill>
          <a:blip r:embed="rId2"/>
          <a:stretch>
            <a:fillRect/>
          </a:stretch>
        </p:blipFill>
        <p:spPr>
          <a:xfrm>
            <a:off x="612251" y="5644845"/>
            <a:ext cx="1826149" cy="810810"/>
          </a:xfrm>
          <a:prstGeom prst="rect">
            <a:avLst/>
          </a:prstGeom>
        </p:spPr>
      </p:pic>
      <p:pic>
        <p:nvPicPr>
          <p:cNvPr id="4" name="Picture 3" descr="A black screen with a black background&#10;&#10;AI-generated content may be incorrect.">
            <a:extLst>
              <a:ext uri="{FF2B5EF4-FFF2-40B4-BE49-F238E27FC236}">
                <a16:creationId xmlns:a16="http://schemas.microsoft.com/office/drawing/2014/main" id="{D9509A4D-BC53-B636-C195-D97802CE1311}"/>
              </a:ext>
            </a:extLst>
          </p:cNvPr>
          <p:cNvPicPr>
            <a:picLocks noChangeAspect="1"/>
          </p:cNvPicPr>
          <p:nvPr/>
        </p:nvPicPr>
        <p:blipFill>
          <a:blip r:embed="rId3"/>
          <a:srcRect t="15271"/>
          <a:stretch>
            <a:fillRect/>
          </a:stretch>
        </p:blipFill>
        <p:spPr>
          <a:xfrm>
            <a:off x="0" y="0"/>
            <a:ext cx="11861074" cy="5407544"/>
          </a:xfrm>
          <a:prstGeom prst="rect">
            <a:avLst/>
          </a:prstGeom>
        </p:spPr>
      </p:pic>
    </p:spTree>
    <p:extLst>
      <p:ext uri="{BB962C8B-B14F-4D97-AF65-F5344CB8AC3E}">
        <p14:creationId xmlns:p14="http://schemas.microsoft.com/office/powerpoint/2010/main" val="686487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C36D8-8834-76DB-21F4-EA949BC1879A}"/>
              </a:ext>
            </a:extLst>
          </p:cNvPr>
          <p:cNvSpPr>
            <a:spLocks noGrp="1"/>
          </p:cNvSpPr>
          <p:nvPr>
            <p:ph type="title"/>
          </p:nvPr>
        </p:nvSpPr>
        <p:spPr>
          <a:xfrm>
            <a:off x="586740" y="457201"/>
            <a:ext cx="11018520" cy="1233054"/>
          </a:xfrm>
        </p:spPr>
        <p:txBody>
          <a:bodyPr anchor="b" anchorCtr="0"/>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B2E0CCC-D51A-FCD6-A85C-55DE1EE7EB2F}"/>
              </a:ext>
            </a:extLst>
          </p:cNvPr>
          <p:cNvSpPr>
            <a:spLocks noGrp="1"/>
          </p:cNvSpPr>
          <p:nvPr>
            <p:ph idx="1"/>
          </p:nvPr>
        </p:nvSpPr>
        <p:spPr>
          <a:xfrm>
            <a:off x="586740" y="1834861"/>
            <a:ext cx="11018520" cy="4351338"/>
          </a:xfrm>
        </p:spPr>
        <p:txBody>
          <a:bodyPr>
            <a:normAutofit/>
          </a:bodyPr>
          <a:lstStyle>
            <a:lvl1pPr>
              <a:lnSpc>
                <a:spcPct val="125000"/>
              </a:lnSpc>
              <a:spcAft>
                <a:spcPts val="75"/>
              </a:spcAft>
              <a:buClr>
                <a:srgbClr val="00828D"/>
              </a:buClr>
              <a:buSzPct val="125000"/>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a:lnSpc>
                <a:spcPct val="125000"/>
              </a:lnSpc>
              <a:spcAft>
                <a:spcPts val="75"/>
              </a:spcAft>
              <a:buClr>
                <a:srgbClr val="00828D"/>
              </a:buClr>
              <a:buSzPct val="125000"/>
              <a:defRPr/>
            </a:lvl4pPr>
            <a:lvl5pPr>
              <a:lnSpc>
                <a:spcPct val="125000"/>
              </a:lnSpc>
              <a:spcAft>
                <a:spcPts val="75"/>
              </a:spcAft>
              <a:buClr>
                <a:srgbClr val="00828D"/>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50D8F37A-16E3-49F7-8CA6-286B6A1B3BCB}"/>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7" name="Picture 6">
            <a:extLst>
              <a:ext uri="{FF2B5EF4-FFF2-40B4-BE49-F238E27FC236}">
                <a16:creationId xmlns:a16="http://schemas.microsoft.com/office/drawing/2014/main" id="{D1F0164E-4017-7607-826F-F79DDA7F7D7D}"/>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2742051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1">
    <p:bg>
      <p:bgPr>
        <a:solidFill>
          <a:srgbClr val="00828D"/>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81B86ED6-EF38-1FC5-AB93-89841B364071}"/>
              </a:ext>
            </a:extLst>
          </p:cNvPr>
          <p:cNvSpPr/>
          <p:nvPr/>
        </p:nvSpPr>
        <p:spPr>
          <a:xfrm>
            <a:off x="9477621" y="518348"/>
            <a:ext cx="3831979" cy="3831979"/>
          </a:xfrm>
          <a:prstGeom prst="ellipse">
            <a:avLst/>
          </a:prstGeom>
          <a:solidFill>
            <a:srgbClr val="99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1D9395F-742D-4DB8-121E-9D60917AE008}"/>
              </a:ext>
            </a:extLst>
          </p:cNvPr>
          <p:cNvSpPr/>
          <p:nvPr/>
        </p:nvSpPr>
        <p:spPr>
          <a:xfrm>
            <a:off x="10277209" y="233004"/>
            <a:ext cx="982133" cy="982133"/>
          </a:xfrm>
          <a:prstGeom prst="ellipse">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612251" y="1215137"/>
            <a:ext cx="8490185" cy="3014134"/>
          </a:xfrm>
        </p:spPr>
        <p:txBody>
          <a:bodyPr anchor="ctr">
            <a:normAutofit/>
          </a:bodyPr>
          <a:lstStyle>
            <a:lvl1pPr algn="l">
              <a:defRPr sz="4400">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9BA8E3D0-E774-4172-D5C1-2A1689FB86F5}"/>
              </a:ext>
            </a:extLst>
          </p:cNvPr>
          <p:cNvPicPr>
            <a:picLocks noChangeAspect="1"/>
          </p:cNvPicPr>
          <p:nvPr/>
        </p:nvPicPr>
        <p:blipFill>
          <a:blip r:embed="rId2"/>
          <a:srcRect/>
          <a:stretch/>
        </p:blipFill>
        <p:spPr>
          <a:xfrm>
            <a:off x="502920" y="6433042"/>
            <a:ext cx="923544" cy="229038"/>
          </a:xfrm>
          <a:prstGeom prst="rect">
            <a:avLst/>
          </a:prstGeom>
        </p:spPr>
      </p:pic>
      <p:pic>
        <p:nvPicPr>
          <p:cNvPr id="7" name="Picture 6" descr="A black screen with a black background&#10;&#10;AI-generated content may be incorrect.">
            <a:extLst>
              <a:ext uri="{FF2B5EF4-FFF2-40B4-BE49-F238E27FC236}">
                <a16:creationId xmlns:a16="http://schemas.microsoft.com/office/drawing/2014/main" id="{BBD9D08C-AD07-6793-F45B-CFDE0919124A}"/>
              </a:ext>
            </a:extLst>
          </p:cNvPr>
          <p:cNvPicPr>
            <a:picLocks noChangeAspect="1"/>
          </p:cNvPicPr>
          <p:nvPr/>
        </p:nvPicPr>
        <p:blipFill>
          <a:blip r:embed="rId3"/>
          <a:srcRect t="15271"/>
          <a:stretch>
            <a:fillRect/>
          </a:stretch>
        </p:blipFill>
        <p:spPr>
          <a:xfrm>
            <a:off x="0" y="0"/>
            <a:ext cx="11861074" cy="5407544"/>
          </a:xfrm>
          <a:prstGeom prst="rect">
            <a:avLst/>
          </a:prstGeom>
        </p:spPr>
      </p:pic>
    </p:spTree>
    <p:extLst>
      <p:ext uri="{BB962C8B-B14F-4D97-AF65-F5344CB8AC3E}">
        <p14:creationId xmlns:p14="http://schemas.microsoft.com/office/powerpoint/2010/main" val="19372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2">
    <p:bg>
      <p:bgPr>
        <a:solidFill>
          <a:srgbClr val="0B5B78"/>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15490D8-999C-BEE4-182A-C87D32A17FAB}"/>
              </a:ext>
            </a:extLst>
          </p:cNvPr>
          <p:cNvGrpSpPr/>
          <p:nvPr/>
        </p:nvGrpSpPr>
        <p:grpSpPr>
          <a:xfrm>
            <a:off x="-1117601" y="233004"/>
            <a:ext cx="3831979" cy="4117323"/>
            <a:chOff x="-1117601" y="233004"/>
            <a:chExt cx="3831979" cy="4117323"/>
          </a:xfrm>
        </p:grpSpPr>
        <p:sp>
          <p:nvSpPr>
            <p:cNvPr id="4" name="Oval 3">
              <a:extLst>
                <a:ext uri="{FF2B5EF4-FFF2-40B4-BE49-F238E27FC236}">
                  <a16:creationId xmlns:a16="http://schemas.microsoft.com/office/drawing/2014/main" id="{81B86ED6-EF38-1FC5-AB93-89841B364071}"/>
                </a:ext>
              </a:extLst>
            </p:cNvPr>
            <p:cNvSpPr/>
            <p:nvPr userDrawn="1"/>
          </p:nvSpPr>
          <p:spPr>
            <a:xfrm flipH="1">
              <a:off x="-1117601" y="518348"/>
              <a:ext cx="3831979" cy="3831979"/>
            </a:xfrm>
            <a:prstGeom prst="ellipse">
              <a:avLst/>
            </a:prstGeom>
            <a:solidFill>
              <a:srgbClr val="99D3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1D9395F-742D-4DB8-121E-9D60917AE008}"/>
                </a:ext>
              </a:extLst>
            </p:cNvPr>
            <p:cNvSpPr/>
            <p:nvPr userDrawn="1"/>
          </p:nvSpPr>
          <p:spPr>
            <a:xfrm flipH="1">
              <a:off x="932657" y="233004"/>
              <a:ext cx="982133" cy="982133"/>
            </a:xfrm>
            <a:prstGeom prst="ellipse">
              <a:avLst/>
            </a:prstGeom>
            <a:solidFill>
              <a:srgbClr val="FFFFFF">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8D473133-B5EB-8034-51CE-713CDE964EF6}"/>
              </a:ext>
            </a:extLst>
          </p:cNvPr>
          <p:cNvSpPr>
            <a:spLocks noGrp="1"/>
          </p:cNvSpPr>
          <p:nvPr>
            <p:ph type="ctrTitle"/>
          </p:nvPr>
        </p:nvSpPr>
        <p:spPr>
          <a:xfrm>
            <a:off x="3333509" y="1215137"/>
            <a:ext cx="8246241" cy="3451818"/>
          </a:xfrm>
        </p:spPr>
        <p:txBody>
          <a:bodyPr anchor="ctr">
            <a:normAutofit/>
          </a:bodyPr>
          <a:lstStyle>
            <a:lvl1pPr algn="l">
              <a:defRPr sz="4400">
                <a:solidFill>
                  <a:schemeClr val="bg1"/>
                </a:solidFill>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8C9904C8-7760-E7AB-B973-9AF95703DBD7}"/>
              </a:ext>
            </a:extLst>
          </p:cNvPr>
          <p:cNvPicPr>
            <a:picLocks noChangeAspect="1"/>
          </p:cNvPicPr>
          <p:nvPr/>
        </p:nvPicPr>
        <p:blipFill>
          <a:blip r:embed="rId2"/>
          <a:srcRect/>
          <a:stretch/>
        </p:blipFill>
        <p:spPr>
          <a:xfrm>
            <a:off x="502920" y="6433042"/>
            <a:ext cx="923544" cy="229038"/>
          </a:xfrm>
          <a:prstGeom prst="rect">
            <a:avLst/>
          </a:prstGeom>
        </p:spPr>
      </p:pic>
      <p:pic>
        <p:nvPicPr>
          <p:cNvPr id="6" name="Picture 5" descr="A black screen with a black background&#10;&#10;AI-generated content may be incorrect.">
            <a:extLst>
              <a:ext uri="{FF2B5EF4-FFF2-40B4-BE49-F238E27FC236}">
                <a16:creationId xmlns:a16="http://schemas.microsoft.com/office/drawing/2014/main" id="{FB465E1F-45C4-E647-6A45-3B1B71B6D3A2}"/>
              </a:ext>
            </a:extLst>
          </p:cNvPr>
          <p:cNvPicPr>
            <a:picLocks noChangeAspect="1"/>
          </p:cNvPicPr>
          <p:nvPr/>
        </p:nvPicPr>
        <p:blipFill>
          <a:blip r:embed="rId3"/>
          <a:srcRect t="3918"/>
          <a:stretch>
            <a:fillRect/>
          </a:stretch>
        </p:blipFill>
        <p:spPr>
          <a:xfrm flipH="1">
            <a:off x="330926" y="0"/>
            <a:ext cx="11861074" cy="6132152"/>
          </a:xfrm>
          <a:prstGeom prst="rect">
            <a:avLst/>
          </a:prstGeom>
        </p:spPr>
      </p:pic>
    </p:spTree>
    <p:extLst>
      <p:ext uri="{BB962C8B-B14F-4D97-AF65-F5344CB8AC3E}">
        <p14:creationId xmlns:p14="http://schemas.microsoft.com/office/powerpoint/2010/main" val="92586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6F0F1-AA78-FA01-CC79-A76A352EE797}"/>
              </a:ext>
            </a:extLst>
          </p:cNvPr>
          <p:cNvSpPr>
            <a:spLocks noGrp="1"/>
          </p:cNvSpPr>
          <p:nvPr>
            <p:ph type="title"/>
          </p:nvPr>
        </p:nvSpPr>
        <p:spPr>
          <a:xfrm>
            <a:off x="586740" y="457200"/>
            <a:ext cx="11018520" cy="1234440"/>
          </a:xfrm>
        </p:spPr>
        <p:txBody>
          <a:bodyPr anchor="b" anchorCtr="0"/>
          <a:lstStyle/>
          <a:p>
            <a:r>
              <a:rPr lang="en-US"/>
              <a:t>Click to edit Master title style</a:t>
            </a:r>
          </a:p>
        </p:txBody>
      </p:sp>
      <p:sp>
        <p:nvSpPr>
          <p:cNvPr id="3" name="Content Placeholder 2">
            <a:extLst>
              <a:ext uri="{FF2B5EF4-FFF2-40B4-BE49-F238E27FC236}">
                <a16:creationId xmlns:a16="http://schemas.microsoft.com/office/drawing/2014/main" id="{E6A42A81-4571-8BD6-AA2F-7D4CA7D4ACDA}"/>
              </a:ext>
            </a:extLst>
          </p:cNvPr>
          <p:cNvSpPr>
            <a:spLocks noGrp="1"/>
          </p:cNvSpPr>
          <p:nvPr>
            <p:ph sz="half" idx="1"/>
          </p:nvPr>
        </p:nvSpPr>
        <p:spPr>
          <a:xfrm>
            <a:off x="599435" y="1825625"/>
            <a:ext cx="5422392" cy="4351338"/>
          </a:xfrm>
        </p:spPr>
        <p:txBody>
          <a:bodyPr>
            <a:normAutofit/>
          </a:bodyPr>
          <a:lstStyle>
            <a:lvl1pPr marL="228600" indent="-228600">
              <a:lnSpc>
                <a:spcPct val="125000"/>
              </a:lnSpc>
              <a:spcAft>
                <a:spcPts val="75"/>
              </a:spcAft>
              <a:buClr>
                <a:srgbClr val="00828D"/>
              </a:buClr>
              <a:buSzPct val="125000"/>
              <a:buFont typeface="Arial" panose="020B0604020202020204" pitchFamily="34" charset="0"/>
              <a:buChar char="•"/>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marL="1600200" indent="-228600">
              <a:lnSpc>
                <a:spcPct val="125000"/>
              </a:lnSpc>
              <a:spcAft>
                <a:spcPts val="75"/>
              </a:spcAft>
              <a:buClr>
                <a:srgbClr val="00828D"/>
              </a:buClr>
              <a:buSzPct val="125000"/>
              <a:buFont typeface="Arial" panose="020B0604020202020204" pitchFamily="34" charset="0"/>
              <a:buChar char="•"/>
              <a:defRPr/>
            </a:lvl4pPr>
            <a:lvl5pPr marL="2057400" indent="-228600">
              <a:lnSpc>
                <a:spcPct val="125000"/>
              </a:lnSpc>
              <a:spcAft>
                <a:spcPts val="75"/>
              </a:spcAft>
              <a:buClr>
                <a:srgbClr val="00828D"/>
              </a:buClr>
              <a:buSzPct val="125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6437CB-7429-8BF0-78AB-0C2594BA473F}"/>
              </a:ext>
            </a:extLst>
          </p:cNvPr>
          <p:cNvSpPr>
            <a:spLocks noGrp="1"/>
          </p:cNvSpPr>
          <p:nvPr>
            <p:ph sz="half" idx="2"/>
          </p:nvPr>
        </p:nvSpPr>
        <p:spPr>
          <a:xfrm>
            <a:off x="6179124" y="1825625"/>
            <a:ext cx="5426360" cy="4351338"/>
          </a:xfrm>
        </p:spPr>
        <p:txBody>
          <a:bodyPr>
            <a:normAutofit/>
          </a:bodyPr>
          <a:lstStyle>
            <a:lvl1pPr>
              <a:lnSpc>
                <a:spcPct val="125000"/>
              </a:lnSpc>
              <a:spcAft>
                <a:spcPts val="75"/>
              </a:spcAft>
              <a:buClr>
                <a:srgbClr val="00828D"/>
              </a:buClr>
              <a:buSzPct val="125000"/>
              <a:defRPr/>
            </a:lvl1pPr>
            <a:lvl2pPr marL="685800" indent="-228600">
              <a:lnSpc>
                <a:spcPct val="125000"/>
              </a:lnSpc>
              <a:spcAft>
                <a:spcPts val="75"/>
              </a:spcAft>
              <a:buClr>
                <a:srgbClr val="0B5B78"/>
              </a:buClr>
              <a:buSzPct val="125000"/>
              <a:buFont typeface="Wingdings" panose="05000000000000000000" pitchFamily="2" charset="2"/>
              <a:buChar char="§"/>
              <a:defRPr/>
            </a:lvl2pPr>
            <a:lvl3pPr marL="1143000" indent="-228600">
              <a:lnSpc>
                <a:spcPct val="125000"/>
              </a:lnSpc>
              <a:spcAft>
                <a:spcPts val="75"/>
              </a:spcAft>
              <a:buClr>
                <a:srgbClr val="00828D"/>
              </a:buClr>
              <a:buSzPct val="125000"/>
              <a:buFont typeface="Courier New" panose="02070309020205020404" pitchFamily="49" charset="0"/>
              <a:buChar char="o"/>
              <a:defRPr/>
            </a:lvl3pPr>
            <a:lvl4pPr>
              <a:lnSpc>
                <a:spcPct val="125000"/>
              </a:lnSpc>
              <a:spcAft>
                <a:spcPts val="75"/>
              </a:spcAft>
              <a:buClr>
                <a:srgbClr val="00828D"/>
              </a:buClr>
              <a:buSzPct val="125000"/>
              <a:defRPr/>
            </a:lvl4pPr>
            <a:lvl5pPr>
              <a:lnSpc>
                <a:spcPct val="125000"/>
              </a:lnSpc>
              <a:spcAft>
                <a:spcPts val="75"/>
              </a:spcAft>
              <a:buClr>
                <a:srgbClr val="00828D"/>
              </a:buClr>
              <a:buSzPct val="12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3E9F86C9-4874-DDE4-2D6B-57190B8F6ECA}"/>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11" name="Picture 10">
            <a:extLst>
              <a:ext uri="{FF2B5EF4-FFF2-40B4-BE49-F238E27FC236}">
                <a16:creationId xmlns:a16="http://schemas.microsoft.com/office/drawing/2014/main" id="{3DC87175-8391-53F3-F067-B67D5DD835A3}"/>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261422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CC2F-09EC-6B84-6909-704A051ECA42}"/>
              </a:ext>
            </a:extLst>
          </p:cNvPr>
          <p:cNvSpPr>
            <a:spLocks noGrp="1"/>
          </p:cNvSpPr>
          <p:nvPr>
            <p:ph type="title"/>
          </p:nvPr>
        </p:nvSpPr>
        <p:spPr>
          <a:xfrm>
            <a:off x="586740" y="457200"/>
            <a:ext cx="11018520" cy="123444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D69BD49-375D-01CE-8C19-A06033DBD301}"/>
              </a:ext>
            </a:extLst>
          </p:cNvPr>
          <p:cNvSpPr>
            <a:spLocks noGrp="1"/>
          </p:cNvSpPr>
          <p:nvPr>
            <p:ph type="sldNum" sz="quarter"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Text Placeholder 2">
            <a:extLst>
              <a:ext uri="{FF2B5EF4-FFF2-40B4-BE49-F238E27FC236}">
                <a16:creationId xmlns:a16="http://schemas.microsoft.com/office/drawing/2014/main" id="{4217DEA5-A2A7-B8B6-2F4F-B1BD7D81C9D0}"/>
              </a:ext>
            </a:extLst>
          </p:cNvPr>
          <p:cNvSpPr>
            <a:spLocks noGrp="1"/>
          </p:cNvSpPr>
          <p:nvPr>
            <p:ph type="body" idx="1"/>
          </p:nvPr>
        </p:nvSpPr>
        <p:spPr>
          <a:xfrm>
            <a:off x="590200" y="1727343"/>
            <a:ext cx="549973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3">
            <a:extLst>
              <a:ext uri="{FF2B5EF4-FFF2-40B4-BE49-F238E27FC236}">
                <a16:creationId xmlns:a16="http://schemas.microsoft.com/office/drawing/2014/main" id="{1B1FDC37-8957-E33D-FDD8-1B2F8269190C}"/>
              </a:ext>
            </a:extLst>
          </p:cNvPr>
          <p:cNvSpPr>
            <a:spLocks noGrp="1"/>
          </p:cNvSpPr>
          <p:nvPr>
            <p:ph sz="half" idx="2"/>
          </p:nvPr>
        </p:nvSpPr>
        <p:spPr>
          <a:xfrm>
            <a:off x="590200" y="2551255"/>
            <a:ext cx="549973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a:extLst>
              <a:ext uri="{FF2B5EF4-FFF2-40B4-BE49-F238E27FC236}">
                <a16:creationId xmlns:a16="http://schemas.microsoft.com/office/drawing/2014/main" id="{2389293A-44BB-72C7-9E8E-9B484B2A18C6}"/>
              </a:ext>
            </a:extLst>
          </p:cNvPr>
          <p:cNvSpPr>
            <a:spLocks noGrp="1"/>
          </p:cNvSpPr>
          <p:nvPr>
            <p:ph type="body" sz="quarter" idx="3"/>
          </p:nvPr>
        </p:nvSpPr>
        <p:spPr>
          <a:xfrm>
            <a:off x="6264565" y="1727343"/>
            <a:ext cx="5344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5">
            <a:extLst>
              <a:ext uri="{FF2B5EF4-FFF2-40B4-BE49-F238E27FC236}">
                <a16:creationId xmlns:a16="http://schemas.microsoft.com/office/drawing/2014/main" id="{5E5F63CA-C583-290E-7E42-C71B1F48FEC1}"/>
              </a:ext>
            </a:extLst>
          </p:cNvPr>
          <p:cNvSpPr>
            <a:spLocks noGrp="1"/>
          </p:cNvSpPr>
          <p:nvPr>
            <p:ph sz="quarter" idx="4"/>
          </p:nvPr>
        </p:nvSpPr>
        <p:spPr>
          <a:xfrm>
            <a:off x="6264565" y="2551255"/>
            <a:ext cx="534415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AD8FAB89-F3E8-4908-D597-95D94E85C21B}"/>
              </a:ext>
            </a:extLst>
          </p:cNvPr>
          <p:cNvPicPr>
            <a:picLocks noChangeAspect="1"/>
          </p:cNvPicPr>
          <p:nvPr/>
        </p:nvPicPr>
        <p:blipFill>
          <a:blip r:embed="rId2"/>
          <a:srcRect/>
          <a:stretch/>
        </p:blipFill>
        <p:spPr>
          <a:xfrm>
            <a:off x="502920" y="6409596"/>
            <a:ext cx="923544" cy="229039"/>
          </a:xfrm>
          <a:prstGeom prst="rect">
            <a:avLst/>
          </a:prstGeom>
        </p:spPr>
      </p:pic>
    </p:spTree>
    <p:extLst>
      <p:ext uri="{BB962C8B-B14F-4D97-AF65-F5344CB8AC3E}">
        <p14:creationId xmlns:p14="http://schemas.microsoft.com/office/powerpoint/2010/main" val="499628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72CC6-B681-F3BF-0EE6-9C9280D4F6C2}"/>
              </a:ext>
            </a:extLst>
          </p:cNvPr>
          <p:cNvSpPr>
            <a:spLocks noGrp="1"/>
          </p:cNvSpPr>
          <p:nvPr>
            <p:ph type="title"/>
          </p:nvPr>
        </p:nvSpPr>
        <p:spPr>
          <a:xfrm>
            <a:off x="586740" y="457200"/>
            <a:ext cx="11018520" cy="123444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D0EEE1-CBD7-BD0D-1F64-4FC655579C43}"/>
              </a:ext>
            </a:extLst>
          </p:cNvPr>
          <p:cNvSpPr>
            <a:spLocks noGrp="1"/>
          </p:cNvSpPr>
          <p:nvPr>
            <p:ph type="body" idx="1"/>
          </p:nvPr>
        </p:nvSpPr>
        <p:spPr>
          <a:xfrm>
            <a:off x="586740" y="1834861"/>
            <a:ext cx="1101852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442D0E1-E837-C4AD-9026-B77C5F0E27DF}"/>
              </a:ext>
            </a:extLst>
          </p:cNvPr>
          <p:cNvSpPr>
            <a:spLocks noGrp="1"/>
          </p:cNvSpPr>
          <p:nvPr>
            <p:ph type="sldNum" sz="quarter" idx="4"/>
          </p:nvPr>
        </p:nvSpPr>
        <p:spPr>
          <a:xfrm>
            <a:off x="10759440" y="6425196"/>
            <a:ext cx="1254760" cy="274324"/>
          </a:xfrm>
          <a:prstGeom prst="rect">
            <a:avLst/>
          </a:prstGeom>
        </p:spPr>
        <p:txBody>
          <a:bodyPr vert="horz" lIns="91440" tIns="45720" rIns="91440" bIns="45720" rtlCol="0" anchor="ctr"/>
          <a:lstStyle>
            <a:lvl1pPr algn="r">
              <a:defRPr sz="1100" b="0" i="0">
                <a:solidFill>
                  <a:srgbClr val="000000"/>
                </a:solidFill>
                <a:latin typeface="Mundial Narrow Variable" pitchFamily="2" charset="77"/>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60169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3" r:id="rId16"/>
    <p:sldLayoutId id="2147483684" r:id="rId17"/>
  </p:sldLayoutIdLst>
  <p:hf hdr="0" ftr="0" dt="0"/>
  <p:txStyles>
    <p:titleStyle>
      <a:lvl1pPr algn="l" defTabSz="914400" rtl="0" eaLnBrk="1" latinLnBrk="0" hangingPunct="1">
        <a:lnSpc>
          <a:spcPct val="90000"/>
        </a:lnSpc>
        <a:spcBef>
          <a:spcPct val="0"/>
        </a:spcBef>
        <a:buNone/>
        <a:defRPr sz="4000" b="1" i="0" kern="1200">
          <a:solidFill>
            <a:srgbClr val="00828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5000"/>
        </a:lnSpc>
        <a:spcBef>
          <a:spcPts val="1000"/>
        </a:spcBef>
        <a:buClr>
          <a:srgbClr val="00828D"/>
        </a:buClr>
        <a:buFont typeface="Arial" panose="020B0604020202020204" pitchFamily="34" charset="0"/>
        <a:buChar char="•"/>
        <a:defRPr sz="2400" b="0" i="0" kern="1200">
          <a:solidFill>
            <a:srgbClr val="44444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5000"/>
        </a:lnSpc>
        <a:spcBef>
          <a:spcPts val="500"/>
        </a:spcBef>
        <a:buClr>
          <a:srgbClr val="0B5B78"/>
        </a:buClr>
        <a:buFont typeface="Wingdings" panose="05000000000000000000" pitchFamily="2" charset="2"/>
        <a:buChar char="§"/>
        <a:defRPr sz="2000" b="0" i="0" kern="1200">
          <a:solidFill>
            <a:srgbClr val="44444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5000"/>
        </a:lnSpc>
        <a:spcBef>
          <a:spcPts val="500"/>
        </a:spcBef>
        <a:buClr>
          <a:srgbClr val="00828D"/>
        </a:buClr>
        <a:buFont typeface="Courier New" panose="02070309020205020404" pitchFamily="49" charset="0"/>
        <a:buChar char="o"/>
        <a:defRPr sz="1800" b="0" i="0" kern="1200">
          <a:solidFill>
            <a:srgbClr val="44444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5000"/>
        </a:lnSpc>
        <a:spcBef>
          <a:spcPts val="500"/>
        </a:spcBef>
        <a:buClr>
          <a:srgbClr val="00828D"/>
        </a:buClr>
        <a:buFont typeface="Arial" panose="020B0604020202020204" pitchFamily="34" charset="0"/>
        <a:buChar char="•"/>
        <a:defRPr sz="1800" b="0" i="0" kern="1200">
          <a:solidFill>
            <a:srgbClr val="44444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5000"/>
        </a:lnSpc>
        <a:spcBef>
          <a:spcPts val="500"/>
        </a:spcBef>
        <a:buClr>
          <a:srgbClr val="00828D"/>
        </a:buClr>
        <a:buFont typeface="Arial" panose="020B0604020202020204" pitchFamily="34" charset="0"/>
        <a:buChar char="•"/>
        <a:defRPr sz="1800" b="0" i="0" kern="1200">
          <a:solidFill>
            <a:srgbClr val="44444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ctr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ct val="100000"/>
              <a:buFont typeface="Arial"/>
              <a:buNone/>
            </a:pPr>
            <a:r>
              <a:rPr lang="en-US" dirty="0"/>
              <a:t>TOWN HALLS: NEW OBSTETRIC CODES</a:t>
            </a:r>
            <a:endParaRPr dirty="0"/>
          </a:p>
        </p:txBody>
      </p:sp>
      <p:sp>
        <p:nvSpPr>
          <p:cNvPr id="97" name="Google Shape;97;p2"/>
          <p:cNvSpPr txBox="1">
            <a:spLocks noGrp="1"/>
          </p:cNvSpPr>
          <p:nvPr>
            <p:ph type="subTitle" idx="1"/>
          </p:nvPr>
        </p:nvSpPr>
        <p:spPr>
          <a:prstGeom prst="rect">
            <a:avLst/>
          </a:prstGeom>
          <a:noFill/>
          <a:ln>
            <a:noFill/>
          </a:ln>
        </p:spPr>
        <p:txBody>
          <a:bodyPr spcFirstLastPara="1" wrap="square" lIns="91425" tIns="45700" rIns="91425" bIns="45700" anchor="t" anchorCtr="0">
            <a:normAutofit lnSpcReduction="10000"/>
          </a:bodyPr>
          <a:lstStyle/>
          <a:p>
            <a:pPr marL="0" lvl="0" indent="0" algn="l" rtl="0">
              <a:lnSpc>
                <a:spcPct val="125000"/>
              </a:lnSpc>
              <a:spcBef>
                <a:spcPts val="0"/>
              </a:spcBef>
              <a:spcAft>
                <a:spcPts val="0"/>
              </a:spcAft>
              <a:buSzPts val="2400"/>
              <a:buNone/>
            </a:pPr>
            <a:r>
              <a:rPr lang="en-US" b="1" dirty="0"/>
              <a:t>ACOG COMMITTEE ON HEALTH ECONOMICS &amp; CODING</a:t>
            </a:r>
          </a:p>
          <a:p>
            <a:pPr marL="0" lvl="0" indent="0" algn="l" rtl="0">
              <a:lnSpc>
                <a:spcPct val="125000"/>
              </a:lnSpc>
              <a:spcBef>
                <a:spcPts val="0"/>
              </a:spcBef>
              <a:spcAft>
                <a:spcPts val="0"/>
              </a:spcAft>
              <a:buSzPts val="2400"/>
              <a:buNone/>
            </a:pPr>
            <a:r>
              <a:rPr lang="en-US" b="1" dirty="0"/>
              <a:t>ACOG HEALTH &amp; PAYMENT POLICY TEAM</a:t>
            </a:r>
          </a:p>
          <a:p>
            <a:pPr marL="0" lvl="0" indent="0" algn="l" rtl="0">
              <a:lnSpc>
                <a:spcPct val="125000"/>
              </a:lnSpc>
              <a:spcBef>
                <a:spcPts val="0"/>
              </a:spcBef>
              <a:spcAft>
                <a:spcPts val="0"/>
              </a:spcAft>
              <a:buSzPts val="2400"/>
              <a:buNone/>
            </a:pPr>
            <a:r>
              <a:rPr lang="en-US" dirty="0"/>
              <a:t>June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dirty="0"/>
              <a:t>Straightforward and Complex Labor Management</a:t>
            </a:r>
            <a:endParaRPr dirty="0"/>
          </a:p>
        </p:txBody>
      </p:sp>
      <p:sp>
        <p:nvSpPr>
          <p:cNvPr id="308" name="Google Shape;308;p18"/>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309" name="Google Shape;309;p18"/>
          <p:cNvSpPr txBox="1">
            <a:spLocks noGrp="1"/>
          </p:cNvSpPr>
          <p:nvPr>
            <p:ph type="body" idx="1"/>
          </p:nvPr>
        </p:nvSpPr>
        <p:spPr>
          <a:prstGeom prst="rect">
            <a:avLst/>
          </a:prstGeom>
          <a:noFill/>
          <a:ln>
            <a:noFill/>
          </a:ln>
        </p:spPr>
        <p:txBody>
          <a:bodyPr spcFirstLastPara="1" wrap="square" lIns="91425" tIns="45700" rIns="91425" bIns="45700" anchor="b" anchorCtr="0">
            <a:normAutofit/>
          </a:bodyPr>
          <a:lstStyle/>
          <a:p>
            <a:pPr marL="0" lvl="0" indent="0" algn="l" rtl="0">
              <a:lnSpc>
                <a:spcPct val="125000"/>
              </a:lnSpc>
              <a:spcBef>
                <a:spcPts val="0"/>
              </a:spcBef>
              <a:spcAft>
                <a:spcPts val="0"/>
              </a:spcAft>
              <a:buSzPts val="2400"/>
              <a:buNone/>
            </a:pPr>
            <a:r>
              <a:rPr lang="en-US" dirty="0"/>
              <a:t>Straightforward</a:t>
            </a:r>
          </a:p>
        </p:txBody>
      </p:sp>
      <p:sp>
        <p:nvSpPr>
          <p:cNvPr id="3" name="Text Placeholder 2">
            <a:extLst>
              <a:ext uri="{FF2B5EF4-FFF2-40B4-BE49-F238E27FC236}">
                <a16:creationId xmlns:a16="http://schemas.microsoft.com/office/drawing/2014/main" id="{EBC3B0A2-BDE9-498A-8FBF-639AC33B61DF}"/>
              </a:ext>
            </a:extLst>
          </p:cNvPr>
          <p:cNvSpPr>
            <a:spLocks noGrp="1"/>
          </p:cNvSpPr>
          <p:nvPr>
            <p:ph type="body" idx="2"/>
          </p:nvPr>
        </p:nvSpPr>
        <p:spPr/>
        <p:txBody>
          <a:bodyPr>
            <a:normAutofit fontScale="70000" lnSpcReduction="20000"/>
          </a:bodyPr>
          <a:lstStyle/>
          <a:p>
            <a:pPr marL="228600" lvl="0" indent="-228600" algn="l" rtl="0">
              <a:lnSpc>
                <a:spcPct val="125000"/>
              </a:lnSpc>
              <a:spcBef>
                <a:spcPts val="0"/>
              </a:spcBef>
              <a:spcAft>
                <a:spcPts val="0"/>
              </a:spcAft>
              <a:buSzPct val="100000"/>
              <a:buChar char="•"/>
            </a:pPr>
            <a:r>
              <a:rPr lang="en-US" dirty="0"/>
              <a:t>Singleton vertex presentation </a:t>
            </a:r>
          </a:p>
          <a:p>
            <a:pPr marL="228600" lvl="0" indent="-228600" algn="l" rtl="0">
              <a:lnSpc>
                <a:spcPct val="125000"/>
              </a:lnSpc>
              <a:spcBef>
                <a:spcPts val="1000"/>
              </a:spcBef>
              <a:spcAft>
                <a:spcPts val="0"/>
              </a:spcAft>
              <a:buSzPct val="100000"/>
              <a:buChar char="•"/>
            </a:pPr>
            <a:r>
              <a:rPr lang="en-US" dirty="0"/>
              <a:t>Routine maternal/fetal monitoring</a:t>
            </a:r>
          </a:p>
          <a:p>
            <a:pPr marL="228600" lvl="0" indent="-228600" algn="l" rtl="0">
              <a:lnSpc>
                <a:spcPct val="125000"/>
              </a:lnSpc>
              <a:spcBef>
                <a:spcPts val="1000"/>
              </a:spcBef>
              <a:spcAft>
                <a:spcPts val="0"/>
              </a:spcAft>
              <a:buSzPct val="100000"/>
              <a:buChar char="•"/>
            </a:pPr>
            <a:r>
              <a:rPr lang="en-US" dirty="0"/>
              <a:t>Fetal monitoring (</a:t>
            </a:r>
            <a:r>
              <a:rPr lang="en-US" dirty="0" err="1"/>
              <a:t>eg</a:t>
            </a:r>
            <a:r>
              <a:rPr lang="en-US" dirty="0"/>
              <a:t>, heart rate) not requiring physician or other QHP intervention</a:t>
            </a:r>
          </a:p>
          <a:p>
            <a:pPr marL="228600" lvl="0" indent="-228600" algn="l" rtl="0">
              <a:lnSpc>
                <a:spcPct val="125000"/>
              </a:lnSpc>
              <a:spcBef>
                <a:spcPts val="1000"/>
              </a:spcBef>
              <a:spcAft>
                <a:spcPts val="0"/>
              </a:spcAft>
              <a:buSzPct val="100000"/>
              <a:buChar char="•"/>
            </a:pPr>
            <a:r>
              <a:rPr lang="en-US" dirty="0"/>
              <a:t>Normal progression of labor, or routine labor induction or augmentation </a:t>
            </a:r>
          </a:p>
          <a:p>
            <a:pPr marL="228600" lvl="0" indent="-228600" algn="l" rtl="0">
              <a:lnSpc>
                <a:spcPct val="125000"/>
              </a:lnSpc>
              <a:spcBef>
                <a:spcPts val="1000"/>
              </a:spcBef>
              <a:spcAft>
                <a:spcPts val="0"/>
              </a:spcAft>
              <a:buSzPct val="100000"/>
              <a:buChar char="•"/>
            </a:pPr>
            <a:r>
              <a:rPr lang="en-US" dirty="0"/>
              <a:t>Stable medical conditions (</a:t>
            </a:r>
            <a:r>
              <a:rPr lang="en-US" dirty="0" err="1"/>
              <a:t>eg</a:t>
            </a:r>
            <a:r>
              <a:rPr lang="en-US" dirty="0"/>
              <a:t>, well-controlled hypertension, diet-controlled diabetes) not requiring additional management during labor </a:t>
            </a:r>
          </a:p>
          <a:p>
            <a:pPr marL="228600" lvl="0" indent="-228600" algn="l" rtl="0">
              <a:lnSpc>
                <a:spcPct val="125000"/>
              </a:lnSpc>
              <a:spcBef>
                <a:spcPts val="1000"/>
              </a:spcBef>
              <a:spcAft>
                <a:spcPts val="0"/>
              </a:spcAft>
              <a:buSzPct val="100000"/>
              <a:buChar char="•"/>
            </a:pPr>
            <a:r>
              <a:rPr lang="en-US" dirty="0"/>
              <a:t>No previous cesarean delivery</a:t>
            </a:r>
          </a:p>
        </p:txBody>
      </p:sp>
      <p:sp>
        <p:nvSpPr>
          <p:cNvPr id="311" name="Google Shape;311;p18"/>
          <p:cNvSpPr txBox="1">
            <a:spLocks noGrp="1"/>
          </p:cNvSpPr>
          <p:nvPr>
            <p:ph type="body" idx="3"/>
          </p:nvPr>
        </p:nvSpPr>
        <p:spPr>
          <a:prstGeom prst="rect">
            <a:avLst/>
          </a:prstGeom>
          <a:noFill/>
          <a:ln>
            <a:noFill/>
          </a:ln>
        </p:spPr>
        <p:txBody>
          <a:bodyPr spcFirstLastPara="1" wrap="square" lIns="91425" tIns="45700" rIns="91425" bIns="45700" anchor="b" anchorCtr="0">
            <a:normAutofit/>
          </a:bodyPr>
          <a:lstStyle/>
          <a:p>
            <a:pPr marL="0" lvl="0" indent="0" algn="l" rtl="0">
              <a:lnSpc>
                <a:spcPct val="125000"/>
              </a:lnSpc>
              <a:spcBef>
                <a:spcPts val="0"/>
              </a:spcBef>
              <a:spcAft>
                <a:spcPts val="0"/>
              </a:spcAft>
              <a:buSzPts val="2400"/>
              <a:buNone/>
            </a:pPr>
            <a:r>
              <a:rPr lang="en-US" dirty="0"/>
              <a:t>Complex</a:t>
            </a:r>
            <a:endParaRPr dirty="0"/>
          </a:p>
        </p:txBody>
      </p:sp>
      <p:sp>
        <p:nvSpPr>
          <p:cNvPr id="312" name="Google Shape;312;p18"/>
          <p:cNvSpPr txBox="1">
            <a:spLocks noGrp="1"/>
          </p:cNvSpPr>
          <p:nvPr>
            <p:ph type="body" idx="4"/>
          </p:nvPr>
        </p:nvSpPr>
        <p:spPr>
          <a:prstGeom prst="rect">
            <a:avLst/>
          </a:prstGeom>
          <a:noFill/>
          <a:ln>
            <a:noFill/>
          </a:ln>
        </p:spPr>
        <p:txBody>
          <a:bodyPr spcFirstLastPara="1" wrap="square" lIns="91425" tIns="45700" rIns="91425" bIns="45700" anchor="t" anchorCtr="0">
            <a:normAutofit/>
          </a:bodyPr>
          <a:lstStyle/>
          <a:p>
            <a:pPr marL="228600" lvl="0" indent="-228600" algn="l" rtl="0">
              <a:lnSpc>
                <a:spcPct val="125000"/>
              </a:lnSpc>
              <a:spcBef>
                <a:spcPts val="0"/>
              </a:spcBef>
              <a:spcAft>
                <a:spcPts val="0"/>
              </a:spcAft>
              <a:buSzPct val="100000"/>
              <a:buChar char="•"/>
            </a:pPr>
            <a:r>
              <a:rPr lang="en-US" dirty="0"/>
              <a:t>Any Labor Management that does not meet all the Straightforward criteria</a:t>
            </a:r>
            <a:endParaRPr dirty="0"/>
          </a:p>
          <a:p>
            <a:pPr marL="0" lvl="0" indent="0" algn="l" rtl="0">
              <a:lnSpc>
                <a:spcPct val="125000"/>
              </a:lnSpc>
              <a:spcBef>
                <a:spcPts val="1000"/>
              </a:spcBef>
              <a:spcAft>
                <a:spcPts val="0"/>
              </a:spcAft>
              <a:buSzPct val="1000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3">
          <a:extLst>
            <a:ext uri="{FF2B5EF4-FFF2-40B4-BE49-F238E27FC236}">
              <a16:creationId xmlns:a16="http://schemas.microsoft.com/office/drawing/2014/main" id="{F8410D07-F9EF-9DD8-8256-BD9F69675F53}"/>
            </a:ext>
          </a:extLst>
        </p:cNvPr>
        <p:cNvGrpSpPr/>
        <p:nvPr/>
      </p:nvGrpSpPr>
      <p:grpSpPr>
        <a:xfrm>
          <a:off x="0" y="0"/>
          <a:ext cx="0" cy="0"/>
          <a:chOff x="0" y="0"/>
          <a:chExt cx="0" cy="0"/>
        </a:xfrm>
      </p:grpSpPr>
      <p:sp>
        <p:nvSpPr>
          <p:cNvPr id="324" name="Google Shape;324;p20">
            <a:extLst>
              <a:ext uri="{FF2B5EF4-FFF2-40B4-BE49-F238E27FC236}">
                <a16:creationId xmlns:a16="http://schemas.microsoft.com/office/drawing/2014/main" id="{66317A6C-6CE4-A704-3CA5-19D86FD186FE}"/>
              </a:ext>
            </a:extLst>
          </p:cNvPr>
          <p:cNvSpPr txBox="1">
            <a:spLocks noGrp="1"/>
          </p:cNvSpPr>
          <p:nvPr>
            <p:ph type="ctrTitle"/>
          </p:nvPr>
        </p:nvSpPr>
        <p:spPr>
          <a:xfrm>
            <a:off x="4027250" y="1238987"/>
            <a:ext cx="7120648" cy="3451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DELIVERY CARE</a:t>
            </a:r>
            <a:br>
              <a:rPr lang="en-US" dirty="0"/>
            </a:br>
            <a:br>
              <a:rPr lang="en-US" dirty="0"/>
            </a:br>
            <a:endParaRPr dirty="0"/>
          </a:p>
        </p:txBody>
      </p:sp>
      <p:sp>
        <p:nvSpPr>
          <p:cNvPr id="325" name="Google Shape;325;p20">
            <a:extLst>
              <a:ext uri="{FF2B5EF4-FFF2-40B4-BE49-F238E27FC236}">
                <a16:creationId xmlns:a16="http://schemas.microsoft.com/office/drawing/2014/main" id="{7C682D44-882D-54A0-5E06-1F0A17F04994}"/>
              </a:ext>
            </a:extLst>
          </p:cNvPr>
          <p:cNvSpPr txBox="1">
            <a:spLocks noGrp="1"/>
          </p:cNvSpPr>
          <p:nvPr>
            <p:ph type="sldNum" idx="4294967295"/>
          </p:nvPr>
        </p:nvSpPr>
        <p:spPr>
          <a:xfrm>
            <a:off x="10937875" y="6448425"/>
            <a:ext cx="1254125" cy="27463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6858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009-7F87-4864-A94F-759C3912F6A1}"/>
              </a:ext>
            </a:extLst>
          </p:cNvPr>
          <p:cNvSpPr>
            <a:spLocks noGrp="1"/>
          </p:cNvSpPr>
          <p:nvPr>
            <p:ph type="title"/>
          </p:nvPr>
        </p:nvSpPr>
        <p:spPr/>
        <p:txBody>
          <a:bodyPr/>
          <a:lstStyle/>
          <a:p>
            <a:r>
              <a:rPr lang="en-US" dirty="0"/>
              <a:t>Delivery</a:t>
            </a:r>
          </a:p>
        </p:txBody>
      </p:sp>
      <p:sp>
        <p:nvSpPr>
          <p:cNvPr id="3" name="Text Placeholder 2">
            <a:extLst>
              <a:ext uri="{FF2B5EF4-FFF2-40B4-BE49-F238E27FC236}">
                <a16:creationId xmlns:a16="http://schemas.microsoft.com/office/drawing/2014/main" id="{A73DED01-7946-43F6-9427-EF56DA42F669}"/>
              </a:ext>
            </a:extLst>
          </p:cNvPr>
          <p:cNvSpPr>
            <a:spLocks noGrp="1"/>
          </p:cNvSpPr>
          <p:nvPr>
            <p:ph idx="1"/>
          </p:nvPr>
        </p:nvSpPr>
        <p:spPr>
          <a:xfrm>
            <a:off x="586740" y="1834861"/>
            <a:ext cx="5327043" cy="4351338"/>
          </a:xfrm>
        </p:spPr>
        <p:txBody>
          <a:bodyPr/>
          <a:lstStyle/>
          <a:p>
            <a:endParaRPr lang="en-US" dirty="0"/>
          </a:p>
        </p:txBody>
      </p:sp>
      <p:sp>
        <p:nvSpPr>
          <p:cNvPr id="4" name="Slide Number Placeholder 3">
            <a:extLst>
              <a:ext uri="{FF2B5EF4-FFF2-40B4-BE49-F238E27FC236}">
                <a16:creationId xmlns:a16="http://schemas.microsoft.com/office/drawing/2014/main" id="{0CFC57B5-A116-432D-A6F3-88F9001654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graphicFrame>
        <p:nvGraphicFramePr>
          <p:cNvPr id="5" name="Diagram 4">
            <a:extLst>
              <a:ext uri="{FF2B5EF4-FFF2-40B4-BE49-F238E27FC236}">
                <a16:creationId xmlns:a16="http://schemas.microsoft.com/office/drawing/2014/main" id="{CBC30548-CFE8-4741-B34F-986EDE51A597}"/>
              </a:ext>
            </a:extLst>
          </p:cNvPr>
          <p:cNvGraphicFramePr/>
          <p:nvPr>
            <p:extLst>
              <p:ext uri="{D42A27DB-BD31-4B8C-83A1-F6EECF244321}">
                <p14:modId xmlns:p14="http://schemas.microsoft.com/office/powerpoint/2010/main" val="3175569643"/>
              </p:ext>
            </p:extLst>
          </p:nvPr>
        </p:nvGraphicFramePr>
        <p:xfrm>
          <a:off x="481495" y="1690255"/>
          <a:ext cx="4985027" cy="449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331;p21">
            <a:extLst>
              <a:ext uri="{FF2B5EF4-FFF2-40B4-BE49-F238E27FC236}">
                <a16:creationId xmlns:a16="http://schemas.microsoft.com/office/drawing/2014/main" id="{60E1BEF8-715F-4500-B28F-6C0C7FEFE1BE}"/>
              </a:ext>
            </a:extLst>
          </p:cNvPr>
          <p:cNvSpPr txBox="1">
            <a:spLocks/>
          </p:cNvSpPr>
          <p:nvPr/>
        </p:nvSpPr>
        <p:spPr>
          <a:xfrm>
            <a:off x="5844209" y="1834861"/>
            <a:ext cx="576105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19100" algn="l" rtl="0">
              <a:lnSpc>
                <a:spcPct val="125000"/>
              </a:lnSpc>
              <a:spcBef>
                <a:spcPts val="1000"/>
              </a:spcBef>
              <a:spcAft>
                <a:spcPts val="0"/>
              </a:spcAft>
              <a:buClr>
                <a:srgbClr val="00828D"/>
              </a:buClr>
              <a:buSzPts val="3000"/>
              <a:buFont typeface="Arial"/>
              <a:buChar char="•"/>
              <a:defRPr sz="2400" b="0" i="0" u="none" strike="noStrike" cap="none">
                <a:solidFill>
                  <a:srgbClr val="444444"/>
                </a:solidFill>
                <a:latin typeface="Arial"/>
                <a:ea typeface="Arial"/>
                <a:cs typeface="Arial"/>
                <a:sym typeface="Arial"/>
              </a:defRPr>
            </a:lvl1pPr>
            <a:lvl2pPr marL="914400" marR="0" lvl="1" indent="-387350" algn="l" rtl="0">
              <a:lnSpc>
                <a:spcPct val="125000"/>
              </a:lnSpc>
              <a:spcBef>
                <a:spcPts val="500"/>
              </a:spcBef>
              <a:spcAft>
                <a:spcPts val="0"/>
              </a:spcAft>
              <a:buClr>
                <a:srgbClr val="0B5B78"/>
              </a:buClr>
              <a:buSzPts val="2500"/>
              <a:buFont typeface="Noto Sans Symbols"/>
              <a:buChar char="▪"/>
              <a:defRPr sz="2000" b="0" i="0" u="none" strike="noStrike" cap="none">
                <a:solidFill>
                  <a:srgbClr val="444444"/>
                </a:solidFill>
                <a:latin typeface="Arial"/>
                <a:ea typeface="Arial"/>
                <a:cs typeface="Arial"/>
                <a:sym typeface="Arial"/>
              </a:defRPr>
            </a:lvl2pPr>
            <a:lvl3pPr marL="1371600" marR="0" lvl="2" indent="-371475" algn="l" rtl="0">
              <a:lnSpc>
                <a:spcPct val="125000"/>
              </a:lnSpc>
              <a:spcBef>
                <a:spcPts val="500"/>
              </a:spcBef>
              <a:spcAft>
                <a:spcPts val="0"/>
              </a:spcAft>
              <a:buClr>
                <a:srgbClr val="00828D"/>
              </a:buClr>
              <a:buSzPts val="2250"/>
              <a:buFont typeface="Courier New"/>
              <a:buChar char="o"/>
              <a:defRPr sz="1800" b="0" i="0" u="none" strike="noStrike" cap="none">
                <a:solidFill>
                  <a:srgbClr val="444444"/>
                </a:solidFill>
                <a:latin typeface="Arial"/>
                <a:ea typeface="Arial"/>
                <a:cs typeface="Arial"/>
                <a:sym typeface="Arial"/>
              </a:defRPr>
            </a:lvl3pPr>
            <a:lvl4pPr marL="1828800" marR="0" lvl="3" indent="-371475" algn="l" rtl="0">
              <a:lnSpc>
                <a:spcPct val="125000"/>
              </a:lnSpc>
              <a:spcBef>
                <a:spcPts val="500"/>
              </a:spcBef>
              <a:spcAft>
                <a:spcPts val="0"/>
              </a:spcAft>
              <a:buClr>
                <a:srgbClr val="00828D"/>
              </a:buClr>
              <a:buSzPts val="2250"/>
              <a:buFont typeface="Arial"/>
              <a:buChar char="•"/>
              <a:defRPr sz="1800" b="0" i="0" u="none" strike="noStrike" cap="none">
                <a:solidFill>
                  <a:srgbClr val="444444"/>
                </a:solidFill>
                <a:latin typeface="Arial"/>
                <a:ea typeface="Arial"/>
                <a:cs typeface="Arial"/>
                <a:sym typeface="Arial"/>
              </a:defRPr>
            </a:lvl4pPr>
            <a:lvl5pPr marL="2286000" marR="0" lvl="4" indent="-371475" algn="l" rtl="0">
              <a:lnSpc>
                <a:spcPct val="125000"/>
              </a:lnSpc>
              <a:spcBef>
                <a:spcPts val="500"/>
              </a:spcBef>
              <a:spcAft>
                <a:spcPts val="0"/>
              </a:spcAft>
              <a:buClr>
                <a:srgbClr val="00828D"/>
              </a:buClr>
              <a:buSzPts val="2250"/>
              <a:buFont typeface="Arial"/>
              <a:buChar char="•"/>
              <a:defRPr sz="1800" b="0" i="0" u="none" strike="noStrike" cap="none">
                <a:solidFill>
                  <a:srgbClr val="44444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buNone/>
            </a:pPr>
            <a:r>
              <a:rPr lang="en-US" dirty="0"/>
              <a:t>Delivery begins when labor is</a:t>
            </a:r>
          </a:p>
          <a:p>
            <a:pPr marL="228600" indent="-228600">
              <a:spcBef>
                <a:spcPts val="1075"/>
              </a:spcBef>
            </a:pPr>
            <a:r>
              <a:rPr lang="en-US" dirty="0"/>
              <a:t>Complete: Presenting part of the fetus is visible and firmly rimmed by the vaginal introitus (for vaginal deliveries)</a:t>
            </a:r>
          </a:p>
          <a:p>
            <a:pPr marL="228600" indent="-228600">
              <a:spcBef>
                <a:spcPts val="1075"/>
              </a:spcBef>
            </a:pPr>
            <a:r>
              <a:rPr lang="en-US" dirty="0"/>
              <a:t>Interrupted: Decision is made for cesarean delivery (after labor)</a:t>
            </a:r>
          </a:p>
          <a:p>
            <a:pPr marL="228600" indent="-228600">
              <a:spcBef>
                <a:spcPts val="1075"/>
              </a:spcBef>
            </a:pPr>
            <a:r>
              <a:rPr lang="en-US" dirty="0"/>
              <a:t>Avoided: When a cesarean delivery has been scheduled</a:t>
            </a:r>
          </a:p>
          <a:p>
            <a:pPr marL="0" indent="0">
              <a:spcBef>
                <a:spcPts val="1075"/>
              </a:spcBef>
              <a:buFont typeface="Arial"/>
              <a:buNone/>
            </a:pPr>
            <a:endParaRPr lang="en-US" dirty="0"/>
          </a:p>
        </p:txBody>
      </p:sp>
    </p:spTree>
    <p:extLst>
      <p:ext uri="{BB962C8B-B14F-4D97-AF65-F5344CB8AC3E}">
        <p14:creationId xmlns:p14="http://schemas.microsoft.com/office/powerpoint/2010/main" val="4269973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a:t>Vaginal Delivery Codes</a:t>
            </a:r>
            <a:endParaRPr/>
          </a:p>
        </p:txBody>
      </p:sp>
      <p:sp>
        <p:nvSpPr>
          <p:cNvPr id="337" name="Google Shape;337;p22"/>
          <p:cNvSpPr txBox="1">
            <a:spLocks noGrp="1"/>
          </p:cNvSpPr>
          <p:nvPr>
            <p:ph sz="half" idx="1"/>
          </p:nvPr>
        </p:nvSpPr>
        <p:spPr>
          <a:xfrm>
            <a:off x="586740" y="3683479"/>
            <a:ext cx="11018744" cy="2493484"/>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125000"/>
              </a:lnSpc>
              <a:spcBef>
                <a:spcPts val="0"/>
              </a:spcBef>
              <a:spcAft>
                <a:spcPts val="0"/>
              </a:spcAft>
              <a:buSzPct val="125000"/>
              <a:buChar char="•"/>
            </a:pPr>
            <a:r>
              <a:rPr lang="en-US" dirty="0"/>
              <a:t>Vaginal delivery services include the delivery of the placenta and the work of repairing a first- or second-degree episiotomy or laceration. </a:t>
            </a:r>
            <a:endParaRPr dirty="0"/>
          </a:p>
          <a:p>
            <a:pPr marL="228600" lvl="0" indent="-228600" algn="l" rtl="0">
              <a:lnSpc>
                <a:spcPct val="125000"/>
              </a:lnSpc>
              <a:spcBef>
                <a:spcPts val="1075"/>
              </a:spcBef>
              <a:spcAft>
                <a:spcPts val="0"/>
              </a:spcAft>
              <a:buClr>
                <a:srgbClr val="00828D"/>
              </a:buClr>
              <a:buSzPct val="125000"/>
              <a:buChar char="•"/>
            </a:pPr>
            <a:r>
              <a:rPr lang="en-US" dirty="0"/>
              <a:t>If a vaginal delivery is attempted but results in a cesarean delivery, report the appropriate cesarean delivery code only.</a:t>
            </a:r>
          </a:p>
          <a:p>
            <a:pPr marL="228600" indent="-228600">
              <a:spcBef>
                <a:spcPts val="1075"/>
              </a:spcBef>
              <a:buSzPct val="125000"/>
            </a:pPr>
            <a:r>
              <a:rPr lang="en-US" dirty="0"/>
              <a:t>For vaginal delivery of multiple gestations, report one vaginal delivery code per fetus delivered vaginally.  </a:t>
            </a:r>
            <a:endParaRPr dirty="0"/>
          </a:p>
          <a:p>
            <a:pPr marL="228600" lvl="0" indent="-66675" algn="l" rtl="0">
              <a:lnSpc>
                <a:spcPct val="125000"/>
              </a:lnSpc>
              <a:spcBef>
                <a:spcPts val="1075"/>
              </a:spcBef>
              <a:spcAft>
                <a:spcPts val="0"/>
              </a:spcAft>
              <a:buClr>
                <a:srgbClr val="00828D"/>
              </a:buClr>
              <a:buSzPct val="125000"/>
              <a:buNone/>
            </a:pPr>
            <a:endParaRPr dirty="0"/>
          </a:p>
        </p:txBody>
      </p:sp>
      <p:sp>
        <p:nvSpPr>
          <p:cNvPr id="338" name="Google Shape;338;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graphicFrame>
        <p:nvGraphicFramePr>
          <p:cNvPr id="339" name="Google Shape;339;p22"/>
          <p:cNvGraphicFramePr/>
          <p:nvPr>
            <p:extLst>
              <p:ext uri="{D42A27DB-BD31-4B8C-83A1-F6EECF244321}">
                <p14:modId xmlns:p14="http://schemas.microsoft.com/office/powerpoint/2010/main" val="3640808951"/>
              </p:ext>
            </p:extLst>
          </p:nvPr>
        </p:nvGraphicFramePr>
        <p:xfrm>
          <a:off x="600074" y="1825624"/>
          <a:ext cx="11005175" cy="1767778"/>
        </p:xfrm>
        <a:graphic>
          <a:graphicData uri="http://schemas.openxmlformats.org/drawingml/2006/table">
            <a:tbl>
              <a:tblPr firstRow="1" firstCol="1" bandRow="1">
                <a:noFill/>
                <a:tableStyleId>{7C1417D7-8A0C-451A-B38B-71EBAB1A6FD7}</a:tableStyleId>
              </a:tblPr>
              <a:tblGrid>
                <a:gridCol w="1264625">
                  <a:extLst>
                    <a:ext uri="{9D8B030D-6E8A-4147-A177-3AD203B41FA5}">
                      <a16:colId xmlns:a16="http://schemas.microsoft.com/office/drawing/2014/main" val="20000"/>
                    </a:ext>
                  </a:extLst>
                </a:gridCol>
                <a:gridCol w="9740550">
                  <a:extLst>
                    <a:ext uri="{9D8B030D-6E8A-4147-A177-3AD203B41FA5}">
                      <a16:colId xmlns:a16="http://schemas.microsoft.com/office/drawing/2014/main" val="20001"/>
                    </a:ext>
                  </a:extLst>
                </a:gridCol>
              </a:tblGrid>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a:t>Code</a:t>
                      </a:r>
                      <a:endParaRPr sz="2800">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Clr>
                          <a:schemeClr val="dk1"/>
                        </a:buClr>
                        <a:buSzPts val="2800"/>
                        <a:buFont typeface="Arial"/>
                        <a:buNone/>
                      </a:pPr>
                      <a:r>
                        <a:rPr lang="en-US" sz="2800"/>
                        <a:t>Description</a:t>
                      </a:r>
                      <a:endParaRPr sz="280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59431</a:t>
                      </a:r>
                      <a:endParaRPr sz="2800" dirty="0">
                        <a:latin typeface="Arial"/>
                        <a:ea typeface="Arial"/>
                        <a:cs typeface="Arial"/>
                        <a:sym typeface="Arial"/>
                      </a:endParaRPr>
                    </a:p>
                  </a:txBody>
                  <a:tcPr marL="68575" marR="68575" marT="0" marB="0">
                    <a:solidFill>
                      <a:schemeClr val="accent2"/>
                    </a:solidFill>
                  </a:tcPr>
                </a:tc>
                <a:tc>
                  <a:txBody>
                    <a:bodyPr/>
                    <a:lstStyle/>
                    <a:p>
                      <a:pPr marL="0" marR="0" lvl="0" indent="0" algn="l" rtl="0">
                        <a:lnSpc>
                          <a:spcPct val="107000"/>
                        </a:lnSpc>
                        <a:spcBef>
                          <a:spcPts val="0"/>
                        </a:spcBef>
                        <a:spcAft>
                          <a:spcPts val="0"/>
                        </a:spcAft>
                        <a:buClr>
                          <a:schemeClr val="dk1"/>
                        </a:buClr>
                        <a:buSzPts val="2800"/>
                        <a:buFont typeface="Arial"/>
                        <a:buNone/>
                      </a:pPr>
                      <a:r>
                        <a:rPr lang="en-US" sz="2800"/>
                        <a:t>Vaginal delivery, with or without episiotomy</a:t>
                      </a:r>
                      <a:endParaRPr sz="280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59432</a:t>
                      </a:r>
                      <a:endParaRPr sz="2800" dirty="0">
                        <a:latin typeface="Arial"/>
                        <a:ea typeface="Arial"/>
                        <a:cs typeface="Arial"/>
                        <a:sym typeface="Arial"/>
                      </a:endParaRPr>
                    </a:p>
                  </a:txBody>
                  <a:tcPr marL="68575" marR="68575" marT="0" marB="0">
                    <a:solidFill>
                      <a:schemeClr val="accent2"/>
                    </a:solidFill>
                  </a:tcPr>
                </a:tc>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Vaginal delivery, with or without episiotomy; after previous cesarean delivery </a:t>
                      </a:r>
                      <a:endParaRPr sz="2800" dirty="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dirty="0"/>
              <a:t>Cesarean Delivery Codes</a:t>
            </a:r>
            <a:endParaRPr dirty="0"/>
          </a:p>
        </p:txBody>
      </p:sp>
      <p:sp>
        <p:nvSpPr>
          <p:cNvPr id="337" name="Google Shape;337;p22"/>
          <p:cNvSpPr txBox="1">
            <a:spLocks noGrp="1"/>
          </p:cNvSpPr>
          <p:nvPr>
            <p:ph sz="half" idx="1"/>
          </p:nvPr>
        </p:nvSpPr>
        <p:spPr>
          <a:xfrm>
            <a:off x="600074" y="3260342"/>
            <a:ext cx="11018744" cy="2959861"/>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125000"/>
              </a:lnSpc>
              <a:spcBef>
                <a:spcPts val="0"/>
              </a:spcBef>
              <a:spcAft>
                <a:spcPts val="0"/>
              </a:spcAft>
              <a:buSzPct val="125000"/>
              <a:buChar char="•"/>
            </a:pPr>
            <a:r>
              <a:rPr lang="en-US" dirty="0"/>
              <a:t>A primary cesarean delivery is reported for a patient who has not previously had a cesarean.</a:t>
            </a:r>
            <a:endParaRPr dirty="0"/>
          </a:p>
          <a:p>
            <a:pPr marL="228600" lvl="0" indent="-228600" algn="l" rtl="0">
              <a:lnSpc>
                <a:spcPct val="125000"/>
              </a:lnSpc>
              <a:spcBef>
                <a:spcPts val="1075"/>
              </a:spcBef>
              <a:spcAft>
                <a:spcPts val="0"/>
              </a:spcAft>
              <a:buSzPct val="125000"/>
              <a:buChar char="•"/>
            </a:pPr>
            <a:r>
              <a:rPr lang="en-US" dirty="0"/>
              <a:t>A repeat cesarean delivery is reported for a patient who has previously had a cesarean delivery, including one who undergoes labor management (TOLAC) resulting in repeat cesarean delivery.</a:t>
            </a:r>
          </a:p>
          <a:p>
            <a:pPr marL="228600" indent="-228600">
              <a:spcBef>
                <a:spcPts val="1075"/>
              </a:spcBef>
              <a:buSzPct val="125000"/>
            </a:pPr>
            <a:r>
              <a:rPr lang="en-US" dirty="0"/>
              <a:t>For cesarean delivery of multiple gestations, report only one cesarean delivery code.  </a:t>
            </a:r>
          </a:p>
          <a:p>
            <a:pPr marL="228600" lvl="0" indent="-66675" algn="l" rtl="0">
              <a:lnSpc>
                <a:spcPct val="125000"/>
              </a:lnSpc>
              <a:spcBef>
                <a:spcPts val="1075"/>
              </a:spcBef>
              <a:spcAft>
                <a:spcPts val="0"/>
              </a:spcAft>
              <a:buClr>
                <a:srgbClr val="00828D"/>
              </a:buClr>
              <a:buSzPct val="125000"/>
              <a:buNone/>
            </a:pPr>
            <a:endParaRPr dirty="0"/>
          </a:p>
        </p:txBody>
      </p:sp>
      <p:sp>
        <p:nvSpPr>
          <p:cNvPr id="338" name="Google Shape;338;p22"/>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graphicFrame>
        <p:nvGraphicFramePr>
          <p:cNvPr id="339" name="Google Shape;339;p22"/>
          <p:cNvGraphicFramePr/>
          <p:nvPr>
            <p:extLst>
              <p:ext uri="{D42A27DB-BD31-4B8C-83A1-F6EECF244321}">
                <p14:modId xmlns:p14="http://schemas.microsoft.com/office/powerpoint/2010/main" val="1576310401"/>
              </p:ext>
            </p:extLst>
          </p:nvPr>
        </p:nvGraphicFramePr>
        <p:xfrm>
          <a:off x="600074" y="1825624"/>
          <a:ext cx="11005175" cy="1311213"/>
        </p:xfrm>
        <a:graphic>
          <a:graphicData uri="http://schemas.openxmlformats.org/drawingml/2006/table">
            <a:tbl>
              <a:tblPr firstRow="1" firstCol="1" bandRow="1">
                <a:noFill/>
                <a:tableStyleId>{7C1417D7-8A0C-451A-B38B-71EBAB1A6FD7}</a:tableStyleId>
              </a:tblPr>
              <a:tblGrid>
                <a:gridCol w="1264625">
                  <a:extLst>
                    <a:ext uri="{9D8B030D-6E8A-4147-A177-3AD203B41FA5}">
                      <a16:colId xmlns:a16="http://schemas.microsoft.com/office/drawing/2014/main" val="20000"/>
                    </a:ext>
                  </a:extLst>
                </a:gridCol>
                <a:gridCol w="9740550">
                  <a:extLst>
                    <a:ext uri="{9D8B030D-6E8A-4147-A177-3AD203B41FA5}">
                      <a16:colId xmlns:a16="http://schemas.microsoft.com/office/drawing/2014/main" val="20001"/>
                    </a:ext>
                  </a:extLst>
                </a:gridCol>
              </a:tblGrid>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a:t>Code</a:t>
                      </a:r>
                      <a:endParaRPr sz="2800">
                        <a:latin typeface="Arial"/>
                        <a:ea typeface="Arial"/>
                        <a:cs typeface="Arial"/>
                        <a:sym typeface="Arial"/>
                      </a:endParaRPr>
                    </a:p>
                  </a:txBody>
                  <a:tcPr marL="68575" marR="68575" marT="0" marB="0"/>
                </a:tc>
                <a:tc>
                  <a:txBody>
                    <a:bodyPr/>
                    <a:lstStyle/>
                    <a:p>
                      <a:pPr marL="0" marR="0" lvl="0" indent="0" algn="ctr" rtl="0">
                        <a:lnSpc>
                          <a:spcPct val="107000"/>
                        </a:lnSpc>
                        <a:spcBef>
                          <a:spcPts val="0"/>
                        </a:spcBef>
                        <a:spcAft>
                          <a:spcPts val="0"/>
                        </a:spcAft>
                        <a:buClr>
                          <a:schemeClr val="dk1"/>
                        </a:buClr>
                        <a:buSzPts val="2800"/>
                        <a:buFont typeface="Arial"/>
                        <a:buNone/>
                      </a:pPr>
                      <a:r>
                        <a:rPr lang="en-US" sz="2800" dirty="0"/>
                        <a:t>Description</a:t>
                      </a:r>
                      <a:endParaRPr sz="2800" dirty="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59502</a:t>
                      </a:r>
                      <a:endParaRPr sz="2800" dirty="0">
                        <a:latin typeface="Arial"/>
                        <a:ea typeface="Arial"/>
                        <a:cs typeface="Arial"/>
                        <a:sym typeface="Arial"/>
                      </a:endParaRPr>
                    </a:p>
                  </a:txBody>
                  <a:tcPr marL="68575" marR="68575" marT="0" marB="0">
                    <a:solidFill>
                      <a:schemeClr val="accent2"/>
                    </a:solidFill>
                  </a:tcPr>
                </a:tc>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Cesarean delivery; primary</a:t>
                      </a:r>
                      <a:endParaRPr sz="2800" dirty="0">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411475">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59503</a:t>
                      </a:r>
                      <a:endParaRPr sz="2800" dirty="0">
                        <a:latin typeface="Arial"/>
                        <a:ea typeface="Arial"/>
                        <a:cs typeface="Arial"/>
                        <a:sym typeface="Arial"/>
                      </a:endParaRPr>
                    </a:p>
                  </a:txBody>
                  <a:tcPr marL="68575" marR="68575" marT="0" marB="0">
                    <a:solidFill>
                      <a:schemeClr val="accent2"/>
                    </a:solidFill>
                  </a:tcPr>
                </a:tc>
                <a:tc>
                  <a:txBody>
                    <a:bodyPr/>
                    <a:lstStyle/>
                    <a:p>
                      <a:pPr marL="0" marR="0" lvl="0" indent="0" algn="l" rtl="0">
                        <a:lnSpc>
                          <a:spcPct val="107000"/>
                        </a:lnSpc>
                        <a:spcBef>
                          <a:spcPts val="0"/>
                        </a:spcBef>
                        <a:spcAft>
                          <a:spcPts val="0"/>
                        </a:spcAft>
                        <a:buClr>
                          <a:schemeClr val="dk1"/>
                        </a:buClr>
                        <a:buSzPts val="2800"/>
                        <a:buFont typeface="Arial"/>
                        <a:buNone/>
                      </a:pPr>
                      <a:r>
                        <a:rPr lang="en-US" sz="2800" dirty="0"/>
                        <a:t>Cesarean delivery; repeat</a:t>
                      </a:r>
                      <a:endParaRPr sz="2800" dirty="0">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2323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a:extLst>
            <a:ext uri="{FF2B5EF4-FFF2-40B4-BE49-F238E27FC236}">
              <a16:creationId xmlns:a16="http://schemas.microsoft.com/office/drawing/2014/main" id="{4D389003-B660-FAD3-5A21-F445C40F0558}"/>
            </a:ext>
          </a:extLst>
        </p:cNvPr>
        <p:cNvGrpSpPr/>
        <p:nvPr/>
      </p:nvGrpSpPr>
      <p:grpSpPr>
        <a:xfrm>
          <a:off x="0" y="0"/>
          <a:ext cx="0" cy="0"/>
          <a:chOff x="0" y="0"/>
          <a:chExt cx="0" cy="0"/>
        </a:xfrm>
      </p:grpSpPr>
      <p:sp>
        <p:nvSpPr>
          <p:cNvPr id="354" name="Google Shape;354;p24">
            <a:extLst>
              <a:ext uri="{FF2B5EF4-FFF2-40B4-BE49-F238E27FC236}">
                <a16:creationId xmlns:a16="http://schemas.microsoft.com/office/drawing/2014/main" id="{AA4AB9A1-D9B3-7F00-192E-73A1A88B99B3}"/>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dirty="0"/>
              <a:t>Other New Delivery and Postpartum Codes</a:t>
            </a:r>
            <a:endParaRPr dirty="0"/>
          </a:p>
        </p:txBody>
      </p:sp>
      <p:sp>
        <p:nvSpPr>
          <p:cNvPr id="356" name="Google Shape;356;p24">
            <a:extLst>
              <a:ext uri="{FF2B5EF4-FFF2-40B4-BE49-F238E27FC236}">
                <a16:creationId xmlns:a16="http://schemas.microsoft.com/office/drawing/2014/main" id="{DFB1C8A6-9744-FE79-6CBC-A6B22C7281EE}"/>
              </a:ext>
            </a:extLst>
          </p:cNvPr>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graphicFrame>
        <p:nvGraphicFramePr>
          <p:cNvPr id="355" name="Google Shape;355;p24">
            <a:extLst>
              <a:ext uri="{FF2B5EF4-FFF2-40B4-BE49-F238E27FC236}">
                <a16:creationId xmlns:a16="http://schemas.microsoft.com/office/drawing/2014/main" id="{13A8B14D-51C1-50A5-5126-A1C7FD4D4A24}"/>
              </a:ext>
            </a:extLst>
          </p:cNvPr>
          <p:cNvGraphicFramePr/>
          <p:nvPr/>
        </p:nvGraphicFramePr>
        <p:xfrm>
          <a:off x="587375" y="1835150"/>
          <a:ext cx="11017250" cy="2529890"/>
        </p:xfrm>
        <a:graphic>
          <a:graphicData uri="http://schemas.openxmlformats.org/drawingml/2006/table">
            <a:tbl>
              <a:tblPr firstRow="1" bandRow="1">
                <a:noFill/>
                <a:tableStyleId>{7C1417D7-8A0C-451A-B38B-71EBAB1A6FD7}</a:tableStyleId>
              </a:tblPr>
              <a:tblGrid>
                <a:gridCol w="1284550">
                  <a:extLst>
                    <a:ext uri="{9D8B030D-6E8A-4147-A177-3AD203B41FA5}">
                      <a16:colId xmlns:a16="http://schemas.microsoft.com/office/drawing/2014/main" val="20000"/>
                    </a:ext>
                  </a:extLst>
                </a:gridCol>
                <a:gridCol w="97327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2400" dirty="0"/>
                        <a:t>Code</a:t>
                      </a:r>
                      <a:endParaRPr dirty="0"/>
                    </a:p>
                  </a:txBody>
                  <a:tcPr marL="91450" marR="91450" marT="45725" marB="45725"/>
                </a:tc>
                <a:tc>
                  <a:txBody>
                    <a:bodyPr/>
                    <a:lstStyle/>
                    <a:p>
                      <a:pPr marL="0" marR="0" lvl="0" indent="0" algn="l" rtl="0">
                        <a:spcBef>
                          <a:spcPts val="0"/>
                        </a:spcBef>
                        <a:spcAft>
                          <a:spcPts val="0"/>
                        </a:spcAft>
                        <a:buNone/>
                      </a:pPr>
                      <a:r>
                        <a:rPr lang="en-US" sz="2400" dirty="0"/>
                        <a:t>Description</a:t>
                      </a:r>
                      <a:endParaRPr dirty="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800" b="1" dirty="0">
                          <a:solidFill>
                            <a:schemeClr val="bg1"/>
                          </a:solidFill>
                        </a:rPr>
                        <a:t>59433</a:t>
                      </a:r>
                      <a:endParaRPr sz="2800" b="1" dirty="0">
                        <a:solidFill>
                          <a:schemeClr val="bg1"/>
                        </a:solidFill>
                        <a:latin typeface="+mj-lt"/>
                      </a:endParaRPr>
                    </a:p>
                  </a:txBody>
                  <a:tcPr marL="91450" marR="91450" marT="45725" marB="45725">
                    <a:solidFill>
                      <a:schemeClr val="accent2"/>
                    </a:solidFill>
                  </a:tcPr>
                </a:tc>
                <a:tc>
                  <a:txBody>
                    <a:bodyPr/>
                    <a:lstStyle/>
                    <a:p>
                      <a:pPr marL="0" marR="0" lvl="0" indent="0" algn="l" rtl="0">
                        <a:lnSpc>
                          <a:spcPct val="107000"/>
                        </a:lnSpc>
                        <a:spcBef>
                          <a:spcPts val="0"/>
                        </a:spcBef>
                        <a:spcAft>
                          <a:spcPts val="0"/>
                        </a:spcAft>
                        <a:buClr>
                          <a:schemeClr val="dk1"/>
                        </a:buClr>
                        <a:buSzPts val="2400"/>
                        <a:buFont typeface="Calibri"/>
                        <a:buNone/>
                      </a:pPr>
                      <a:r>
                        <a:rPr lang="en-US" sz="2400" dirty="0">
                          <a:latin typeface="+mj-lt"/>
                          <a:ea typeface="Calibri"/>
                          <a:cs typeface="Calibri"/>
                          <a:sym typeface="Calibri"/>
                        </a:rPr>
                        <a:t>Repair of episiotomy or laceration; third-degree laceration</a:t>
                      </a:r>
                      <a:endParaRPr sz="2400" dirty="0">
                        <a:latin typeface="+mj-lt"/>
                        <a:ea typeface="Arial"/>
                        <a:cs typeface="Arial"/>
                        <a:sym typeface="Arial"/>
                      </a:endParaRPr>
                    </a:p>
                  </a:txBody>
                  <a:tcPr marL="68575" marR="68575" marT="0" marB="0"/>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2800" b="1" dirty="0">
                          <a:solidFill>
                            <a:schemeClr val="bg1"/>
                          </a:solidFill>
                        </a:rPr>
                        <a:t>59434</a:t>
                      </a:r>
                      <a:endParaRPr sz="2800" b="1" dirty="0">
                        <a:solidFill>
                          <a:schemeClr val="bg1"/>
                        </a:solidFill>
                        <a:latin typeface="+mj-lt"/>
                      </a:endParaRPr>
                    </a:p>
                  </a:txBody>
                  <a:tcPr marL="91450" marR="91450" marT="45725" marB="45725">
                    <a:solidFill>
                      <a:schemeClr val="accent2"/>
                    </a:solidFill>
                  </a:tcPr>
                </a:tc>
                <a:tc>
                  <a:txBody>
                    <a:bodyPr/>
                    <a:lstStyle/>
                    <a:p>
                      <a:pPr marL="0" marR="0" lvl="0" indent="0" algn="l" rtl="0">
                        <a:lnSpc>
                          <a:spcPct val="107000"/>
                        </a:lnSpc>
                        <a:spcBef>
                          <a:spcPts val="0"/>
                        </a:spcBef>
                        <a:spcAft>
                          <a:spcPts val="0"/>
                        </a:spcAft>
                        <a:buClr>
                          <a:schemeClr val="dk1"/>
                        </a:buClr>
                        <a:buSzPts val="2400"/>
                        <a:buFont typeface="Calibri"/>
                        <a:buNone/>
                      </a:pPr>
                      <a:r>
                        <a:rPr lang="en-US" sz="2400" dirty="0">
                          <a:latin typeface="+mj-lt"/>
                          <a:ea typeface="Calibri"/>
                          <a:cs typeface="Calibri"/>
                          <a:sym typeface="Calibri"/>
                        </a:rPr>
                        <a:t>Repair of episiotomy or laceration; fourth-degree laceration</a:t>
                      </a:r>
                    </a:p>
                  </a:txBody>
                  <a:tcPr marL="68575" marR="68575" marT="0" marB="0"/>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2800" b="1" dirty="0">
                          <a:solidFill>
                            <a:schemeClr val="bg1"/>
                          </a:solidFill>
                        </a:rPr>
                        <a:t>59504</a:t>
                      </a:r>
                      <a:endParaRPr sz="2800" b="1" dirty="0">
                        <a:solidFill>
                          <a:schemeClr val="bg1"/>
                        </a:solidFill>
                        <a:latin typeface="+mj-lt"/>
                      </a:endParaRPr>
                    </a:p>
                  </a:txBody>
                  <a:tcPr marL="91450" marR="91450" marT="45725" marB="45725">
                    <a:solidFill>
                      <a:schemeClr val="accent2"/>
                    </a:solidFill>
                  </a:tcPr>
                </a:tc>
                <a:tc>
                  <a:txBody>
                    <a:bodyPr/>
                    <a:lstStyle/>
                    <a:p>
                      <a:pPr marL="0" marR="0" lvl="0" indent="0" algn="l" rtl="0">
                        <a:spcBef>
                          <a:spcPts val="0"/>
                        </a:spcBef>
                        <a:spcAft>
                          <a:spcPts val="0"/>
                        </a:spcAft>
                        <a:buNone/>
                      </a:pPr>
                      <a:r>
                        <a:rPr lang="en-US" sz="2400" dirty="0">
                          <a:solidFill>
                            <a:schemeClr val="dk1"/>
                          </a:solidFill>
                          <a:latin typeface="+mj-lt"/>
                          <a:ea typeface="Arial"/>
                          <a:cs typeface="Arial"/>
                          <a:sym typeface="Arial"/>
                        </a:rPr>
                        <a:t>Subtotal or total hysterectomy after cesarean delivery</a:t>
                      </a:r>
                      <a:endParaRPr sz="2400" dirty="0">
                        <a:latin typeface="+mj-lt"/>
                      </a:endParaRPr>
                    </a:p>
                  </a:txBody>
                  <a:tcPr marL="91450" marR="91450" marT="45725" marB="45725"/>
                </a:tc>
                <a:extLst>
                  <a:ext uri="{0D108BD9-81ED-4DB2-BD59-A6C34878D82A}">
                    <a16:rowId xmlns:a16="http://schemas.microsoft.com/office/drawing/2014/main" val="842295969"/>
                  </a:ext>
                </a:extLst>
              </a:tr>
              <a:tr h="370850">
                <a:tc>
                  <a:txBody>
                    <a:bodyPr/>
                    <a:lstStyle/>
                    <a:p>
                      <a:pPr marL="0" marR="0" lvl="0" indent="0" algn="l" rtl="0">
                        <a:spcBef>
                          <a:spcPts val="0"/>
                        </a:spcBef>
                        <a:spcAft>
                          <a:spcPts val="0"/>
                        </a:spcAft>
                        <a:buNone/>
                      </a:pPr>
                      <a:r>
                        <a:rPr lang="en-US" sz="2800" b="1" dirty="0">
                          <a:solidFill>
                            <a:schemeClr val="bg1"/>
                          </a:solidFill>
                        </a:rPr>
                        <a:t>59623</a:t>
                      </a:r>
                      <a:endParaRPr sz="2800" b="1" dirty="0">
                        <a:solidFill>
                          <a:schemeClr val="bg1"/>
                        </a:solidFill>
                        <a:latin typeface="+mj-lt"/>
                      </a:endParaRPr>
                    </a:p>
                  </a:txBody>
                  <a:tcPr marL="91450" marR="91450" marT="45725" marB="45725">
                    <a:solidFill>
                      <a:schemeClr val="accent2"/>
                    </a:solidFill>
                  </a:tcPr>
                </a:tc>
                <a:tc>
                  <a:txBody>
                    <a:bodyPr/>
                    <a:lstStyle/>
                    <a:p>
                      <a:pPr marL="0" marR="0" lvl="0" indent="0" algn="l" rtl="0">
                        <a:spcBef>
                          <a:spcPts val="0"/>
                        </a:spcBef>
                        <a:spcAft>
                          <a:spcPts val="0"/>
                        </a:spcAft>
                        <a:buNone/>
                      </a:pPr>
                      <a:r>
                        <a:rPr lang="en-US" sz="2400" dirty="0">
                          <a:solidFill>
                            <a:schemeClr val="dk1"/>
                          </a:solidFill>
                          <a:latin typeface="+mj-lt"/>
                          <a:ea typeface="Arial"/>
                          <a:cs typeface="Arial"/>
                          <a:sym typeface="Arial"/>
                        </a:rPr>
                        <a:t>Uterine tamponade (</a:t>
                      </a:r>
                      <a:r>
                        <a:rPr lang="en-US" sz="2400" dirty="0" err="1">
                          <a:solidFill>
                            <a:schemeClr val="dk1"/>
                          </a:solidFill>
                          <a:latin typeface="+mj-lt"/>
                          <a:ea typeface="Arial"/>
                          <a:cs typeface="Arial"/>
                          <a:sym typeface="Arial"/>
                        </a:rPr>
                        <a:t>eg</a:t>
                      </a:r>
                      <a:r>
                        <a:rPr lang="en-US" sz="2400" dirty="0">
                          <a:solidFill>
                            <a:schemeClr val="dk1"/>
                          </a:solidFill>
                          <a:latin typeface="+mj-lt"/>
                          <a:ea typeface="Arial"/>
                          <a:cs typeface="Arial"/>
                          <a:sym typeface="Arial"/>
                        </a:rPr>
                        <a:t>, balloon, catheter, vacuum, packing material)</a:t>
                      </a:r>
                      <a:endParaRPr sz="2400" dirty="0">
                        <a:latin typeface="+mj-lt"/>
                      </a:endParaRPr>
                    </a:p>
                  </a:txBody>
                  <a:tcPr marL="91450" marR="91450" marT="45725" marB="45725"/>
                </a:tc>
                <a:extLst>
                  <a:ext uri="{0D108BD9-81ED-4DB2-BD59-A6C34878D82A}">
                    <a16:rowId xmlns:a16="http://schemas.microsoft.com/office/drawing/2014/main" val="705948268"/>
                  </a:ext>
                </a:extLst>
              </a:tr>
            </a:tbl>
          </a:graphicData>
        </a:graphic>
      </p:graphicFrame>
      <p:sp>
        <p:nvSpPr>
          <p:cNvPr id="5" name="Google Shape;337;p22">
            <a:extLst>
              <a:ext uri="{FF2B5EF4-FFF2-40B4-BE49-F238E27FC236}">
                <a16:creationId xmlns:a16="http://schemas.microsoft.com/office/drawing/2014/main" id="{FCCE5C11-2B31-8E42-FBDA-F418EB2CB260}"/>
              </a:ext>
            </a:extLst>
          </p:cNvPr>
          <p:cNvSpPr txBox="1">
            <a:spLocks/>
          </p:cNvSpPr>
          <p:nvPr/>
        </p:nvSpPr>
        <p:spPr>
          <a:xfrm>
            <a:off x="586740" y="4353183"/>
            <a:ext cx="11018744" cy="185167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25000"/>
              </a:lnSpc>
              <a:spcBef>
                <a:spcPts val="1075"/>
              </a:spcBef>
              <a:buClr>
                <a:schemeClr val="accent2"/>
              </a:buClr>
              <a:buSzPct val="125000"/>
              <a:buFont typeface="Arial"/>
              <a:buChar char="•"/>
            </a:pPr>
            <a:r>
              <a:rPr lang="en-US" sz="2400" dirty="0"/>
              <a:t>A hysterectomy after cesarean may be reported by the same or different physician performing the cesarean delivery.</a:t>
            </a:r>
          </a:p>
          <a:p>
            <a:pPr marL="228600" indent="-228600">
              <a:lnSpc>
                <a:spcPct val="125000"/>
              </a:lnSpc>
              <a:spcBef>
                <a:spcPts val="1075"/>
              </a:spcBef>
              <a:buClr>
                <a:schemeClr val="accent2"/>
              </a:buClr>
              <a:buSzPct val="125000"/>
              <a:buFont typeface="Arial"/>
              <a:buChar char="•"/>
            </a:pPr>
            <a:r>
              <a:rPr lang="en-US" sz="2400" dirty="0"/>
              <a:t>Do not use 59623 for pharmacologic management of hemorrhage.</a:t>
            </a:r>
          </a:p>
          <a:p>
            <a:pPr marL="228600" indent="-66675">
              <a:lnSpc>
                <a:spcPct val="125000"/>
              </a:lnSpc>
              <a:spcBef>
                <a:spcPts val="1075"/>
              </a:spcBef>
              <a:buClr>
                <a:srgbClr val="00828D"/>
              </a:buClr>
              <a:buSzPct val="125000"/>
            </a:pPr>
            <a:endParaRPr lang="en-US" dirty="0"/>
          </a:p>
        </p:txBody>
      </p:sp>
    </p:spTree>
    <p:extLst>
      <p:ext uri="{BB962C8B-B14F-4D97-AF65-F5344CB8AC3E}">
        <p14:creationId xmlns:p14="http://schemas.microsoft.com/office/powerpoint/2010/main" val="662221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25"/>
          <p:cNvSpPr txBox="1">
            <a:spLocks noGrp="1"/>
          </p:cNvSpPr>
          <p:nvPr>
            <p:ph type="ctrTitle"/>
          </p:nvPr>
        </p:nvSpPr>
        <p:spPr>
          <a:xfrm>
            <a:off x="612251" y="949325"/>
            <a:ext cx="5151941"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B5B78"/>
              </a:buClr>
              <a:buSzPts val="5400"/>
              <a:buFont typeface="Arial"/>
              <a:buNone/>
            </a:pPr>
            <a:r>
              <a:rPr lang="en-US" dirty="0"/>
              <a:t>RESOURCES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6"/>
          <p:cNvSpPr txBox="1">
            <a:spLocks noGrp="1"/>
          </p:cNvSpPr>
          <p:nvPr>
            <p:ph type="title"/>
          </p:nvPr>
        </p:nvSpPr>
        <p:spPr>
          <a:xfrm>
            <a:off x="586740" y="457201"/>
            <a:ext cx="11018520" cy="1233054"/>
          </a:xfrm>
        </p:spPr>
        <p:txBody>
          <a:bodyPr spcFirstLastPara="1" vert="horz" lIns="91440" tIns="45720" rIns="91440" bIns="45720" rtlCol="0" anchor="b" anchorCtr="0">
            <a:normAutofit/>
          </a:bodyPr>
          <a:lstStyle/>
          <a:p>
            <a:pPr marL="0" lvl="0" indent="0">
              <a:spcAft>
                <a:spcPts val="0"/>
              </a:spcAft>
              <a:buClr>
                <a:schemeClr val="lt1"/>
              </a:buClr>
              <a:buSzPts val="4400"/>
            </a:pPr>
            <a:r>
              <a:rPr lang="en-US" b="1" i="0" kern="1200" dirty="0">
                <a:latin typeface="Arial" panose="020B0604020202020204" pitchFamily="34" charset="0"/>
                <a:ea typeface="+mj-ea"/>
                <a:cs typeface="Arial" panose="020B0604020202020204" pitchFamily="34" charset="0"/>
              </a:rPr>
              <a:t>RESOURCES</a:t>
            </a:r>
          </a:p>
        </p:txBody>
      </p:sp>
      <p:sp>
        <p:nvSpPr>
          <p:cNvPr id="385" name="Slide Number Placeholder 3">
            <a:extLst>
              <a:ext uri="{FF2B5EF4-FFF2-40B4-BE49-F238E27FC236}">
                <a16:creationId xmlns:a16="http://schemas.microsoft.com/office/drawing/2014/main" id="{C3C91539-043A-C6B8-B285-1509C84123BA}"/>
              </a:ext>
            </a:extLst>
          </p:cNvPr>
          <p:cNvSpPr>
            <a:spLocks noGrp="1"/>
          </p:cNvSpPr>
          <p:nvPr>
            <p:ph type="sldNum" sz="quarter" idx="12"/>
          </p:nvPr>
        </p:nvSpPr>
        <p:spPr>
          <a:xfrm>
            <a:off x="10759440" y="6448642"/>
            <a:ext cx="1254760" cy="274324"/>
          </a:xfrm>
        </p:spPr>
        <p:txBody>
          <a:bodyPr/>
          <a:lstStyle/>
          <a:p>
            <a:pPr marL="0" lvl="0" indent="0" algn="r" rtl="0">
              <a:spcBef>
                <a:spcPts val="0"/>
              </a:spcBef>
              <a:spcAft>
                <a:spcPts val="600"/>
              </a:spcAft>
              <a:buNone/>
            </a:pPr>
            <a:fld id="{00000000-1234-1234-1234-123412341234}" type="slidenum">
              <a:rPr lang="en-US" smtClean="0"/>
              <a:pPr marL="0" lvl="0" indent="0" algn="r" rtl="0">
                <a:spcBef>
                  <a:spcPts val="0"/>
                </a:spcBef>
                <a:spcAft>
                  <a:spcPts val="600"/>
                </a:spcAft>
                <a:buNone/>
              </a:pPr>
              <a:t>17</a:t>
            </a:fld>
            <a:endParaRPr lang="en-US"/>
          </a:p>
        </p:txBody>
      </p:sp>
      <p:graphicFrame>
        <p:nvGraphicFramePr>
          <p:cNvPr id="381" name="Google Shape;379;p26">
            <a:extLst>
              <a:ext uri="{FF2B5EF4-FFF2-40B4-BE49-F238E27FC236}">
                <a16:creationId xmlns:a16="http://schemas.microsoft.com/office/drawing/2014/main" id="{3D427FB9-2F1F-8DD1-DD37-5D8923315E64}"/>
              </a:ext>
            </a:extLst>
          </p:cNvPr>
          <p:cNvGraphicFramePr/>
          <p:nvPr>
            <p:extLst>
              <p:ext uri="{D42A27DB-BD31-4B8C-83A1-F6EECF244321}">
                <p14:modId xmlns:p14="http://schemas.microsoft.com/office/powerpoint/2010/main" val="1946825804"/>
              </p:ext>
            </p:extLst>
          </p:nvPr>
        </p:nvGraphicFramePr>
        <p:xfrm>
          <a:off x="586740" y="1834861"/>
          <a:ext cx="110185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9C9D13-56C5-8CF1-E314-0C478BA78226}"/>
              </a:ext>
            </a:extLst>
          </p:cNvPr>
          <p:cNvPicPr>
            <a:picLocks noChangeAspect="1"/>
          </p:cNvPicPr>
          <p:nvPr/>
        </p:nvPicPr>
        <p:blipFill>
          <a:blip r:embed="rId2"/>
          <a:stretch>
            <a:fillRect/>
          </a:stretch>
        </p:blipFill>
        <p:spPr>
          <a:xfrm>
            <a:off x="8302922" y="195393"/>
            <a:ext cx="2745377" cy="2745377"/>
          </a:xfrm>
          <a:prstGeom prst="rect">
            <a:avLst/>
          </a:prstGeom>
        </p:spPr>
      </p:pic>
      <p:sp>
        <p:nvSpPr>
          <p:cNvPr id="13" name="Rectangle 12">
            <a:extLst>
              <a:ext uri="{FF2B5EF4-FFF2-40B4-BE49-F238E27FC236}">
                <a16:creationId xmlns:a16="http://schemas.microsoft.com/office/drawing/2014/main" id="{3E32F2D9-0F26-7440-9C6E-360AD27E7B08}"/>
              </a:ext>
            </a:extLst>
          </p:cNvPr>
          <p:cNvSpPr/>
          <p:nvPr/>
        </p:nvSpPr>
        <p:spPr>
          <a:xfrm>
            <a:off x="544210" y="3987213"/>
            <a:ext cx="11098442" cy="2275368"/>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2C167A0F-4457-8CD0-4704-7307D5BB521A}"/>
              </a:ext>
            </a:extLst>
          </p:cNvPr>
          <p:cNvSpPr>
            <a:spLocks noGrp="1"/>
          </p:cNvSpPr>
          <p:nvPr>
            <p:ph type="sldNum" sz="quarter" idx="12"/>
          </p:nvPr>
        </p:nvSpPr>
        <p:spPr/>
        <p:txBody>
          <a:bodyPr/>
          <a:lstStyle/>
          <a:p>
            <a:fld id="{42B4428A-67AD-954A-9616-34436545201A}" type="slidenum">
              <a:rPr lang="en-US" smtClean="0"/>
              <a:t>18</a:t>
            </a:fld>
            <a:endParaRPr lang="en-US"/>
          </a:p>
        </p:txBody>
      </p:sp>
      <p:sp>
        <p:nvSpPr>
          <p:cNvPr id="3" name="Title 1">
            <a:extLst>
              <a:ext uri="{FF2B5EF4-FFF2-40B4-BE49-F238E27FC236}">
                <a16:creationId xmlns:a16="http://schemas.microsoft.com/office/drawing/2014/main" id="{B381D5D5-17CF-F893-D98F-24190E973027}"/>
              </a:ext>
            </a:extLst>
          </p:cNvPr>
          <p:cNvSpPr txBox="1">
            <a:spLocks/>
          </p:cNvSpPr>
          <p:nvPr/>
        </p:nvSpPr>
        <p:spPr>
          <a:xfrm>
            <a:off x="546160" y="595419"/>
            <a:ext cx="7514157" cy="2971799"/>
          </a:xfrm>
          <a:prstGeom prst="rect">
            <a:avLst/>
          </a:prstGeom>
        </p:spPr>
        <p:txBody>
          <a:bodyPr/>
          <a:lstStyle>
            <a:lvl1pPr algn="l" defTabSz="914400" rtl="0" eaLnBrk="1" latinLnBrk="0" hangingPunct="1">
              <a:lnSpc>
                <a:spcPct val="90000"/>
              </a:lnSpc>
              <a:spcBef>
                <a:spcPct val="0"/>
              </a:spcBef>
              <a:buNone/>
              <a:defRPr sz="4000" b="1" i="0" kern="1200">
                <a:solidFill>
                  <a:srgbClr val="00828D"/>
                </a:solidFill>
                <a:latin typeface="Arial" panose="020B0604020202020204" pitchFamily="34" charset="0"/>
                <a:ea typeface="+mj-ea"/>
                <a:cs typeface="Arial" panose="020B0604020202020204" pitchFamily="34" charset="0"/>
              </a:defRPr>
            </a:lvl1pPr>
          </a:lstStyle>
          <a:p>
            <a:r>
              <a:rPr lang="en-US" sz="4600"/>
              <a:t>Explore more ACOG resources to stay ahead of the changes to 2027 obstetric codes.</a:t>
            </a:r>
          </a:p>
        </p:txBody>
      </p:sp>
      <p:sp>
        <p:nvSpPr>
          <p:cNvPr id="5" name="Title 1">
            <a:extLst>
              <a:ext uri="{FF2B5EF4-FFF2-40B4-BE49-F238E27FC236}">
                <a16:creationId xmlns:a16="http://schemas.microsoft.com/office/drawing/2014/main" id="{6E543D9B-8815-424D-365F-7CD15838E1A9}"/>
              </a:ext>
            </a:extLst>
          </p:cNvPr>
          <p:cNvSpPr txBox="1">
            <a:spLocks/>
          </p:cNvSpPr>
          <p:nvPr/>
        </p:nvSpPr>
        <p:spPr>
          <a:xfrm>
            <a:off x="7296483" y="2879259"/>
            <a:ext cx="4802778" cy="687959"/>
          </a:xfrm>
          <a:prstGeom prst="rect">
            <a:avLst/>
          </a:prstGeom>
        </p:spPr>
        <p:txBody>
          <a:bodyPr/>
          <a:lstStyle>
            <a:lvl1pPr algn="l" defTabSz="914400" rtl="0" eaLnBrk="1" latinLnBrk="0" hangingPunct="1">
              <a:lnSpc>
                <a:spcPct val="90000"/>
              </a:lnSpc>
              <a:spcBef>
                <a:spcPct val="0"/>
              </a:spcBef>
              <a:buNone/>
              <a:defRPr sz="4000" b="1" i="0" kern="1200">
                <a:solidFill>
                  <a:srgbClr val="00828D"/>
                </a:solidFill>
                <a:latin typeface="Arial" panose="020B0604020202020204" pitchFamily="34" charset="0"/>
                <a:ea typeface="+mj-ea"/>
                <a:cs typeface="Arial" panose="020B0604020202020204" pitchFamily="34" charset="0"/>
              </a:defRPr>
            </a:lvl1pPr>
          </a:lstStyle>
          <a:p>
            <a:pPr algn="ctr"/>
            <a:r>
              <a:rPr lang="en-US">
                <a:solidFill>
                  <a:schemeClr val="tx1">
                    <a:lumMod val="85000"/>
                    <a:lumOff val="15000"/>
                  </a:schemeClr>
                </a:solidFill>
              </a:rPr>
              <a:t>acog.org/</a:t>
            </a:r>
            <a:r>
              <a:rPr lang="en-US" err="1">
                <a:solidFill>
                  <a:schemeClr val="tx1">
                    <a:lumMod val="85000"/>
                    <a:lumOff val="15000"/>
                  </a:schemeClr>
                </a:solidFill>
              </a:rPr>
              <a:t>obcodes</a:t>
            </a:r>
            <a:endParaRPr lang="en-US">
              <a:solidFill>
                <a:schemeClr val="tx1">
                  <a:lumMod val="85000"/>
                  <a:lumOff val="15000"/>
                </a:schemeClr>
              </a:solidFill>
            </a:endParaRPr>
          </a:p>
        </p:txBody>
      </p:sp>
      <p:sp>
        <p:nvSpPr>
          <p:cNvPr id="8" name="Title 1">
            <a:extLst>
              <a:ext uri="{FF2B5EF4-FFF2-40B4-BE49-F238E27FC236}">
                <a16:creationId xmlns:a16="http://schemas.microsoft.com/office/drawing/2014/main" id="{15707F7A-CD29-CE3D-925F-96574B98BABE}"/>
              </a:ext>
            </a:extLst>
          </p:cNvPr>
          <p:cNvSpPr txBox="1">
            <a:spLocks/>
          </p:cNvSpPr>
          <p:nvPr/>
        </p:nvSpPr>
        <p:spPr>
          <a:xfrm>
            <a:off x="3138551" y="4301857"/>
            <a:ext cx="8376507" cy="1790599"/>
          </a:xfrm>
          <a:prstGeom prst="rect">
            <a:avLst/>
          </a:prstGeom>
        </p:spPr>
        <p:txBody>
          <a:bodyPr/>
          <a:lstStyle>
            <a:lvl1pPr algn="l" defTabSz="914400" rtl="0" eaLnBrk="1" latinLnBrk="0" hangingPunct="1">
              <a:lnSpc>
                <a:spcPct val="90000"/>
              </a:lnSpc>
              <a:spcBef>
                <a:spcPct val="0"/>
              </a:spcBef>
              <a:buNone/>
              <a:defRPr sz="4000" b="1" i="0" kern="1200">
                <a:solidFill>
                  <a:srgbClr val="00828D"/>
                </a:solidFill>
                <a:latin typeface="Arial" panose="020B0604020202020204" pitchFamily="34" charset="0"/>
                <a:ea typeface="+mj-ea"/>
                <a:cs typeface="Arial" panose="020B0604020202020204" pitchFamily="34" charset="0"/>
              </a:defRPr>
            </a:lvl1pPr>
          </a:lstStyle>
          <a:p>
            <a:r>
              <a:rPr lang="en-US" sz="3000">
                <a:solidFill>
                  <a:schemeClr val="accent2"/>
                </a:solidFill>
              </a:rPr>
              <a:t>Payment in Practice—In Person!</a:t>
            </a:r>
          </a:p>
          <a:p>
            <a:r>
              <a:rPr lang="en-US" sz="600">
                <a:solidFill>
                  <a:schemeClr val="bg1"/>
                </a:solidFill>
              </a:rPr>
              <a:t>.</a:t>
            </a:r>
          </a:p>
          <a:p>
            <a:pPr>
              <a:spcBef>
                <a:spcPts val="600"/>
              </a:spcBef>
              <a:spcAft>
                <a:spcPts val="600"/>
              </a:spcAft>
            </a:pPr>
            <a:r>
              <a:rPr lang="en-US" sz="2000">
                <a:solidFill>
                  <a:schemeClr val="tx1">
                    <a:lumMod val="85000"/>
                    <a:lumOff val="15000"/>
                  </a:schemeClr>
                </a:solidFill>
              </a:rPr>
              <a:t>New Orleans, Louisiana | November 7</a:t>
            </a:r>
            <a:br>
              <a:rPr lang="en-US" sz="2000">
                <a:solidFill>
                  <a:schemeClr val="tx1">
                    <a:lumMod val="85000"/>
                    <a:lumOff val="15000"/>
                  </a:schemeClr>
                </a:solidFill>
              </a:rPr>
            </a:br>
            <a:r>
              <a:rPr lang="en-US" sz="1200">
                <a:solidFill>
                  <a:schemeClr val="bg1"/>
                </a:solidFill>
              </a:rPr>
              <a:t>.</a:t>
            </a:r>
            <a:br>
              <a:rPr lang="en-US" sz="2000" b="0">
                <a:solidFill>
                  <a:schemeClr val="tx1">
                    <a:lumMod val="85000"/>
                    <a:lumOff val="15000"/>
                  </a:schemeClr>
                </a:solidFill>
              </a:rPr>
            </a:br>
            <a:r>
              <a:rPr lang="en-US" sz="2000" b="0">
                <a:solidFill>
                  <a:schemeClr val="tx1">
                    <a:lumMod val="85000"/>
                    <a:lumOff val="15000"/>
                  </a:schemeClr>
                </a:solidFill>
              </a:rPr>
              <a:t>Join us in for more details on the new obstetric codes, </a:t>
            </a:r>
            <a:br>
              <a:rPr lang="en-US" sz="2000" b="0">
                <a:solidFill>
                  <a:schemeClr val="tx1">
                    <a:lumMod val="85000"/>
                    <a:lumOff val="15000"/>
                  </a:schemeClr>
                </a:solidFill>
              </a:rPr>
            </a:br>
            <a:r>
              <a:rPr lang="en-US" sz="2000" b="0">
                <a:solidFill>
                  <a:schemeClr val="tx1">
                    <a:lumMod val="85000"/>
                    <a:lumOff val="15000"/>
                  </a:schemeClr>
                </a:solidFill>
              </a:rPr>
              <a:t>and other new coding and billing policies for the year.</a:t>
            </a:r>
          </a:p>
        </p:txBody>
      </p:sp>
      <p:pic>
        <p:nvPicPr>
          <p:cNvPr id="12" name="Picture 11">
            <a:extLst>
              <a:ext uri="{FF2B5EF4-FFF2-40B4-BE49-F238E27FC236}">
                <a16:creationId xmlns:a16="http://schemas.microsoft.com/office/drawing/2014/main" id="{456CDFCF-C4F2-31DA-C14F-BE99277B3383}"/>
              </a:ext>
            </a:extLst>
          </p:cNvPr>
          <p:cNvPicPr>
            <a:picLocks noChangeAspect="1"/>
          </p:cNvPicPr>
          <p:nvPr/>
        </p:nvPicPr>
        <p:blipFill>
          <a:blip r:embed="rId3"/>
          <a:stretch>
            <a:fillRect/>
          </a:stretch>
        </p:blipFill>
        <p:spPr>
          <a:xfrm>
            <a:off x="767495" y="4270420"/>
            <a:ext cx="2069914" cy="1705080"/>
          </a:xfrm>
          <a:prstGeom prst="rect">
            <a:avLst/>
          </a:prstGeom>
        </p:spPr>
      </p:pic>
      <p:pic>
        <p:nvPicPr>
          <p:cNvPr id="15" name="Picture 14">
            <a:extLst>
              <a:ext uri="{FF2B5EF4-FFF2-40B4-BE49-F238E27FC236}">
                <a16:creationId xmlns:a16="http://schemas.microsoft.com/office/drawing/2014/main" id="{BD42EBFC-C46E-A2B8-2061-CA03AA3D95D2}"/>
              </a:ext>
            </a:extLst>
          </p:cNvPr>
          <p:cNvPicPr>
            <a:picLocks noChangeAspect="1"/>
          </p:cNvPicPr>
          <p:nvPr/>
        </p:nvPicPr>
        <p:blipFill>
          <a:blip r:embed="rId4"/>
          <a:stretch>
            <a:fillRect/>
          </a:stretch>
        </p:blipFill>
        <p:spPr>
          <a:xfrm>
            <a:off x="9571076" y="4142824"/>
            <a:ext cx="1950826" cy="1950826"/>
          </a:xfrm>
          <a:prstGeom prst="rect">
            <a:avLst/>
          </a:prstGeom>
        </p:spPr>
      </p:pic>
    </p:spTree>
    <p:extLst>
      <p:ext uri="{BB962C8B-B14F-4D97-AF65-F5344CB8AC3E}">
        <p14:creationId xmlns:p14="http://schemas.microsoft.com/office/powerpoint/2010/main" val="232419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5CDF6-2F63-4F07-B527-F097AE4C4C49}"/>
              </a:ext>
            </a:extLst>
          </p:cNvPr>
          <p:cNvSpPr>
            <a:spLocks noGrp="1"/>
          </p:cNvSpPr>
          <p:nvPr>
            <p:ph type="title"/>
          </p:nvPr>
        </p:nvSpPr>
        <p:spPr/>
        <p:txBody>
          <a:bodyPr/>
          <a:lstStyle/>
          <a:p>
            <a:r>
              <a:rPr lang="en-US" dirty="0"/>
              <a:t>Consider Switchover by September 1, 2026</a:t>
            </a:r>
          </a:p>
        </p:txBody>
      </p:sp>
      <p:sp>
        <p:nvSpPr>
          <p:cNvPr id="4" name="Slide Number Placeholder 3">
            <a:extLst>
              <a:ext uri="{FF2B5EF4-FFF2-40B4-BE49-F238E27FC236}">
                <a16:creationId xmlns:a16="http://schemas.microsoft.com/office/drawing/2014/main" id="{FB382BF5-93F1-4C63-A0C8-25FB1F6C271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6" name="Picture 5">
            <a:extLst>
              <a:ext uri="{FF2B5EF4-FFF2-40B4-BE49-F238E27FC236}">
                <a16:creationId xmlns:a16="http://schemas.microsoft.com/office/drawing/2014/main" id="{27B7C6D9-F5E7-41BE-98E1-3950387E32F6}"/>
              </a:ext>
            </a:extLst>
          </p:cNvPr>
          <p:cNvPicPr>
            <a:picLocks noChangeAspect="1"/>
          </p:cNvPicPr>
          <p:nvPr/>
        </p:nvPicPr>
        <p:blipFill rotWithShape="1">
          <a:blip r:embed="rId3"/>
          <a:srcRect r="20072"/>
          <a:stretch/>
        </p:blipFill>
        <p:spPr>
          <a:xfrm>
            <a:off x="433445" y="2270972"/>
            <a:ext cx="8253355" cy="3596952"/>
          </a:xfrm>
          <a:prstGeom prst="rect">
            <a:avLst/>
          </a:prstGeom>
        </p:spPr>
      </p:pic>
      <p:pic>
        <p:nvPicPr>
          <p:cNvPr id="1026" name="Picture 2">
            <a:extLst>
              <a:ext uri="{FF2B5EF4-FFF2-40B4-BE49-F238E27FC236}">
                <a16:creationId xmlns:a16="http://schemas.microsoft.com/office/drawing/2014/main" id="{0138A23B-4108-4C21-8AAA-DAC82D171A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365" y="1939816"/>
            <a:ext cx="2006379" cy="20063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FEC8666-211D-46BA-BCBE-F0D970F14AD1}"/>
              </a:ext>
            </a:extLst>
          </p:cNvPr>
          <p:cNvPicPr>
            <a:picLocks noChangeAspect="1"/>
          </p:cNvPicPr>
          <p:nvPr/>
        </p:nvPicPr>
        <p:blipFill rotWithShape="1">
          <a:blip r:embed="rId3"/>
          <a:srcRect l="80570" t="20856"/>
          <a:stretch/>
        </p:blipFill>
        <p:spPr>
          <a:xfrm>
            <a:off x="8788062" y="3971469"/>
            <a:ext cx="2006379" cy="2846775"/>
          </a:xfrm>
          <a:prstGeom prst="rect">
            <a:avLst/>
          </a:prstGeom>
        </p:spPr>
      </p:pic>
      <p:pic>
        <p:nvPicPr>
          <p:cNvPr id="9" name="Picture 8">
            <a:extLst>
              <a:ext uri="{FF2B5EF4-FFF2-40B4-BE49-F238E27FC236}">
                <a16:creationId xmlns:a16="http://schemas.microsoft.com/office/drawing/2014/main" id="{2C4565D2-E790-4E30-90EC-6CD89E149D30}"/>
              </a:ext>
            </a:extLst>
          </p:cNvPr>
          <p:cNvPicPr>
            <a:picLocks noChangeAspect="1"/>
          </p:cNvPicPr>
          <p:nvPr/>
        </p:nvPicPr>
        <p:blipFill rotWithShape="1">
          <a:blip r:embed="rId3"/>
          <a:srcRect l="89939" t="20856" r="4" b="67238"/>
          <a:stretch/>
        </p:blipFill>
        <p:spPr>
          <a:xfrm>
            <a:off x="9713493" y="3970773"/>
            <a:ext cx="1038402" cy="428253"/>
          </a:xfrm>
          <a:prstGeom prst="rect">
            <a:avLst/>
          </a:prstGeom>
        </p:spPr>
      </p:pic>
      <p:pic>
        <p:nvPicPr>
          <p:cNvPr id="10" name="Picture 9">
            <a:extLst>
              <a:ext uri="{FF2B5EF4-FFF2-40B4-BE49-F238E27FC236}">
                <a16:creationId xmlns:a16="http://schemas.microsoft.com/office/drawing/2014/main" id="{F3B83070-4732-4F12-B43B-3DFA9F263EDD}"/>
              </a:ext>
            </a:extLst>
          </p:cNvPr>
          <p:cNvPicPr>
            <a:picLocks noChangeAspect="1"/>
          </p:cNvPicPr>
          <p:nvPr/>
        </p:nvPicPr>
        <p:blipFill rotWithShape="1">
          <a:blip r:embed="rId3"/>
          <a:srcRect l="93261" t="85488"/>
          <a:stretch/>
        </p:blipFill>
        <p:spPr>
          <a:xfrm>
            <a:off x="10058395" y="6296238"/>
            <a:ext cx="695936" cy="522002"/>
          </a:xfrm>
          <a:prstGeom prst="rect">
            <a:avLst/>
          </a:prstGeom>
        </p:spPr>
      </p:pic>
    </p:spTree>
    <p:extLst>
      <p:ext uri="{BB962C8B-B14F-4D97-AF65-F5344CB8AC3E}">
        <p14:creationId xmlns:p14="http://schemas.microsoft.com/office/powerpoint/2010/main" val="1769294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a:t>DISCLAIMER</a:t>
            </a:r>
            <a:endParaRPr/>
          </a:p>
        </p:txBody>
      </p:sp>
      <p:sp>
        <p:nvSpPr>
          <p:cNvPr id="103" name="Google Shape;103;p3"/>
          <p:cNvSpPr txBox="1">
            <a:spLocks noGrp="1"/>
          </p:cNvSpPr>
          <p:nvPr>
            <p:ph idx="1"/>
          </p:nvPr>
        </p:nvSpPr>
        <p:spPr>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25000"/>
              </a:lnSpc>
              <a:spcBef>
                <a:spcPts val="0"/>
              </a:spcBef>
              <a:spcAft>
                <a:spcPts val="0"/>
              </a:spcAft>
              <a:buClr>
                <a:srgbClr val="00828D"/>
              </a:buClr>
              <a:buSzPct val="125000"/>
              <a:buChar char="•"/>
            </a:pPr>
            <a:r>
              <a:rPr lang="en-US" i="1"/>
              <a:t>This session and the information presented is designed as an educational resource to aid clinicians when providing obstetric and gynecologic care and for information purposes only. The use of this information is voluntary, and clinicians should be familiar with and comply with all applicable laws and regulations.  This information is not intended to be used as a substitute for your independent judgment, is not medical advice and should not be considered as inclusive of all proper treatments or methods of care or as a statement of the standard of care.  The information provided reflects the views of the presenters and not necessarily the views of the ACSM or ACOG, and is provided “as is” without any warranty of accuracy, reliability or otherwise, either express or implied. ACOG Foundation, the American College of Obstetricians and Gynecologists, and their officers, directors, members, employees, and agents, will not be liable for any loss, damage, or claim with respect to any liabilities, including direct, special, indirect, or consequential damages, incurred in connection with this session or the information presented.</a:t>
            </a:r>
            <a:endParaRPr/>
          </a:p>
          <a:p>
            <a:pPr marL="228600" lvl="0" indent="-66675" algn="l" rtl="0">
              <a:lnSpc>
                <a:spcPct val="125000"/>
              </a:lnSpc>
              <a:spcBef>
                <a:spcPts val="1075"/>
              </a:spcBef>
              <a:spcAft>
                <a:spcPts val="0"/>
              </a:spcAft>
              <a:buClr>
                <a:srgbClr val="00828D"/>
              </a:buClr>
              <a:buSzPct val="125000"/>
              <a:buNone/>
            </a:pPr>
            <a:endParaRPr/>
          </a:p>
        </p:txBody>
      </p:sp>
      <p:sp>
        <p:nvSpPr>
          <p:cNvPr id="104" name="Google Shape;104;p3"/>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84E9869-FE75-E430-229B-67025D4F27C3}"/>
              </a:ext>
            </a:extLst>
          </p:cNvPr>
          <p:cNvPicPr>
            <a:picLocks noGrp="1" noChangeAspect="1"/>
          </p:cNvPicPr>
          <p:nvPr>
            <p:ph idx="1"/>
          </p:nvPr>
        </p:nvPicPr>
        <p:blipFill>
          <a:blip r:embed="rId2"/>
          <a:srcRect l="49821"/>
          <a:stretch>
            <a:fillRect/>
          </a:stretch>
        </p:blipFill>
        <p:spPr>
          <a:xfrm>
            <a:off x="8064230" y="1054191"/>
            <a:ext cx="3291158" cy="4036830"/>
          </a:xfrm>
          <a:prstGeom prst="rect">
            <a:avLst/>
          </a:prstGeom>
        </p:spPr>
      </p:pic>
      <p:sp>
        <p:nvSpPr>
          <p:cNvPr id="4" name="Slide Number Placeholder 3">
            <a:extLst>
              <a:ext uri="{FF2B5EF4-FFF2-40B4-BE49-F238E27FC236}">
                <a16:creationId xmlns:a16="http://schemas.microsoft.com/office/drawing/2014/main" id="{E80E099E-6C7F-EC87-B2E9-4FAD122BC92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5" name="Title 4">
            <a:extLst>
              <a:ext uri="{FF2B5EF4-FFF2-40B4-BE49-F238E27FC236}">
                <a16:creationId xmlns:a16="http://schemas.microsoft.com/office/drawing/2014/main" id="{0B83BD5A-357F-C5AC-934F-B5E1B2B74A32}"/>
              </a:ext>
            </a:extLst>
          </p:cNvPr>
          <p:cNvSpPr>
            <a:spLocks noGrp="1"/>
          </p:cNvSpPr>
          <p:nvPr>
            <p:ph type="title"/>
          </p:nvPr>
        </p:nvSpPr>
        <p:spPr>
          <a:xfrm>
            <a:off x="453707" y="457200"/>
            <a:ext cx="7299237" cy="1685636"/>
          </a:xfrm>
        </p:spPr>
        <p:txBody>
          <a:bodyPr>
            <a:normAutofit fontScale="90000"/>
          </a:bodyPr>
          <a:lstStyle/>
          <a:p>
            <a:r>
              <a:rPr lang="en-US" dirty="0"/>
              <a:t>www.acog.org/education-and-events/webinars/new-ob-codes-virtual-town-hall-series</a:t>
            </a:r>
            <a:br>
              <a:rPr lang="en-US" dirty="0"/>
            </a:br>
            <a:endParaRPr lang="en-US" dirty="0"/>
          </a:p>
        </p:txBody>
      </p:sp>
      <p:pic>
        <p:nvPicPr>
          <p:cNvPr id="3" name="Picture 2">
            <a:extLst>
              <a:ext uri="{FF2B5EF4-FFF2-40B4-BE49-F238E27FC236}">
                <a16:creationId xmlns:a16="http://schemas.microsoft.com/office/drawing/2014/main" id="{D554E515-A0F2-21BE-6EEE-389E93410C6D}"/>
              </a:ext>
            </a:extLst>
          </p:cNvPr>
          <p:cNvPicPr>
            <a:picLocks noChangeAspect="1"/>
          </p:cNvPicPr>
          <p:nvPr/>
        </p:nvPicPr>
        <p:blipFill>
          <a:blip r:embed="rId3"/>
          <a:stretch>
            <a:fillRect/>
          </a:stretch>
        </p:blipFill>
        <p:spPr>
          <a:xfrm>
            <a:off x="671868" y="1940987"/>
            <a:ext cx="6849844" cy="3953975"/>
          </a:xfrm>
          <a:prstGeom prst="rect">
            <a:avLst/>
          </a:prstGeom>
        </p:spPr>
      </p:pic>
    </p:spTree>
    <p:extLst>
      <p:ext uri="{BB962C8B-B14F-4D97-AF65-F5344CB8AC3E}">
        <p14:creationId xmlns:p14="http://schemas.microsoft.com/office/powerpoint/2010/main" val="412604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28"/>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br>
              <a:rPr lang="en-US" dirty="0"/>
            </a:br>
            <a:r>
              <a:rPr lang="en-US" dirty="0"/>
              <a:t>SUBMIT YOUR CODING QUESTIONS</a:t>
            </a:r>
            <a:endParaRPr dirty="0"/>
          </a:p>
        </p:txBody>
      </p:sp>
      <p:sp>
        <p:nvSpPr>
          <p:cNvPr id="393" name="Google Shape;393;p28"/>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pic>
        <p:nvPicPr>
          <p:cNvPr id="394" name="Google Shape;394;p28"/>
          <p:cNvPicPr preferRelativeResize="0"/>
          <p:nvPr/>
        </p:nvPicPr>
        <p:blipFill rotWithShape="1">
          <a:blip r:embed="rId3">
            <a:alphaModFix/>
          </a:blip>
          <a:srcRect/>
          <a:stretch/>
        </p:blipFill>
        <p:spPr>
          <a:xfrm>
            <a:off x="4050506" y="1690255"/>
            <a:ext cx="4090987" cy="4090987"/>
          </a:xfrm>
          <a:prstGeom prst="rect">
            <a:avLst/>
          </a:prstGeom>
          <a:noFill/>
          <a:ln>
            <a:noFill/>
          </a:ln>
        </p:spPr>
      </p:pic>
      <p:sp>
        <p:nvSpPr>
          <p:cNvPr id="5" name="Google Shape;392;p28">
            <a:extLst>
              <a:ext uri="{FF2B5EF4-FFF2-40B4-BE49-F238E27FC236}">
                <a16:creationId xmlns:a16="http://schemas.microsoft.com/office/drawing/2014/main" id="{F31C19B9-EC25-45C7-95C0-2CAAC72941D1}"/>
              </a:ext>
            </a:extLst>
          </p:cNvPr>
          <p:cNvSpPr txBox="1">
            <a:spLocks/>
          </p:cNvSpPr>
          <p:nvPr/>
        </p:nvSpPr>
        <p:spPr>
          <a:xfrm>
            <a:off x="4396741" y="5155978"/>
            <a:ext cx="5962601" cy="1233054"/>
          </a:xfrm>
          <a:prstGeom prst="rect">
            <a:avLst/>
          </a:prstGeom>
          <a:noFill/>
          <a:ln>
            <a:noFill/>
          </a:ln>
        </p:spPr>
        <p:txBody>
          <a:bodyPr spcFirstLastPara="1" wrap="square" lIns="91425" tIns="45700" rIns="91425" bIns="45700" anchor="b"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3"/>
              </a:buClr>
              <a:buSzPts val="1800"/>
              <a:buFont typeface="Arial"/>
              <a:buNone/>
              <a:defRPr sz="4000" b="1" i="0" u="none" strike="noStrike" cap="none">
                <a:solidFill>
                  <a:schemeClr val="accent3"/>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4000"/>
            </a:pPr>
            <a:r>
              <a:rPr lang="en-US"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9622C3-A336-33F9-05FF-189399F30EA5}"/>
              </a:ext>
            </a:extLst>
          </p:cNvPr>
          <p:cNvSpPr>
            <a:spLocks noGrp="1"/>
          </p:cNvSpPr>
          <p:nvPr>
            <p:ph type="ctrTitle"/>
          </p:nvPr>
        </p:nvSpPr>
        <p:spPr>
          <a:xfrm>
            <a:off x="612251" y="1215137"/>
            <a:ext cx="9429216" cy="3014134"/>
          </a:xfrm>
        </p:spPr>
        <p:txBody>
          <a:bodyPr/>
          <a:lstStyle/>
          <a:p>
            <a:r>
              <a:rPr lang="en-US" dirty="0"/>
              <a:t>Part 2: Labor and Delivery</a:t>
            </a:r>
            <a:br>
              <a:rPr lang="en-US" dirty="0"/>
            </a:br>
            <a:r>
              <a:rPr lang="en-US" sz="2400" dirty="0"/>
              <a:t>June 16, 2026</a:t>
            </a:r>
          </a:p>
        </p:txBody>
      </p:sp>
    </p:spTree>
    <p:extLst>
      <p:ext uri="{BB962C8B-B14F-4D97-AF65-F5344CB8AC3E}">
        <p14:creationId xmlns:p14="http://schemas.microsoft.com/office/powerpoint/2010/main" val="336430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3" name="Google Shape;133;p7"/>
          <p:cNvSpPr txBox="1">
            <a:spLocks noGrp="1"/>
          </p:cNvSpPr>
          <p:nvPr>
            <p:ph type="sldNum" sz="quarter" idx="12"/>
          </p:nvPr>
        </p:nvSpPr>
        <p:spPr>
          <a:xfrm>
            <a:off x="10759440" y="6448642"/>
            <a:ext cx="1254760" cy="274324"/>
          </a:xfrm>
        </p:spPr>
        <p:txBody>
          <a:bodyPr spcFirstLastPara="1" lIns="91425" tIns="45700" rIns="91425" bIns="45700" anchor="ctr" anchorCtr="0">
            <a:normAutofit/>
          </a:bodyPr>
          <a:lstStyle/>
          <a:p>
            <a:pPr marL="0" lvl="0" indent="0" rtl="0">
              <a:lnSpc>
                <a:spcPct val="90000"/>
              </a:lnSpc>
              <a:spcBef>
                <a:spcPts val="0"/>
              </a:spcBef>
              <a:spcAft>
                <a:spcPts val="600"/>
              </a:spcAft>
              <a:buNone/>
            </a:pPr>
            <a:fld id="{00000000-1234-1234-1234-123412341234}" type="slidenum">
              <a:rPr lang="en-US" sz="700"/>
              <a:pPr marL="0" lvl="0" indent="0" rtl="0">
                <a:lnSpc>
                  <a:spcPct val="90000"/>
                </a:lnSpc>
                <a:spcBef>
                  <a:spcPts val="0"/>
                </a:spcBef>
                <a:spcAft>
                  <a:spcPts val="600"/>
                </a:spcAft>
                <a:buNone/>
              </a:pPr>
              <a:t>4</a:t>
            </a:fld>
            <a:endParaRPr lang="en-US" sz="700"/>
          </a:p>
        </p:txBody>
      </p:sp>
      <p:sp>
        <p:nvSpPr>
          <p:cNvPr id="131" name="Google Shape;131;p7"/>
          <p:cNvSpPr txBox="1">
            <a:spLocks noGrp="1"/>
          </p:cNvSpPr>
          <p:nvPr>
            <p:ph type="title"/>
          </p:nvPr>
        </p:nvSpPr>
        <p:spPr>
          <a:xfrm>
            <a:off x="453708" y="457200"/>
            <a:ext cx="4118292" cy="1685636"/>
          </a:xfrm>
        </p:spPr>
        <p:txBody>
          <a:bodyPr spcFirstLastPara="1" lIns="91425" tIns="45700" rIns="91425" bIns="45700" anchor="b" anchorCtr="0">
            <a:normAutofit/>
          </a:bodyPr>
          <a:lstStyle/>
          <a:p>
            <a:pPr marL="0" lvl="0" indent="0" rtl="0">
              <a:spcBef>
                <a:spcPts val="0"/>
              </a:spcBef>
              <a:spcAft>
                <a:spcPts val="0"/>
              </a:spcAft>
              <a:buClr>
                <a:schemeClr val="accent3"/>
              </a:buClr>
              <a:buSzPts val="4000"/>
              <a:buFont typeface="Arial"/>
              <a:buNone/>
            </a:pPr>
            <a:r>
              <a:rPr lang="en-US"/>
              <a:t>Failings of the Obstetric Global Code </a:t>
            </a:r>
          </a:p>
        </p:txBody>
      </p:sp>
      <p:sp>
        <p:nvSpPr>
          <p:cNvPr id="139" name="Text Placeholder 4">
            <a:extLst>
              <a:ext uri="{FF2B5EF4-FFF2-40B4-BE49-F238E27FC236}">
                <a16:creationId xmlns:a16="http://schemas.microsoft.com/office/drawing/2014/main" id="{124EFF9B-46D4-974A-93C2-D751279FCD0A}"/>
              </a:ext>
            </a:extLst>
          </p:cNvPr>
          <p:cNvSpPr>
            <a:spLocks noGrp="1"/>
          </p:cNvSpPr>
          <p:nvPr>
            <p:ph type="body" sz="half" idx="2"/>
          </p:nvPr>
        </p:nvSpPr>
        <p:spPr>
          <a:xfrm>
            <a:off x="453708" y="2269837"/>
            <a:ext cx="3447083" cy="3418493"/>
          </a:xfrm>
        </p:spPr>
        <p:txBody>
          <a:bodyPr/>
          <a:lstStyle/>
          <a:p>
            <a:pPr algn="ctr"/>
            <a:r>
              <a:rPr lang="en-US" b="1" dirty="0"/>
              <a:t>Multiple surveys and messages from ACOG members requested that the OB global codes “go away.” The CHEC and ACOG acknowledged the needs of the members and responded.</a:t>
            </a:r>
            <a:endParaRPr lang="en-US" dirty="0"/>
          </a:p>
          <a:p>
            <a:endParaRPr lang="en-US" dirty="0"/>
          </a:p>
        </p:txBody>
      </p:sp>
      <p:graphicFrame>
        <p:nvGraphicFramePr>
          <p:cNvPr id="137" name="Google Shape;132;p7">
            <a:extLst>
              <a:ext uri="{FF2B5EF4-FFF2-40B4-BE49-F238E27FC236}">
                <a16:creationId xmlns:a16="http://schemas.microsoft.com/office/drawing/2014/main" id="{A0AB8E86-A041-FAEE-4744-7F376ED5D676}"/>
              </a:ext>
            </a:extLst>
          </p:cNvPr>
          <p:cNvGraphicFramePr>
            <a:graphicFrameLocks noGrp="1"/>
          </p:cNvGraphicFramePr>
          <p:nvPr>
            <p:ph idx="1"/>
            <p:extLst>
              <p:ext uri="{D42A27DB-BD31-4B8C-83A1-F6EECF244321}">
                <p14:modId xmlns:p14="http://schemas.microsoft.com/office/powerpoint/2010/main" val="292193159"/>
              </p:ext>
            </p:extLst>
          </p:nvPr>
        </p:nvGraphicFramePr>
        <p:xfrm>
          <a:off x="4464996" y="457200"/>
          <a:ext cx="6890392" cy="6070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009-7F87-4864-A94F-759C3912F6A1}"/>
              </a:ext>
            </a:extLst>
          </p:cNvPr>
          <p:cNvSpPr>
            <a:spLocks noGrp="1"/>
          </p:cNvSpPr>
          <p:nvPr>
            <p:ph type="title"/>
          </p:nvPr>
        </p:nvSpPr>
        <p:spPr/>
        <p:txBody>
          <a:bodyPr/>
          <a:lstStyle/>
          <a:p>
            <a:r>
              <a:rPr lang="en-US" dirty="0"/>
              <a:t>New Codes Starting January 1, 2027</a:t>
            </a:r>
          </a:p>
        </p:txBody>
      </p:sp>
      <p:sp>
        <p:nvSpPr>
          <p:cNvPr id="4" name="Slide Number Placeholder 3">
            <a:extLst>
              <a:ext uri="{FF2B5EF4-FFF2-40B4-BE49-F238E27FC236}">
                <a16:creationId xmlns:a16="http://schemas.microsoft.com/office/drawing/2014/main" id="{0CFC57B5-A116-432D-A6F3-88F9001654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graphicFrame>
        <p:nvGraphicFramePr>
          <p:cNvPr id="5" name="Diagram 4">
            <a:extLst>
              <a:ext uri="{FF2B5EF4-FFF2-40B4-BE49-F238E27FC236}">
                <a16:creationId xmlns:a16="http://schemas.microsoft.com/office/drawing/2014/main" id="{CBC30548-CFE8-4741-B34F-986EDE51A597}"/>
              </a:ext>
            </a:extLst>
          </p:cNvPr>
          <p:cNvGraphicFramePr/>
          <p:nvPr>
            <p:extLst>
              <p:ext uri="{D42A27DB-BD31-4B8C-83A1-F6EECF244321}">
                <p14:modId xmlns:p14="http://schemas.microsoft.com/office/powerpoint/2010/main" val="2504434320"/>
              </p:ext>
            </p:extLst>
          </p:nvPr>
        </p:nvGraphicFramePr>
        <p:xfrm>
          <a:off x="481494" y="1690255"/>
          <a:ext cx="11018519" cy="44959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69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009-7F87-4864-A94F-759C3912F6A1}"/>
              </a:ext>
            </a:extLst>
          </p:cNvPr>
          <p:cNvSpPr>
            <a:spLocks noGrp="1"/>
          </p:cNvSpPr>
          <p:nvPr>
            <p:ph type="title"/>
          </p:nvPr>
        </p:nvSpPr>
        <p:spPr/>
        <p:txBody>
          <a:bodyPr/>
          <a:lstStyle/>
          <a:p>
            <a:r>
              <a:rPr lang="en-US" dirty="0"/>
              <a:t>Codes Deleted as of January 1, 2027</a:t>
            </a:r>
          </a:p>
        </p:txBody>
      </p:sp>
      <p:sp>
        <p:nvSpPr>
          <p:cNvPr id="4" name="Slide Number Placeholder 3">
            <a:extLst>
              <a:ext uri="{FF2B5EF4-FFF2-40B4-BE49-F238E27FC236}">
                <a16:creationId xmlns:a16="http://schemas.microsoft.com/office/drawing/2014/main" id="{0CFC57B5-A116-432D-A6F3-88F90016545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5" name="Diagram 4">
            <a:extLst>
              <a:ext uri="{FF2B5EF4-FFF2-40B4-BE49-F238E27FC236}">
                <a16:creationId xmlns:a16="http://schemas.microsoft.com/office/drawing/2014/main" id="{CBC30548-CFE8-4741-B34F-986EDE51A597}"/>
              </a:ext>
            </a:extLst>
          </p:cNvPr>
          <p:cNvGraphicFramePr/>
          <p:nvPr>
            <p:extLst>
              <p:ext uri="{D42A27DB-BD31-4B8C-83A1-F6EECF244321}">
                <p14:modId xmlns:p14="http://schemas.microsoft.com/office/powerpoint/2010/main" val="839175404"/>
              </p:ext>
            </p:extLst>
          </p:nvPr>
        </p:nvGraphicFramePr>
        <p:xfrm>
          <a:off x="481494" y="1952698"/>
          <a:ext cx="11123765" cy="423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1507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6"/>
          <p:cNvSpPr txBox="1">
            <a:spLocks noGrp="1"/>
          </p:cNvSpPr>
          <p:nvPr>
            <p:ph type="ctr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t>LABOR MANAGEMENT CODES</a:t>
            </a:r>
          </a:p>
        </p:txBody>
      </p:sp>
      <p:sp>
        <p:nvSpPr>
          <p:cNvPr id="294" name="Google Shape;294;p16"/>
          <p:cNvSpPr txBox="1">
            <a:spLocks noGrp="1"/>
          </p:cNvSpPr>
          <p:nvPr>
            <p:ph type="sldNum" idx="4294967295"/>
          </p:nvPr>
        </p:nvSpPr>
        <p:spPr>
          <a:xfrm>
            <a:off x="10937875" y="6448425"/>
            <a:ext cx="1254125" cy="274638"/>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dirty="0"/>
              <a:t>Labor Management Requirements</a:t>
            </a:r>
            <a:endParaRPr dirty="0"/>
          </a:p>
        </p:txBody>
      </p:sp>
      <p:sp>
        <p:nvSpPr>
          <p:cNvPr id="318" name="Google Shape;318;p19"/>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8</a:t>
            </a:fld>
            <a:endParaRPr/>
          </a:p>
        </p:txBody>
      </p:sp>
      <p:graphicFrame>
        <p:nvGraphicFramePr>
          <p:cNvPr id="319" name="Google Shape;319;p19"/>
          <p:cNvGraphicFramePr/>
          <p:nvPr>
            <p:extLst>
              <p:ext uri="{D42A27DB-BD31-4B8C-83A1-F6EECF244321}">
                <p14:modId xmlns:p14="http://schemas.microsoft.com/office/powerpoint/2010/main" val="1863260325"/>
              </p:ext>
            </p:extLst>
          </p:nvPr>
        </p:nvGraphicFramePr>
        <p:xfrm>
          <a:off x="667925" y="1804790"/>
          <a:ext cx="8450875" cy="1847175"/>
        </p:xfrm>
        <a:graphic>
          <a:graphicData uri="http://schemas.openxmlformats.org/drawingml/2006/table">
            <a:tbl>
              <a:tblPr firstRow="1" firstCol="1" bandRow="1">
                <a:noFill/>
                <a:tableStyleId>{7C1417D7-8A0C-451A-B38B-71EBAB1A6FD7}</a:tableStyleId>
              </a:tblPr>
              <a:tblGrid>
                <a:gridCol w="3561775">
                  <a:extLst>
                    <a:ext uri="{9D8B030D-6E8A-4147-A177-3AD203B41FA5}">
                      <a16:colId xmlns:a16="http://schemas.microsoft.com/office/drawing/2014/main" val="20000"/>
                    </a:ext>
                  </a:extLst>
                </a:gridCol>
                <a:gridCol w="1947250">
                  <a:extLst>
                    <a:ext uri="{9D8B030D-6E8A-4147-A177-3AD203B41FA5}">
                      <a16:colId xmlns:a16="http://schemas.microsoft.com/office/drawing/2014/main" val="20001"/>
                    </a:ext>
                  </a:extLst>
                </a:gridCol>
                <a:gridCol w="2941850">
                  <a:extLst>
                    <a:ext uri="{9D8B030D-6E8A-4147-A177-3AD203B41FA5}">
                      <a16:colId xmlns:a16="http://schemas.microsoft.com/office/drawing/2014/main" val="20002"/>
                    </a:ext>
                  </a:extLst>
                </a:gridCol>
              </a:tblGrid>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 </a:t>
                      </a:r>
                      <a:endParaRPr sz="3000" dirty="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Initial</a:t>
                      </a:r>
                      <a:endParaRPr sz="300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Subsequent</a:t>
                      </a:r>
                      <a:endParaRPr sz="3000">
                        <a:latin typeface="Arial"/>
                        <a:ea typeface="Arial"/>
                        <a:cs typeface="Arial"/>
                        <a:sym typeface="Arial"/>
                      </a:endParaRPr>
                    </a:p>
                  </a:txBody>
                  <a:tcPr marL="188600" marR="188600" marT="0" marB="0" anchor="ctr"/>
                </a:tc>
                <a:extLst>
                  <a:ext uri="{0D108BD9-81ED-4DB2-BD59-A6C34878D82A}">
                    <a16:rowId xmlns:a16="http://schemas.microsoft.com/office/drawing/2014/main" val="10000"/>
                  </a:ext>
                </a:extLst>
              </a:tr>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Straightforward</a:t>
                      </a:r>
                      <a:endParaRPr sz="3000" dirty="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59080</a:t>
                      </a:r>
                      <a:endParaRPr sz="300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59082</a:t>
                      </a:r>
                      <a:endParaRPr sz="3000">
                        <a:latin typeface="Arial"/>
                        <a:ea typeface="Arial"/>
                        <a:cs typeface="Arial"/>
                        <a:sym typeface="Arial"/>
                      </a:endParaRPr>
                    </a:p>
                  </a:txBody>
                  <a:tcPr marL="188600" marR="188600" marT="0" marB="0" anchor="ctr"/>
                </a:tc>
                <a:extLst>
                  <a:ext uri="{0D108BD9-81ED-4DB2-BD59-A6C34878D82A}">
                    <a16:rowId xmlns:a16="http://schemas.microsoft.com/office/drawing/2014/main" val="10001"/>
                  </a:ext>
                </a:extLst>
              </a:tr>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a:t>Complex</a:t>
                      </a:r>
                      <a:endParaRPr sz="300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59081</a:t>
                      </a:r>
                      <a:endParaRPr sz="300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59083</a:t>
                      </a:r>
                      <a:endParaRPr sz="3000" dirty="0">
                        <a:latin typeface="Arial"/>
                        <a:ea typeface="Arial"/>
                        <a:cs typeface="Arial"/>
                        <a:sym typeface="Arial"/>
                      </a:endParaRPr>
                    </a:p>
                  </a:txBody>
                  <a:tcPr marL="188600" marR="188600" marT="0" marB="0" anchor="ctr"/>
                </a:tc>
                <a:extLst>
                  <a:ext uri="{0D108BD9-81ED-4DB2-BD59-A6C34878D82A}">
                    <a16:rowId xmlns:a16="http://schemas.microsoft.com/office/drawing/2014/main" val="10002"/>
                  </a:ext>
                </a:extLst>
              </a:tr>
            </a:tbl>
          </a:graphicData>
        </a:graphic>
      </p:graphicFrame>
      <p:sp>
        <p:nvSpPr>
          <p:cNvPr id="5" name="Google Shape;301;p17">
            <a:extLst>
              <a:ext uri="{FF2B5EF4-FFF2-40B4-BE49-F238E27FC236}">
                <a16:creationId xmlns:a16="http://schemas.microsoft.com/office/drawing/2014/main" id="{104E98F8-854B-4ED4-8BE5-AAE9B5D55A74}"/>
              </a:ext>
            </a:extLst>
          </p:cNvPr>
          <p:cNvSpPr txBox="1">
            <a:spLocks/>
          </p:cNvSpPr>
          <p:nvPr/>
        </p:nvSpPr>
        <p:spPr>
          <a:xfrm>
            <a:off x="667925" y="3906077"/>
            <a:ext cx="10937559" cy="227088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25000"/>
              </a:lnSpc>
              <a:buClr>
                <a:srgbClr val="00828D"/>
              </a:buClr>
              <a:buSzPts val="3000"/>
              <a:buFont typeface="Arial"/>
              <a:buChar char="•"/>
            </a:pPr>
            <a:r>
              <a:rPr lang="en-US" sz="2400" dirty="0"/>
              <a:t>Requires face-to-face services</a:t>
            </a:r>
          </a:p>
          <a:p>
            <a:pPr marL="228600" indent="-228600">
              <a:lnSpc>
                <a:spcPct val="125000"/>
              </a:lnSpc>
              <a:spcBef>
                <a:spcPts val="1075"/>
              </a:spcBef>
              <a:buClr>
                <a:srgbClr val="00828D"/>
              </a:buClr>
              <a:buSzPts val="3000"/>
              <a:buFont typeface="Arial"/>
              <a:buChar char="•"/>
            </a:pPr>
            <a:r>
              <a:rPr lang="en-US" sz="2400" dirty="0"/>
              <a:t>Includes interim physical examinations, collection/interpretation of physiologic data, and induction/augmentation of labor</a:t>
            </a:r>
          </a:p>
          <a:p>
            <a:pPr marL="228600" indent="-228600">
              <a:lnSpc>
                <a:spcPct val="125000"/>
              </a:lnSpc>
              <a:spcBef>
                <a:spcPts val="1075"/>
              </a:spcBef>
              <a:buClr>
                <a:srgbClr val="00828D"/>
              </a:buClr>
              <a:buSzPts val="3000"/>
              <a:buFont typeface="Arial"/>
              <a:buChar char="•"/>
            </a:pPr>
            <a:r>
              <a:rPr lang="en-US" sz="2400" dirty="0"/>
              <a:t>Typically, one Labor Management code is reported per day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19"/>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3"/>
              </a:buClr>
              <a:buSzPts val="4000"/>
              <a:buFont typeface="Arial"/>
              <a:buNone/>
            </a:pPr>
            <a:r>
              <a:rPr lang="en-US" dirty="0"/>
              <a:t>Initial Day Labor Management</a:t>
            </a:r>
            <a:endParaRPr dirty="0"/>
          </a:p>
        </p:txBody>
      </p:sp>
      <p:sp>
        <p:nvSpPr>
          <p:cNvPr id="318" name="Google Shape;318;p19"/>
          <p:cNvSpPr txBox="1">
            <a:spLocks noGrp="1"/>
          </p:cNvSpPr>
          <p:nvPr>
            <p:ph type="sldNum" sz="quarter"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9</a:t>
            </a:fld>
            <a:endParaRPr/>
          </a:p>
        </p:txBody>
      </p:sp>
      <p:graphicFrame>
        <p:nvGraphicFramePr>
          <p:cNvPr id="319" name="Google Shape;319;p19"/>
          <p:cNvGraphicFramePr/>
          <p:nvPr>
            <p:extLst>
              <p:ext uri="{D42A27DB-BD31-4B8C-83A1-F6EECF244321}">
                <p14:modId xmlns:p14="http://schemas.microsoft.com/office/powerpoint/2010/main" val="3900987709"/>
              </p:ext>
            </p:extLst>
          </p:nvPr>
        </p:nvGraphicFramePr>
        <p:xfrm>
          <a:off x="667925" y="1804790"/>
          <a:ext cx="5509025" cy="1847175"/>
        </p:xfrm>
        <a:graphic>
          <a:graphicData uri="http://schemas.openxmlformats.org/drawingml/2006/table">
            <a:tbl>
              <a:tblPr firstRow="1" firstCol="1" bandRow="1">
                <a:noFill/>
                <a:tableStyleId>{7C1417D7-8A0C-451A-B38B-71EBAB1A6FD7}</a:tableStyleId>
              </a:tblPr>
              <a:tblGrid>
                <a:gridCol w="3561775">
                  <a:extLst>
                    <a:ext uri="{9D8B030D-6E8A-4147-A177-3AD203B41FA5}">
                      <a16:colId xmlns:a16="http://schemas.microsoft.com/office/drawing/2014/main" val="20000"/>
                    </a:ext>
                  </a:extLst>
                </a:gridCol>
                <a:gridCol w="1947250">
                  <a:extLst>
                    <a:ext uri="{9D8B030D-6E8A-4147-A177-3AD203B41FA5}">
                      <a16:colId xmlns:a16="http://schemas.microsoft.com/office/drawing/2014/main" val="20001"/>
                    </a:ext>
                  </a:extLst>
                </a:gridCol>
              </a:tblGrid>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 </a:t>
                      </a:r>
                      <a:endParaRPr sz="3000" dirty="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a:t>Initial</a:t>
                      </a:r>
                      <a:endParaRPr sz="3000">
                        <a:latin typeface="Arial"/>
                        <a:ea typeface="Arial"/>
                        <a:cs typeface="Arial"/>
                        <a:sym typeface="Arial"/>
                      </a:endParaRPr>
                    </a:p>
                  </a:txBody>
                  <a:tcPr marL="188600" marR="188600" marT="0" marB="0" anchor="ctr"/>
                </a:tc>
                <a:extLst>
                  <a:ext uri="{0D108BD9-81ED-4DB2-BD59-A6C34878D82A}">
                    <a16:rowId xmlns:a16="http://schemas.microsoft.com/office/drawing/2014/main" val="10000"/>
                  </a:ext>
                </a:extLst>
              </a:tr>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Straightforward</a:t>
                      </a:r>
                      <a:endParaRPr sz="3000" dirty="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59080</a:t>
                      </a:r>
                      <a:endParaRPr sz="3000" dirty="0">
                        <a:latin typeface="Arial"/>
                        <a:ea typeface="Arial"/>
                        <a:cs typeface="Arial"/>
                        <a:sym typeface="Arial"/>
                      </a:endParaRPr>
                    </a:p>
                  </a:txBody>
                  <a:tcPr marL="188600" marR="188600" marT="0" marB="0" anchor="ctr"/>
                </a:tc>
                <a:extLst>
                  <a:ext uri="{0D108BD9-81ED-4DB2-BD59-A6C34878D82A}">
                    <a16:rowId xmlns:a16="http://schemas.microsoft.com/office/drawing/2014/main" val="10001"/>
                  </a:ext>
                </a:extLst>
              </a:tr>
              <a:tr h="615725">
                <a:tc>
                  <a:txBody>
                    <a:bodyPr/>
                    <a:lstStyle/>
                    <a:p>
                      <a:pPr marL="0" marR="0" lvl="0" indent="0" algn="ctr" rtl="0">
                        <a:lnSpc>
                          <a:spcPct val="107000"/>
                        </a:lnSpc>
                        <a:spcBef>
                          <a:spcPts val="0"/>
                        </a:spcBef>
                        <a:spcAft>
                          <a:spcPts val="0"/>
                        </a:spcAft>
                        <a:buClr>
                          <a:schemeClr val="dk1"/>
                        </a:buClr>
                        <a:buSzPts val="3300"/>
                        <a:buFont typeface="Arial"/>
                        <a:buNone/>
                      </a:pPr>
                      <a:r>
                        <a:rPr lang="en-US" sz="3300"/>
                        <a:t>Complex</a:t>
                      </a:r>
                      <a:endParaRPr sz="3000">
                        <a:latin typeface="Arial"/>
                        <a:ea typeface="Arial"/>
                        <a:cs typeface="Arial"/>
                        <a:sym typeface="Arial"/>
                      </a:endParaRPr>
                    </a:p>
                  </a:txBody>
                  <a:tcPr marL="188600" marR="188600" marT="0" marB="0" anchor="ctr"/>
                </a:tc>
                <a:tc>
                  <a:txBody>
                    <a:bodyPr/>
                    <a:lstStyle/>
                    <a:p>
                      <a:pPr marL="0" marR="0" lvl="0" indent="0" algn="ctr" rtl="0">
                        <a:lnSpc>
                          <a:spcPct val="107000"/>
                        </a:lnSpc>
                        <a:spcBef>
                          <a:spcPts val="0"/>
                        </a:spcBef>
                        <a:spcAft>
                          <a:spcPts val="0"/>
                        </a:spcAft>
                        <a:buClr>
                          <a:schemeClr val="dk1"/>
                        </a:buClr>
                        <a:buSzPts val="3300"/>
                        <a:buFont typeface="Arial"/>
                        <a:buNone/>
                      </a:pPr>
                      <a:r>
                        <a:rPr lang="en-US" sz="3300" dirty="0"/>
                        <a:t>59081</a:t>
                      </a:r>
                      <a:endParaRPr sz="3000" dirty="0">
                        <a:latin typeface="Arial"/>
                        <a:ea typeface="Arial"/>
                        <a:cs typeface="Arial"/>
                        <a:sym typeface="Arial"/>
                      </a:endParaRPr>
                    </a:p>
                  </a:txBody>
                  <a:tcPr marL="188600" marR="188600" marT="0" marB="0" anchor="ctr"/>
                </a:tc>
                <a:extLst>
                  <a:ext uri="{0D108BD9-81ED-4DB2-BD59-A6C34878D82A}">
                    <a16:rowId xmlns:a16="http://schemas.microsoft.com/office/drawing/2014/main" val="10002"/>
                  </a:ext>
                </a:extLst>
              </a:tr>
            </a:tbl>
          </a:graphicData>
        </a:graphic>
      </p:graphicFrame>
      <p:sp>
        <p:nvSpPr>
          <p:cNvPr id="5" name="Google Shape;301;p17">
            <a:extLst>
              <a:ext uri="{FF2B5EF4-FFF2-40B4-BE49-F238E27FC236}">
                <a16:creationId xmlns:a16="http://schemas.microsoft.com/office/drawing/2014/main" id="{104E98F8-854B-4ED4-8BE5-AAE9B5D55A74}"/>
              </a:ext>
            </a:extLst>
          </p:cNvPr>
          <p:cNvSpPr txBox="1">
            <a:spLocks/>
          </p:cNvSpPr>
          <p:nvPr/>
        </p:nvSpPr>
        <p:spPr>
          <a:xfrm>
            <a:off x="6176950" y="1804791"/>
            <a:ext cx="5428534" cy="437217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600" indent="-228600">
              <a:lnSpc>
                <a:spcPct val="125000"/>
              </a:lnSpc>
              <a:buClr>
                <a:srgbClr val="00828D"/>
              </a:buClr>
              <a:buSzPts val="3000"/>
              <a:buFont typeface="Arial"/>
              <a:buChar char="•"/>
            </a:pPr>
            <a:r>
              <a:rPr lang="en-US" sz="2400" dirty="0"/>
              <a:t>The first calendar date that labor management / induction begins</a:t>
            </a:r>
          </a:p>
          <a:p>
            <a:pPr marL="228600" indent="-228600">
              <a:lnSpc>
                <a:spcPct val="125000"/>
              </a:lnSpc>
              <a:spcBef>
                <a:spcPts val="1075"/>
              </a:spcBef>
              <a:buClr>
                <a:srgbClr val="00828D"/>
              </a:buClr>
              <a:buSzPts val="3000"/>
              <a:buFont typeface="Arial"/>
              <a:buChar char="•"/>
            </a:pPr>
            <a:r>
              <a:rPr lang="en-US" sz="2400" dirty="0"/>
              <a:t>Facility transfers: Each facility may report initial day labor management if performed at both facilities</a:t>
            </a:r>
          </a:p>
          <a:p>
            <a:pPr marL="228600" indent="-228600">
              <a:lnSpc>
                <a:spcPct val="125000"/>
              </a:lnSpc>
              <a:spcBef>
                <a:spcPts val="1075"/>
              </a:spcBef>
              <a:buClr>
                <a:srgbClr val="00828D"/>
              </a:buClr>
              <a:buSzPts val="3000"/>
              <a:buFont typeface="Arial"/>
              <a:buChar char="•"/>
            </a:pPr>
            <a:r>
              <a:rPr lang="en-US" sz="2400" dirty="0"/>
              <a:t>Escalation of care: Each specialty/subspecialty may report initial day labor management if care transfer occurs for higher-level care (not coverage)</a:t>
            </a:r>
          </a:p>
        </p:txBody>
      </p:sp>
    </p:spTree>
    <p:extLst>
      <p:ext uri="{BB962C8B-B14F-4D97-AF65-F5344CB8AC3E}">
        <p14:creationId xmlns:p14="http://schemas.microsoft.com/office/powerpoint/2010/main" val="3112444462"/>
      </p:ext>
    </p:extLst>
  </p:cSld>
  <p:clrMapOvr>
    <a:masterClrMapping/>
  </p:clrMapOvr>
</p:sld>
</file>

<file path=ppt/theme/theme1.xml><?xml version="1.0" encoding="utf-8"?>
<a:theme xmlns:a="http://schemas.openxmlformats.org/drawingml/2006/main" name="Slide template 2025">
  <a:themeElements>
    <a:clrScheme name="ACOG theme">
      <a:dk1>
        <a:sysClr val="windowText" lastClr="000000"/>
      </a:dk1>
      <a:lt1>
        <a:sysClr val="window" lastClr="FFFFFF"/>
      </a:lt1>
      <a:dk2>
        <a:srgbClr val="0E2841"/>
      </a:dk2>
      <a:lt2>
        <a:srgbClr val="E8E8E8"/>
      </a:lt2>
      <a:accent1>
        <a:srgbClr val="0B5B78"/>
      </a:accent1>
      <a:accent2>
        <a:srgbClr val="00828D"/>
      </a:accent2>
      <a:accent3>
        <a:srgbClr val="A82975"/>
      </a:accent3>
      <a:accent4>
        <a:srgbClr val="66B4BB"/>
      </a:accent4>
      <a:accent5>
        <a:srgbClr val="FFDB57"/>
      </a:accent5>
      <a:accent6>
        <a:srgbClr val="000000"/>
      </a:accent6>
      <a:hlink>
        <a:srgbClr val="00828D"/>
      </a:hlink>
      <a:folHlink>
        <a:srgbClr val="0B5B7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lide template 2025.pptx" id="{F24D4DAB-F781-4868-9F07-A9AB23036417}" vid="{424DB7E2-1B10-4CA6-A7FB-2DE8197534B1}"/>
    </a:ext>
  </a:ext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07242052776A4B815D9630ED507208" ma:contentTypeVersion="20" ma:contentTypeDescription="Create a new document." ma:contentTypeScope="" ma:versionID="1a74f5fa35b207eddc245e8ed9cf8be1">
  <xsd:schema xmlns:xsd="http://www.w3.org/2001/XMLSchema" xmlns:xs="http://www.w3.org/2001/XMLSchema" xmlns:p="http://schemas.microsoft.com/office/2006/metadata/properties" xmlns:ns1="http://schemas.microsoft.com/sharepoint/v3" xmlns:ns2="5ce23789-d173-47d7-81c4-45fc67d7e893" xmlns:ns3="beec4dbc-cee2-4c8c-9f50-c9045ac8d6dd" targetNamespace="http://schemas.microsoft.com/office/2006/metadata/properties" ma:root="true" ma:fieldsID="a1978d2a1a2726d261cb421255eae2c1" ns1:_="" ns2:_="" ns3:_="">
    <xsd:import namespace="http://schemas.microsoft.com/sharepoint/v3"/>
    <xsd:import namespace="5ce23789-d173-47d7-81c4-45fc67d7e893"/>
    <xsd:import namespace="beec4dbc-cee2-4c8c-9f50-c9045ac8d6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23789-d173-47d7-81c4-45fc67d7e8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85feedb-965a-4edd-b9e7-2216e24e316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7"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ec4dbc-cee2-4c8c-9f50-c9045ac8d6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6b6ef07-d962-4452-ad94-36698197645e}" ma:internalName="TaxCatchAll" ma:showField="CatchAllData" ma:web="beec4dbc-cee2-4c8c-9f50-c9045ac8d6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e23789-d173-47d7-81c4-45fc67d7e893">
      <Terms xmlns="http://schemas.microsoft.com/office/infopath/2007/PartnerControls"/>
    </lcf76f155ced4ddcb4097134ff3c332f>
    <TaxCatchAll xmlns="beec4dbc-cee2-4c8c-9f50-c9045ac8d6dd"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073D4E9-DD2A-4B79-B1DE-D9782E7C69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e23789-d173-47d7-81c4-45fc67d7e893"/>
    <ds:schemaRef ds:uri="beec4dbc-cee2-4c8c-9f50-c9045ac8d6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39C2C3-5EEB-4FB9-B68E-CDB682C8929D}">
  <ds:schemaRefs>
    <ds:schemaRef ds:uri="http://schemas.microsoft.com/sharepoint/v3/contenttype/forms"/>
  </ds:schemaRefs>
</ds:datastoreItem>
</file>

<file path=customXml/itemProps3.xml><?xml version="1.0" encoding="utf-8"?>
<ds:datastoreItem xmlns:ds="http://schemas.openxmlformats.org/officeDocument/2006/customXml" ds:itemID="{1943094E-7AC1-46BC-8027-BD554301D475}">
  <ds:schemaRefs>
    <ds:schemaRef ds:uri="http://purl.org/dc/terms/"/>
    <ds:schemaRef ds:uri="http://schemas.microsoft.com/office/2006/metadata/properties"/>
    <ds:schemaRef ds:uri="8eaf3b90-b185-4575-ab2c-bdc4f205f27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ab78dbcb-1edd-441a-b6ae-bb43fa262b7c"/>
    <ds:schemaRef ds:uri="http://purl.org/dc/dcmitype/"/>
    <ds:schemaRef ds:uri="http://purl.org/dc/elements/1.1/"/>
    <ds:schemaRef ds:uri="5ce23789-d173-47d7-81c4-45fc67d7e893"/>
    <ds:schemaRef ds:uri="beec4dbc-cee2-4c8c-9f50-c9045ac8d6d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Slide template 2025</Template>
  <TotalTime>2790</TotalTime>
  <Words>1458</Words>
  <Application>Microsoft Office PowerPoint</Application>
  <PresentationFormat>Widescreen</PresentationFormat>
  <Paragraphs>178</Paragraphs>
  <Slides>21</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Arial</vt:lpstr>
      <vt:lpstr>Wingdings</vt:lpstr>
      <vt:lpstr>Mundial Narrow Variable</vt:lpstr>
      <vt:lpstr>Courier New</vt:lpstr>
      <vt:lpstr>Slide template 2025</vt:lpstr>
      <vt:lpstr>TOWN HALLS: NEW OBSTETRIC CODES</vt:lpstr>
      <vt:lpstr>DISCLAIMER</vt:lpstr>
      <vt:lpstr>Part 2: Labor and Delivery June 16, 2026</vt:lpstr>
      <vt:lpstr>Failings of the Obstetric Global Code </vt:lpstr>
      <vt:lpstr>New Codes Starting January 1, 2027</vt:lpstr>
      <vt:lpstr>Codes Deleted as of January 1, 2027</vt:lpstr>
      <vt:lpstr>LABOR MANAGEMENT CODES</vt:lpstr>
      <vt:lpstr>Labor Management Requirements</vt:lpstr>
      <vt:lpstr>Initial Day Labor Management</vt:lpstr>
      <vt:lpstr>Straightforward and Complex Labor Management</vt:lpstr>
      <vt:lpstr>DELIVERY CARE  </vt:lpstr>
      <vt:lpstr>Delivery</vt:lpstr>
      <vt:lpstr>Vaginal Delivery Codes</vt:lpstr>
      <vt:lpstr>Cesarean Delivery Codes</vt:lpstr>
      <vt:lpstr>Other New Delivery and Postpartum Codes</vt:lpstr>
      <vt:lpstr>RESOURCES</vt:lpstr>
      <vt:lpstr>RESOURCES</vt:lpstr>
      <vt:lpstr>PowerPoint Presentation</vt:lpstr>
      <vt:lpstr>Consider Switchover by September 1, 2026</vt:lpstr>
      <vt:lpstr>www.acog.org/education-and-events/webinars/new-ob-codes-virtual-town-hall-series </vt:lpstr>
      <vt:lpstr> SUBMIT YOUR CODING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Dana Dipa</dc:creator>
  <cp:lastModifiedBy>Lisa Satterfield</cp:lastModifiedBy>
  <cp:revision>43</cp:revision>
  <dcterms:created xsi:type="dcterms:W3CDTF">2026-02-12T16:14:27Z</dcterms:created>
  <dcterms:modified xsi:type="dcterms:W3CDTF">2026-06-06T19:17:13Z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0x010100DF07242052776A4B815D9630ED507208</vt:lpwstr>
  </property>
  <property fmtid="{D5CDD505-2E9C-101B-9397-08002B2CF9AE}" pid="3" name="MediaServiceImageTags">
    <vt:lpwstr/>
  </property>
</Properties>
</file>