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10" r:id="rId52"/>
    <p:sldId id="312" r:id="rId53"/>
    <p:sldId id="306" r:id="rId54"/>
    <p:sldId id="307" r:id="rId55"/>
    <p:sldId id="308" r:id="rId56"/>
    <p:sldId id="309" r:id="rId57"/>
    <p:sldId id="311" r:id="rId58"/>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8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PLEASE DO NOT EDIT OR REMOVE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PLEASE DO NOT EDIT OR REMOVE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PLEASE DO NOT EDIT OR REMOVE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PLEASE DO NOT EDIT OR REMOVE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PLEASE DO NOT EDIT OR REMOVE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76754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 uri="{C183D7F6-B498-43B3-948B-1728B52AA6E4}">
                <adec:decorative xmlns:adec="http://schemas.microsoft.com/office/drawing/2017/decorative" val="1"/>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buNone/>
              <a:defRPr lang="en-US" sz="7000"/>
            </a:lvl1pPr>
          </a:lstStyle>
          <a:p>
            <a:r>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a:spLocks noGrp="1"/>
          </p:cNvSpPr>
          <p:nvPr/>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lang="en-US"/>
          </a:p>
        </p:txBody>
      </p:sp>
      <p:pic>
        <p:nvPicPr>
          <p:cNvPr id="11" name="Object 1">
            <a:extLst>
              <a:ext uri="{FF2B5EF4-FFF2-40B4-BE49-F238E27FC236}">
                <a16:creationId xmlns:a16="http://schemas.microsoft.com/office/drawing/2014/main" id="{7A0A751B-2CA3-4084-AC08-1BA84E6BDB21}"/>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999852" y="0"/>
            <a:ext cx="1574573" cy="395446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469A7716-70B9-4C4D-9DBB-F71642C5C9E8}"/>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3642" b="69630"/>
          <a:stretch>
            <a:fillRect/>
          </a:stretch>
        </p:blipFill>
        <p:spPr>
          <a:xfrm rot="16200000">
            <a:off x="7846484" y="2010834"/>
            <a:ext cx="6608233" cy="2082800"/>
          </a:xfrm>
        </p:spPr>
      </p:pic>
      <p:sp>
        <p:nvSpPr>
          <p:cNvPr id="2" name="Title 1">
            <a:extLst>
              <a:ext uri="{FF2B5EF4-FFF2-40B4-BE49-F238E27FC236}">
                <a16:creationId xmlns:a16="http://schemas.microsoft.com/office/drawing/2014/main" id="{A4AE12D1-08AF-45E9-A34A-BDE9E860BAA2}"/>
              </a:ext>
              <a:ext uri="{C183D7F6-B498-43B3-948B-1728B52AA6E4}">
                <adec:decorative xmlns:adec="http://schemas.microsoft.com/office/drawing/2017/decorative" val="1"/>
              </a:ext>
            </a:extLst>
          </p:cNvPr>
          <p:cNvSpPr>
            <a:spLocks noGrp="1"/>
          </p:cNvSpPr>
          <p:nvPr>
            <p:ph type="title" hasCustomPrompt="1"/>
          </p:nvPr>
        </p:nvSpPr>
        <p:spPr>
          <a:xfrm>
            <a:off x="811185" y="621973"/>
            <a:ext cx="6400800" cy="1828800"/>
          </a:xfrm>
        </p:spPr>
        <p:txBody>
          <a:bodyPr lIns="0" tIns="0" rIns="0" bIns="0">
            <a:noAutofit/>
          </a:bodyPr>
          <a:lstStyle>
            <a:lvl1pPr>
              <a:buNone/>
              <a:defRPr lang="en-US" baseline="0">
                <a:solidFill>
                  <a:schemeClr val="tx1"/>
                </a:solidFill>
              </a:defRPr>
            </a:lvl1pPr>
          </a:lstStyle>
          <a:p>
            <a:r>
              <a:t>Click to add title</a:t>
            </a:r>
          </a:p>
        </p:txBody>
      </p:sp>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a:spLocks noGrp="1"/>
          </p:cNvSpPr>
          <p:nvPr/>
        </p:nvSpPr>
        <p:spPr>
          <a:xfrm>
            <a:off x="10089807" y="805044"/>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buNone/>
            </a:pPr>
            <a:endParaRPr lang="en-US"/>
          </a:p>
        </p:txBody>
      </p:sp>
      <p:sp>
        <p:nvSpPr>
          <p:cNvPr id="6" name="Content Placeholder 5">
            <a:extLst>
              <a:ext uri="{FF2B5EF4-FFF2-40B4-BE49-F238E27FC236}">
                <a16:creationId xmlns:a16="http://schemas.microsoft.com/office/drawing/2014/main" id="{1CA1AC91-E5AE-A457-178C-6A577DAAF4C4}"/>
              </a:ext>
              <a:ext uri="{C183D7F6-B498-43B3-948B-1728B52AA6E4}">
                <adec:decorative xmlns:adec="http://schemas.microsoft.com/office/drawing/2017/decorative" val="1"/>
              </a:ext>
            </a:extLst>
          </p:cNvPr>
          <p:cNvSpPr>
            <a:spLocks noGrp="1"/>
          </p:cNvSpPr>
          <p:nvPr>
            <p:ph idx="14" hasCustomPrompt="1"/>
          </p:nvPr>
        </p:nvSpPr>
        <p:spPr>
          <a:xfrm>
            <a:off x="811185" y="2774786"/>
            <a:ext cx="6400800" cy="3257550"/>
          </a:xfrm>
        </p:spPr>
        <p:txBody>
          <a:bodyPr lIns="0"/>
          <a:lstStyle>
            <a:lvl1pPr marL="0" indent="0">
              <a:buNone/>
              <a:defRPr lang="en-US" sz="2400">
                <a:solidFill>
                  <a:schemeClr val="tx1"/>
                </a:solidFill>
              </a:defRPr>
            </a:lvl1pPr>
            <a:lvl2pPr>
              <a:buNone/>
              <a:defRPr lang="en-US">
                <a:solidFill>
                  <a:schemeClr val="tx1"/>
                </a:solidFill>
              </a:defRPr>
            </a:lvl2pPr>
            <a:lvl3pPr>
              <a:buNone/>
              <a:defRPr lang="en-US">
                <a:solidFill>
                  <a:schemeClr val="tx1"/>
                </a:solidFill>
              </a:defRPr>
            </a:lvl3pPr>
            <a:lvl4pPr>
              <a:buNone/>
              <a:defRPr lang="en-US">
                <a:solidFill>
                  <a:schemeClr val="tx1"/>
                </a:solidFill>
              </a:defRPr>
            </a:lvl4pPr>
            <a:lvl5pPr>
              <a:buNone/>
              <a:defRPr lang="en-US">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3" name="Footer Placeholder 4">
            <a:extLst>
              <a:ext uri="{FF2B5EF4-FFF2-40B4-BE49-F238E27FC236}">
                <a16:creationId xmlns:a16="http://schemas.microsoft.com/office/drawing/2014/main" id="{9D4FED77-2877-7D28-E27C-7BE9F5E7393A}"/>
              </a:ext>
              <a:ext uri="{C183D7F6-B498-43B3-948B-1728B52AA6E4}">
                <adec:decorative xmlns:adec="http://schemas.microsoft.com/office/drawing/2017/decorative" val="1"/>
              </a:ext>
            </a:extLst>
          </p:cNvPr>
          <p:cNvSpPr>
            <a:spLocks noGrp="1"/>
          </p:cNvSpPr>
          <p:nvPr>
            <p:ph type="ftr" idx="3"/>
          </p:nvPr>
        </p:nvSpPr>
        <p:spPr>
          <a:xfrm>
            <a:off x="811185" y="6356350"/>
            <a:ext cx="4411509" cy="365125"/>
          </a:xfrm>
          <a:prstGeom prst="rect">
            <a:avLst/>
          </a:prstGeom>
        </p:spPr>
        <p:txBody>
          <a:bodyPr vert="horz" lIns="0" tIns="0" rIns="0" bIns="0" anchor="ctr">
            <a:noAutofit/>
          </a:bodyPr>
          <a:lstStyle>
            <a:lvl1pPr algn="l">
              <a:buNone/>
              <a:defRPr lang="en-US" sz="1200" b="0" i="0" spc="50" baseline="0">
                <a:solidFill>
                  <a:schemeClr val="tx1"/>
                </a:solidFill>
                <a:latin typeface="+mn-lt"/>
                <a:ea typeface="+mn-lt"/>
                <a:cs typeface="+mn-lt"/>
              </a:defRPr>
            </a:lvl1pPr>
          </a:lstStyle>
          <a:p>
            <a:r>
              <a:t>PRESENTATION TITLE</a:t>
            </a:r>
          </a:p>
        </p:txBody>
      </p:sp>
      <p:sp>
        <p:nvSpPr>
          <p:cNvPr id="4" name="Slide Number Placeholder 5">
            <a:extLst>
              <a:ext uri="{FF2B5EF4-FFF2-40B4-BE49-F238E27FC236}">
                <a16:creationId xmlns:a16="http://schemas.microsoft.com/office/drawing/2014/main" id="{90785AC1-54EA-61EE-115B-C1910CC60A62}"/>
              </a:ext>
              <a:ext uri="{C183D7F6-B498-43B3-948B-1728B52AA6E4}">
                <adec:decorative xmlns:adec="http://schemas.microsoft.com/office/drawing/2017/decorative" val="1"/>
              </a:ext>
            </a:extLst>
          </p:cNvPr>
          <p:cNvSpPr>
            <a:spLocks noGrp="1"/>
          </p:cNvSpPr>
          <p:nvPr>
            <p:ph type="sldNum" idx="4"/>
          </p:nvPr>
        </p:nvSpPr>
        <p:spPr>
          <a:xfrm>
            <a:off x="8637615" y="6356350"/>
            <a:ext cx="2743200" cy="365125"/>
          </a:xfrm>
          <a:prstGeom prst="rect">
            <a:avLst/>
          </a:prstGeom>
        </p:spPr>
        <p:txBody>
          <a:bodyPr vert="horz" lIns="0" tIns="0" rIns="0" bIns="0" anchor="ctr">
            <a:noAutofit/>
          </a:bodyPr>
          <a:lstStyle>
            <a:lvl1pPr algn="r">
              <a:buNone/>
              <a:defRPr lang="en-US" sz="1200" b="1" i="0" spc="50" baseline="0">
                <a:solidFill>
                  <a:schemeClr val="tx1"/>
                </a:solidFill>
                <a:latin typeface="+mn-lt"/>
                <a:ea typeface="+mn-lt"/>
                <a:cs typeface="+mn-lt"/>
              </a:defRPr>
            </a:lvl1pPr>
          </a:lstStyle>
          <a:p>
            <a:fld id="{B5CEABB6-07DC-46E8-9B57-56EC44A396E5}" type="slidenum">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a:spLocks noGrp="1"/>
          </p:cNvSpPr>
          <p:nvPr/>
        </p:nvSpPr>
        <p:spPr>
          <a:xfrm>
            <a:off x="9372327" y="2216986"/>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lang="en-US"/>
          </a:p>
        </p:txBody>
      </p:sp>
      <p:sp>
        <p:nvSpPr>
          <p:cNvPr id="12" name="Title 1">
            <a:extLst>
              <a:ext uri="{FF2B5EF4-FFF2-40B4-BE49-F238E27FC236}">
                <a16:creationId xmlns:a16="http://schemas.microsoft.com/office/drawing/2014/main" id="{9455275E-28AB-F0B7-E799-5116B11205DF}"/>
              </a:ext>
              <a:ext uri="{C183D7F6-B498-43B3-948B-1728B52AA6E4}">
                <adec:decorative xmlns:adec="http://schemas.microsoft.com/office/drawing/2017/decorative" val="1"/>
              </a:ext>
            </a:extLst>
          </p:cNvPr>
          <p:cNvSpPr>
            <a:spLocks noGrp="1"/>
          </p:cNvSpPr>
          <p:nvPr>
            <p:ph type="title" hasCustomPrompt="1"/>
          </p:nvPr>
        </p:nvSpPr>
        <p:spPr>
          <a:xfrm>
            <a:off x="811185" y="827307"/>
            <a:ext cx="6400800" cy="5203387"/>
          </a:xfrm>
        </p:spPr>
        <p:txBody>
          <a:bodyPr lIns="0" tIns="0" rIns="0" bIns="0" anchor="t">
            <a:noAutofit/>
          </a:bodyPr>
          <a:lstStyle>
            <a:lvl1pPr>
              <a:buNone/>
              <a:defRPr lang="en-US" sz="5400">
                <a:solidFill>
                  <a:schemeClr val="tx1"/>
                </a:solidFill>
              </a:defRPr>
            </a:lvl1pPr>
          </a:lstStyle>
          <a:p>
            <a:r>
              <a:t>Click to add title</a:t>
            </a:r>
          </a:p>
        </p:txBody>
      </p:sp>
      <p:sp>
        <p:nvSpPr>
          <p:cNvPr id="13" name="Picture Placeholder 12">
            <a:extLst>
              <a:ext uri="{FF2B5EF4-FFF2-40B4-BE49-F238E27FC236}">
                <a16:creationId xmlns:a16="http://schemas.microsoft.com/office/drawing/2014/main" id="{97BD7E0A-39A9-0CF7-F1CE-E777075BFAA9}"/>
              </a:ext>
              <a:ext uri="{C183D7F6-B498-43B3-948B-1728B52AA6E4}">
                <adec:decorative xmlns:adec="http://schemas.microsoft.com/office/drawing/2017/decorative" val="1"/>
              </a:ext>
            </a:extLst>
          </p:cNvPr>
          <p:cNvSpPr>
            <a:spLocks noGrp="1"/>
          </p:cNvSpPr>
          <p:nvPr>
            <p:ph type="pic"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lang="en-US" sz="1600"/>
            </a:lvl1pPr>
          </a:lstStyle>
          <a:p>
            <a:r>
              <a:t>Click icon to add picture</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2" name="Object 1">
            <a:extLst>
              <a:ext uri="{FF2B5EF4-FFF2-40B4-BE49-F238E27FC236}">
                <a16:creationId xmlns:a16="http://schemas.microsoft.com/office/drawing/2014/main" id="{AE424CC9-E515-4742-8B15-791A114ED647}"/>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85898" y="0"/>
            <a:ext cx="1574573" cy="3954463"/>
          </a:xfrm>
          <a:prstGeom prst="rect">
            <a:avLst/>
          </a:prstGeom>
        </p:spPr>
      </p:pic>
      <p:sp>
        <p:nvSpPr>
          <p:cNvPr id="3" name="Oval 2">
            <a:extLst>
              <a:ext uri="{FF2B5EF4-FFF2-40B4-BE49-F238E27FC236}">
                <a16:creationId xmlns:a16="http://schemas.microsoft.com/office/drawing/2014/main" id="{18F333FA-6DDE-DB6C-73BB-FE8387977425}"/>
              </a:ext>
              <a:ext uri="{C183D7F6-B498-43B3-948B-1728B52AA6E4}">
                <adec:decorative xmlns:adec="http://schemas.microsoft.com/office/drawing/2017/decorative" val="1"/>
              </a:ext>
            </a:extLst>
          </p:cNvPr>
          <p:cNvSpPr>
            <a:spLocks noGrp="1"/>
          </p:cNvSpPr>
          <p:nvPr/>
        </p:nvSpPr>
        <p:spPr>
          <a:xfrm>
            <a:off x="9115508" y="4240999"/>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buNone/>
            </a:pPr>
            <a:endParaRPr lang="en-US"/>
          </a:p>
        </p:txBody>
      </p:sp>
      <p:sp>
        <p:nvSpPr>
          <p:cNvPr id="5" name="Title 1">
            <a:extLst>
              <a:ext uri="{FF2B5EF4-FFF2-40B4-BE49-F238E27FC236}">
                <a16:creationId xmlns:a16="http://schemas.microsoft.com/office/drawing/2014/main" id="{AB87953E-96F2-8BCC-B295-E1033E7D2747}"/>
              </a:ext>
              <a:ext uri="{C183D7F6-B498-43B3-948B-1728B52AA6E4}">
                <adec:decorative xmlns:adec="http://schemas.microsoft.com/office/drawing/2017/decorative" val="1"/>
              </a:ext>
            </a:extLst>
          </p:cNvPr>
          <p:cNvSpPr>
            <a:spLocks noGrp="1"/>
          </p:cNvSpPr>
          <p:nvPr>
            <p:ph type="title" hasCustomPrompt="1"/>
          </p:nvPr>
        </p:nvSpPr>
        <p:spPr>
          <a:xfrm>
            <a:off x="811185" y="621972"/>
            <a:ext cx="7599718" cy="3051394"/>
          </a:xfrm>
        </p:spPr>
        <p:txBody>
          <a:bodyPr lIns="0" tIns="0" rIns="0" bIns="0" anchor="b">
            <a:noAutofit/>
          </a:bodyPr>
          <a:lstStyle>
            <a:lvl1pPr>
              <a:buNone/>
              <a:defRPr lang="en-US" sz="5400">
                <a:solidFill>
                  <a:schemeClr val="tx1"/>
                </a:solidFill>
              </a:defRPr>
            </a:lvl1pPr>
          </a:lstStyle>
          <a:p>
            <a:r>
              <a:t>Click to add title</a:t>
            </a:r>
          </a:p>
        </p:txBody>
      </p:sp>
      <p:sp>
        <p:nvSpPr>
          <p:cNvPr id="6" name="Text Placeholder 15">
            <a:extLst>
              <a:ext uri="{FF2B5EF4-FFF2-40B4-BE49-F238E27FC236}">
                <a16:creationId xmlns:a16="http://schemas.microsoft.com/office/drawing/2014/main" id="{0A627B70-91C8-40B9-6189-B29749FF6E92}"/>
              </a:ext>
              <a:ext uri="{C183D7F6-B498-43B3-948B-1728B52AA6E4}">
                <adec:decorative xmlns:adec="http://schemas.microsoft.com/office/drawing/2017/decorative" val="1"/>
              </a:ext>
            </a:extLst>
          </p:cNvPr>
          <p:cNvSpPr>
            <a:spLocks noGrp="1"/>
          </p:cNvSpPr>
          <p:nvPr>
            <p:ph type="body" idx="14" hasCustomPrompt="1"/>
          </p:nvPr>
        </p:nvSpPr>
        <p:spPr>
          <a:xfrm>
            <a:off x="811185" y="3965028"/>
            <a:ext cx="7599718" cy="1493781"/>
          </a:xfrm>
        </p:spPr>
        <p:txBody>
          <a:bodyPr lIns="0" tIns="0" rIns="0" bIns="0">
            <a:noAutofit/>
          </a:bodyPr>
          <a:lstStyle>
            <a:lvl1pPr marL="0" indent="0">
              <a:buNone/>
              <a:defRPr lang="en-US" sz="2400" b="1" i="0">
                <a:solidFill>
                  <a:schemeClr val="tx2">
                    <a:lumMod val="90000"/>
                  </a:schemeClr>
                </a:solidFill>
                <a:latin typeface="+mj-lt"/>
                <a:ea typeface="+mj-lt"/>
                <a:cs typeface="+mj-lt"/>
              </a:defRPr>
            </a:lvl1pPr>
            <a:lvl2pPr marL="457200" indent="0">
              <a:buNone/>
              <a:defRPr lang="en-US" sz="1800" b="1" i="0">
                <a:latin typeface="Arial Black"/>
                <a:ea typeface="Arial Black"/>
                <a:cs typeface="Arial Black"/>
              </a:defRPr>
            </a:lvl2pPr>
          </a:lstStyle>
          <a:p>
            <a:r>
              <a:t>Click to add subtitle</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441CCEF4-485C-4A99-89AD-05B811717E9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t="52884" r="34757"/>
          <a:stretch>
            <a:fillRect/>
          </a:stretch>
        </p:blipFill>
        <p:spPr>
          <a:xfrm flipH="1" flipV="1">
            <a:off x="0" y="6191250"/>
            <a:ext cx="857250" cy="619125"/>
          </a:xfrm>
        </p:spPr>
      </p:pic>
      <p:sp>
        <p:nvSpPr>
          <p:cNvPr id="14" name="Title 1">
            <a:extLst>
              <a:ext uri="{FF2B5EF4-FFF2-40B4-BE49-F238E27FC236}">
                <a16:creationId xmlns:a16="http://schemas.microsoft.com/office/drawing/2014/main" id="{7B29A2F3-C289-9762-6F9F-DA18D322DF07}"/>
              </a:ext>
              <a:ext uri="{C183D7F6-B498-43B3-948B-1728B52AA6E4}">
                <adec:decorative xmlns:adec="http://schemas.microsoft.com/office/drawing/2017/decorative" val="1"/>
              </a:ext>
            </a:extLst>
          </p:cNvPr>
          <p:cNvSpPr>
            <a:spLocks noGrp="1"/>
          </p:cNvSpPr>
          <p:nvPr>
            <p:ph type="title" hasCustomPrompt="1"/>
          </p:nvPr>
        </p:nvSpPr>
        <p:spPr>
          <a:xfrm>
            <a:off x="4953000" y="621972"/>
            <a:ext cx="6400800" cy="1828800"/>
          </a:xfrm>
        </p:spPr>
        <p:txBody>
          <a:bodyPr lIns="0" tIns="0" rIns="0" bIns="0">
            <a:noAutofit/>
          </a:bodyPr>
          <a:lstStyle>
            <a:lvl1pPr>
              <a:buNone/>
              <a:defRPr lang="en-US">
                <a:solidFill>
                  <a:schemeClr val="tx1"/>
                </a:solidFill>
              </a:defRPr>
            </a:lvl1pPr>
          </a:lstStyle>
          <a:p>
            <a:r>
              <a:t>Click to add title</a:t>
            </a:r>
          </a:p>
        </p:txBody>
      </p:sp>
      <p:sp>
        <p:nvSpPr>
          <p:cNvPr id="2" name="Content Placeholder 2">
            <a:extLst>
              <a:ext uri="{FF2B5EF4-FFF2-40B4-BE49-F238E27FC236}">
                <a16:creationId xmlns:a16="http://schemas.microsoft.com/office/drawing/2014/main" id="{8F2A1870-E86B-5125-7AB3-A1F5DF7E7528}"/>
              </a:ext>
              <a:ext uri="{C183D7F6-B498-43B3-948B-1728B52AA6E4}">
                <adec:decorative xmlns:adec="http://schemas.microsoft.com/office/drawing/2017/decorative" val="1"/>
              </a:ext>
            </a:extLst>
          </p:cNvPr>
          <p:cNvSpPr>
            <a:spLocks noGrp="1"/>
          </p:cNvSpPr>
          <p:nvPr>
            <p:ph idx="26" hasCustomPrompt="1"/>
          </p:nvPr>
        </p:nvSpPr>
        <p:spPr>
          <a:xfrm>
            <a:off x="4953000" y="2768043"/>
            <a:ext cx="6400799" cy="3231221"/>
          </a:xfrm>
        </p:spPr>
        <p:txBody>
          <a:bodyPr lIns="0" tIns="0" rIns="0" bIns="0"/>
          <a:lstStyle>
            <a:lvl1pPr marL="0" indent="0">
              <a:buNone/>
              <a:defRPr lang="en-US" sz="1800">
                <a:solidFill>
                  <a:schemeClr val="tx1"/>
                </a:solidFill>
              </a:defRPr>
            </a:lvl1pPr>
            <a:lvl2pPr marL="411480">
              <a:buNone/>
              <a:defRPr lang="en-US" sz="1600">
                <a:solidFill>
                  <a:schemeClr val="tx1"/>
                </a:solidFill>
              </a:defRPr>
            </a:lvl2pPr>
            <a:lvl3pPr marL="685800">
              <a:buNone/>
              <a:defRPr lang="en-US" sz="1400">
                <a:solidFill>
                  <a:schemeClr val="tx1"/>
                </a:solidFill>
              </a:defRPr>
            </a:lvl3pPr>
            <a:lvl4pPr marL="1051560">
              <a:buNone/>
              <a:defRPr lang="en-US" sz="1200">
                <a:solidFill>
                  <a:schemeClr val="tx1"/>
                </a:solidFill>
              </a:defRPr>
            </a:lvl4pPr>
            <a:lvl5pPr marL="1417320">
              <a:buNone/>
              <a:defRPr lang="en-US" sz="10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10" name="Footer Placeholder 4">
            <a:extLst>
              <a:ext uri="{FF2B5EF4-FFF2-40B4-BE49-F238E27FC236}">
                <a16:creationId xmlns:a16="http://schemas.microsoft.com/office/drawing/2014/main" id="{F1FE2A1C-A3CC-9D8B-DE44-FDE1132F7FC5}"/>
              </a:ext>
              <a:ext uri="{C183D7F6-B498-43B3-948B-1728B52AA6E4}">
                <adec:decorative xmlns:adec="http://schemas.microsoft.com/office/drawing/2017/decorative" val="1"/>
              </a:ext>
            </a:extLst>
          </p:cNvPr>
          <p:cNvSpPr>
            <a:spLocks noGrp="1"/>
          </p:cNvSpPr>
          <p:nvPr>
            <p:ph type="ftr" idx="3"/>
          </p:nvPr>
        </p:nvSpPr>
        <p:spPr>
          <a:xfrm>
            <a:off x="811185" y="6356350"/>
            <a:ext cx="4411509" cy="365125"/>
          </a:xfrm>
          <a:prstGeom prst="rect">
            <a:avLst/>
          </a:prstGeom>
        </p:spPr>
        <p:txBody>
          <a:bodyPr vert="horz" lIns="0" tIns="0" rIns="0" bIns="0" anchor="ctr">
            <a:noAutofit/>
          </a:bodyPr>
          <a:lstStyle>
            <a:lvl1pPr algn="l">
              <a:buNone/>
              <a:defRPr lang="en-US" sz="1200" b="0" i="0" spc="50" baseline="0">
                <a:solidFill>
                  <a:schemeClr val="tx1"/>
                </a:solidFill>
                <a:latin typeface="+mn-lt"/>
                <a:ea typeface="+mn-lt"/>
                <a:cs typeface="+mn-lt"/>
              </a:defRPr>
            </a:lvl1pPr>
          </a:lstStyle>
          <a:p>
            <a:r>
              <a:t>PRESENTATION TITLE</a:t>
            </a:r>
          </a:p>
        </p:txBody>
      </p:sp>
      <p:sp>
        <p:nvSpPr>
          <p:cNvPr id="11" name="Slide Number Placeholder 5">
            <a:extLst>
              <a:ext uri="{FF2B5EF4-FFF2-40B4-BE49-F238E27FC236}">
                <a16:creationId xmlns:a16="http://schemas.microsoft.com/office/drawing/2014/main" id="{23C454DD-C924-8468-6944-AF53508CD86B}"/>
              </a:ext>
              <a:ext uri="{C183D7F6-B498-43B3-948B-1728B52AA6E4}">
                <adec:decorative xmlns:adec="http://schemas.microsoft.com/office/drawing/2017/decorative" val="1"/>
              </a:ext>
            </a:extLst>
          </p:cNvPr>
          <p:cNvSpPr>
            <a:spLocks noGrp="1"/>
          </p:cNvSpPr>
          <p:nvPr>
            <p:ph type="sldNum" idx="4"/>
          </p:nvPr>
        </p:nvSpPr>
        <p:spPr>
          <a:xfrm>
            <a:off x="8637615" y="6356350"/>
            <a:ext cx="2743200" cy="365125"/>
          </a:xfrm>
          <a:prstGeom prst="rect">
            <a:avLst/>
          </a:prstGeom>
        </p:spPr>
        <p:txBody>
          <a:bodyPr vert="horz" lIns="0" tIns="0" rIns="0" bIns="0" anchor="ctr">
            <a:noAutofit/>
          </a:bodyPr>
          <a:lstStyle>
            <a:lvl1pPr algn="r">
              <a:buNone/>
              <a:defRPr lang="en-US" sz="1200" b="1" i="0" spc="50" baseline="0">
                <a:solidFill>
                  <a:schemeClr val="tx1"/>
                </a:solidFill>
                <a:latin typeface="+mn-lt"/>
                <a:ea typeface="+mn-lt"/>
                <a:cs typeface="+mn-lt"/>
              </a:defRPr>
            </a:lvl1pPr>
          </a:lstStyle>
          <a:p>
            <a:fld id="{B5CEABB6-07DC-46E8-9B57-56EC44A396E5}" type="slidenum">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93B76965-3A74-42DF-8912-FD5E623CD03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t="52884" r="34757"/>
          <a:stretch>
            <a:fillRect/>
          </a:stretch>
        </p:blipFill>
        <p:spPr>
          <a:xfrm rot="5400000">
            <a:off x="8302730" y="3004807"/>
            <a:ext cx="4474331" cy="3231221"/>
          </a:xfrm>
        </p:spPr>
      </p:pic>
      <p:sp>
        <p:nvSpPr>
          <p:cNvPr id="2" name="Title 1">
            <a:extLst>
              <a:ext uri="{FF2B5EF4-FFF2-40B4-BE49-F238E27FC236}">
                <a16:creationId xmlns:a16="http://schemas.microsoft.com/office/drawing/2014/main" id="{A4AE12D1-08AF-45E9-A34A-BDE9E860BAA2}"/>
              </a:ext>
              <a:ext uri="{C183D7F6-B498-43B3-948B-1728B52AA6E4}">
                <adec:decorative xmlns:adec="http://schemas.microsoft.com/office/drawing/2017/decorative" val="1"/>
              </a:ext>
            </a:extLst>
          </p:cNvPr>
          <p:cNvSpPr>
            <a:spLocks noGrp="1"/>
          </p:cNvSpPr>
          <p:nvPr>
            <p:ph type="title" hasCustomPrompt="1"/>
          </p:nvPr>
        </p:nvSpPr>
        <p:spPr>
          <a:xfrm>
            <a:off x="811185" y="621972"/>
            <a:ext cx="6400800" cy="3051393"/>
          </a:xfrm>
        </p:spPr>
        <p:txBody>
          <a:bodyPr lIns="0" tIns="0" rIns="0" bIns="0" anchor="b">
            <a:noAutofit/>
          </a:bodyPr>
          <a:lstStyle>
            <a:lvl1pPr>
              <a:buNone/>
              <a:defRPr lang="en-US" sz="5400" baseline="0">
                <a:solidFill>
                  <a:schemeClr val="tx1"/>
                </a:solidFill>
              </a:defRPr>
            </a:lvl1pPr>
          </a:lstStyle>
          <a:p>
            <a:r>
              <a:t>Click to add title</a:t>
            </a:r>
          </a:p>
        </p:txBody>
      </p:sp>
      <p:sp>
        <p:nvSpPr>
          <p:cNvPr id="14" name="Text Placeholder 15">
            <a:extLst>
              <a:ext uri="{FF2B5EF4-FFF2-40B4-BE49-F238E27FC236}">
                <a16:creationId xmlns:a16="http://schemas.microsoft.com/office/drawing/2014/main" id="{E0CDAE70-42DC-AB0D-6734-B9944B7993D9}"/>
              </a:ext>
              <a:ext uri="{C183D7F6-B498-43B3-948B-1728B52AA6E4}">
                <adec:decorative xmlns:adec="http://schemas.microsoft.com/office/drawing/2017/decorative" val="1"/>
              </a:ext>
            </a:extLst>
          </p:cNvPr>
          <p:cNvSpPr>
            <a:spLocks noGrp="1"/>
          </p:cNvSpPr>
          <p:nvPr>
            <p:ph type="body" idx="13" hasCustomPrompt="1"/>
          </p:nvPr>
        </p:nvSpPr>
        <p:spPr>
          <a:xfrm>
            <a:off x="811185" y="3965028"/>
            <a:ext cx="6400799" cy="1966747"/>
          </a:xfrm>
        </p:spPr>
        <p:txBody>
          <a:bodyPr vert="horz" lIns="0" tIns="0" rIns="0" bIns="0">
            <a:noAutofit/>
          </a:bodyPr>
          <a:lstStyle>
            <a:lvl1pPr marL="0" indent="0">
              <a:buNone/>
              <a:defRPr lang="en-US" sz="2400" b="1" i="0">
                <a:solidFill>
                  <a:schemeClr val="tx2">
                    <a:lumMod val="90000"/>
                  </a:schemeClr>
                </a:solidFill>
                <a:latin typeface="+mj-lt"/>
                <a:ea typeface="+mj-lt"/>
                <a:cs typeface="+mj-lt"/>
              </a:defRPr>
            </a:lvl1pPr>
          </a:lstStyle>
          <a:p>
            <a:pPr marL="228600" lvl="0" indent="-228600">
              <a:buNone/>
            </a:pPr>
            <a:r>
              <a:t>Click to add subtitle</a:t>
            </a:r>
          </a:p>
        </p:txBody>
      </p:sp>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a:spLocks noGrp="1"/>
          </p:cNvSpPr>
          <p:nvPr/>
        </p:nvSpPr>
        <p:spPr>
          <a:xfrm>
            <a:off x="10735311" y="1298445"/>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buNone/>
            </a:pPr>
            <a:endParaRPr lang="en-US"/>
          </a:p>
        </p:txBody>
      </p:sp>
      <p:sp>
        <p:nvSpPr>
          <p:cNvPr id="3" name="Picture Placeholder 2">
            <a:extLst>
              <a:ext uri="{FF2B5EF4-FFF2-40B4-BE49-F238E27FC236}">
                <a16:creationId xmlns:a16="http://schemas.microsoft.com/office/drawing/2014/main" id="{6038EDAF-6CF8-D96E-EB91-CAFEBE0CA195}"/>
              </a:ext>
              <a:ext uri="{C183D7F6-B498-43B3-948B-1728B52AA6E4}">
                <adec:decorative xmlns:adec="http://schemas.microsoft.com/office/drawing/2017/decorative" val="1"/>
              </a:ext>
            </a:extLst>
          </p:cNvPr>
          <p:cNvSpPr>
            <a:spLocks noGrp="1"/>
          </p:cNvSpPr>
          <p:nvPr>
            <p:ph type="pic"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rgbClr val="0070C0"/>
          </a:solidFill>
          <a:ln w="57150">
            <a:noFill/>
          </a:ln>
        </p:spPr>
        <p:txBody>
          <a:bodyPr wrap="square" tIns="1188720">
            <a:noAutofit/>
          </a:bodyPr>
          <a:lstStyle>
            <a:lvl1pPr marL="0" indent="0" algn="ctr">
              <a:buNone/>
              <a:defRPr lang="en-US" sz="1600"/>
            </a:lvl1pPr>
          </a:lstStyle>
          <a:p>
            <a:r>
              <a:t>Click icon to add picture</a:t>
            </a:r>
            <a:endParaRPr lang="en-US"/>
          </a:p>
        </p:txBody>
      </p:sp>
      <p:sp>
        <p:nvSpPr>
          <p:cNvPr id="6" name="Footer Placeholder 4">
            <a:extLst>
              <a:ext uri="{FF2B5EF4-FFF2-40B4-BE49-F238E27FC236}">
                <a16:creationId xmlns:a16="http://schemas.microsoft.com/office/drawing/2014/main" id="{BE148B4D-CB0B-8B95-BA58-B33DE05305B9}"/>
              </a:ext>
              <a:ext uri="{C183D7F6-B498-43B3-948B-1728B52AA6E4}">
                <adec:decorative xmlns:adec="http://schemas.microsoft.com/office/drawing/2017/decorative" val="1"/>
              </a:ext>
            </a:extLst>
          </p:cNvPr>
          <p:cNvSpPr>
            <a:spLocks noGrp="1"/>
          </p:cNvSpPr>
          <p:nvPr>
            <p:ph type="ftr" idx="3"/>
          </p:nvPr>
        </p:nvSpPr>
        <p:spPr>
          <a:xfrm>
            <a:off x="811185" y="6356350"/>
            <a:ext cx="4411509" cy="365125"/>
          </a:xfrm>
          <a:prstGeom prst="rect">
            <a:avLst/>
          </a:prstGeom>
        </p:spPr>
        <p:txBody>
          <a:bodyPr vert="horz" lIns="0" tIns="0" rIns="0" bIns="0" anchor="ctr">
            <a:noAutofit/>
          </a:bodyPr>
          <a:lstStyle>
            <a:lvl1pPr algn="l">
              <a:buNone/>
              <a:defRPr lang="en-US" sz="1200" b="0" i="0" spc="50" baseline="0">
                <a:solidFill>
                  <a:schemeClr val="tx1"/>
                </a:solidFill>
                <a:latin typeface="+mn-lt"/>
                <a:ea typeface="+mn-lt"/>
                <a:cs typeface="+mn-lt"/>
              </a:defRPr>
            </a:lvl1pPr>
          </a:lstStyle>
          <a:p>
            <a:r>
              <a:t>PRESENTATION TITLE</a:t>
            </a:r>
          </a:p>
        </p:txBody>
      </p:sp>
      <p:sp>
        <p:nvSpPr>
          <p:cNvPr id="9" name="Slide Number Placeholder 5">
            <a:extLst>
              <a:ext uri="{FF2B5EF4-FFF2-40B4-BE49-F238E27FC236}">
                <a16:creationId xmlns:a16="http://schemas.microsoft.com/office/drawing/2014/main" id="{9B895145-43B3-C337-08C1-C009F83D87F4}"/>
              </a:ext>
              <a:ext uri="{C183D7F6-B498-43B3-948B-1728B52AA6E4}">
                <adec:decorative xmlns:adec="http://schemas.microsoft.com/office/drawing/2017/decorative" val="1"/>
              </a:ext>
            </a:extLst>
          </p:cNvPr>
          <p:cNvSpPr>
            <a:spLocks noGrp="1"/>
          </p:cNvSpPr>
          <p:nvPr>
            <p:ph type="sldNum" idx="4"/>
          </p:nvPr>
        </p:nvSpPr>
        <p:spPr>
          <a:xfrm>
            <a:off x="8637615" y="6356350"/>
            <a:ext cx="2743200" cy="365125"/>
          </a:xfrm>
          <a:prstGeom prst="rect">
            <a:avLst/>
          </a:prstGeom>
        </p:spPr>
        <p:txBody>
          <a:bodyPr vert="horz" lIns="0" tIns="0" rIns="0" bIns="0" anchor="ctr">
            <a:noAutofit/>
          </a:bodyPr>
          <a:lstStyle>
            <a:lvl1pPr algn="r">
              <a:buNone/>
              <a:defRPr lang="en-US" sz="1200" b="1" i="0" spc="50" baseline="0">
                <a:solidFill>
                  <a:schemeClr val="tx1"/>
                </a:solidFill>
                <a:latin typeface="+mn-lt"/>
                <a:ea typeface="+mn-lt"/>
                <a:cs typeface="+mn-lt"/>
              </a:defRPr>
            </a:lvl1pPr>
          </a:lstStyle>
          <a:p>
            <a:fld id="{B5CEABB6-07DC-46E8-9B57-56EC44A396E5}" type="slidenum">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24EC939E-6C12-42F8-A931-92B145855F3C}"/>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82969"/>
          <a:stretch/>
        </p:blipFill>
        <p:spPr>
          <a:xfrm>
            <a:off x="3459002" y="5609995"/>
            <a:ext cx="7328137" cy="1248005"/>
          </a:xfrm>
        </p:spPr>
      </p:pic>
      <p:sp>
        <p:nvSpPr>
          <p:cNvPr id="21" name="Title 1">
            <a:extLst>
              <a:ext uri="{FF2B5EF4-FFF2-40B4-BE49-F238E27FC236}">
                <a16:creationId xmlns:a16="http://schemas.microsoft.com/office/drawing/2014/main" id="{52DD956C-BC83-8F97-6FF5-5A11028FEFEA}"/>
              </a:ext>
              <a:ext uri="{C183D7F6-B498-43B3-948B-1728B52AA6E4}">
                <adec:decorative xmlns:adec="http://schemas.microsoft.com/office/drawing/2017/decorative" val="1"/>
              </a:ext>
            </a:extLst>
          </p:cNvPr>
          <p:cNvSpPr>
            <a:spLocks noGrp="1"/>
          </p:cNvSpPr>
          <p:nvPr>
            <p:ph type="title" hasCustomPrompt="1"/>
          </p:nvPr>
        </p:nvSpPr>
        <p:spPr>
          <a:xfrm>
            <a:off x="813816" y="621792"/>
            <a:ext cx="8180412" cy="1828800"/>
          </a:xfrm>
        </p:spPr>
        <p:txBody>
          <a:bodyPr lIns="0" tIns="0" rIns="0" bIns="0">
            <a:noAutofit/>
          </a:bodyPr>
          <a:lstStyle>
            <a:lvl1pPr>
              <a:buNone/>
              <a:defRPr lang="en-US">
                <a:solidFill>
                  <a:schemeClr val="tx1"/>
                </a:solidFill>
              </a:defRPr>
            </a:lvl1pPr>
          </a:lstStyle>
          <a:p>
            <a:r>
              <a:t>Click to add title</a:t>
            </a:r>
          </a:p>
        </p:txBody>
      </p:sp>
      <p:sp>
        <p:nvSpPr>
          <p:cNvPr id="2" name="Content Placeholder 2">
            <a:extLst>
              <a:ext uri="{FF2B5EF4-FFF2-40B4-BE49-F238E27FC236}">
                <a16:creationId xmlns:a16="http://schemas.microsoft.com/office/drawing/2014/main" id="{5A612ED1-3CD3-8532-2C92-777F6D005F10}"/>
              </a:ext>
              <a:ext uri="{C183D7F6-B498-43B3-948B-1728B52AA6E4}">
                <adec:decorative xmlns:adec="http://schemas.microsoft.com/office/drawing/2017/decorative" val="1"/>
              </a:ext>
            </a:extLst>
          </p:cNvPr>
          <p:cNvSpPr>
            <a:spLocks noGrp="1"/>
          </p:cNvSpPr>
          <p:nvPr>
            <p:ph idx="26" hasCustomPrompt="1"/>
          </p:nvPr>
        </p:nvSpPr>
        <p:spPr>
          <a:xfrm>
            <a:off x="813816" y="2948152"/>
            <a:ext cx="4956470" cy="3120773"/>
          </a:xfrm>
        </p:spPr>
        <p:txBody>
          <a:bodyPr lIns="0" tIns="0" rIns="0" bIns="0"/>
          <a:lstStyle>
            <a:lvl1pPr marL="0" indent="0">
              <a:spcBef>
                <a:spcPts val="1000"/>
              </a:spcBef>
              <a:buNone/>
              <a:defRPr lang="en-US" sz="1800">
                <a:solidFill>
                  <a:schemeClr val="tx1"/>
                </a:solidFill>
              </a:defRPr>
            </a:lvl1pPr>
            <a:lvl2pPr marL="283464" indent="-283464">
              <a:spcBef>
                <a:spcPts val="1000"/>
              </a:spcBef>
              <a:buNone/>
              <a:defRPr lang="en-US" sz="1800">
                <a:solidFill>
                  <a:schemeClr val="tx1"/>
                </a:solidFill>
              </a:defRPr>
            </a:lvl2pPr>
            <a:lvl3pPr marL="685800">
              <a:spcBef>
                <a:spcPts val="1000"/>
              </a:spcBef>
              <a:buNone/>
              <a:defRPr lang="en-US" sz="1800">
                <a:solidFill>
                  <a:schemeClr val="tx1"/>
                </a:solidFill>
              </a:defRPr>
            </a:lvl3pPr>
            <a:lvl4pPr marL="1051560">
              <a:spcBef>
                <a:spcPts val="1000"/>
              </a:spcBef>
              <a:buNone/>
              <a:defRPr lang="en-US" sz="1800">
                <a:solidFill>
                  <a:schemeClr val="tx1"/>
                </a:solidFill>
              </a:defRPr>
            </a:lvl4pPr>
            <a:lvl5pPr marL="1417320">
              <a:spcBef>
                <a:spcPts val="1000"/>
              </a:spcBef>
              <a:buNone/>
              <a:defRPr lang="en-US" sz="18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3" name="Content Placeholder 2">
            <a:extLst>
              <a:ext uri="{FF2B5EF4-FFF2-40B4-BE49-F238E27FC236}">
                <a16:creationId xmlns:a16="http://schemas.microsoft.com/office/drawing/2014/main" id="{56A4BCE7-3651-7CA3-1353-9B2526D267AF}"/>
              </a:ext>
              <a:ext uri="{C183D7F6-B498-43B3-948B-1728B52AA6E4}">
                <adec:decorative xmlns:adec="http://schemas.microsoft.com/office/drawing/2017/decorative" val="1"/>
              </a:ext>
            </a:extLst>
          </p:cNvPr>
          <p:cNvSpPr>
            <a:spLocks noGrp="1"/>
          </p:cNvSpPr>
          <p:nvPr>
            <p:ph idx="27" hasCustomPrompt="1"/>
          </p:nvPr>
        </p:nvSpPr>
        <p:spPr>
          <a:xfrm>
            <a:off x="6421716" y="2948152"/>
            <a:ext cx="4956470" cy="3120773"/>
          </a:xfrm>
        </p:spPr>
        <p:txBody>
          <a:bodyPr lIns="0" tIns="0" rIns="0" bIns="0"/>
          <a:lstStyle>
            <a:lvl1pPr marL="0" indent="0">
              <a:spcBef>
                <a:spcPts val="1000"/>
              </a:spcBef>
              <a:buNone/>
              <a:defRPr lang="en-US" sz="1800">
                <a:solidFill>
                  <a:schemeClr val="tx1"/>
                </a:solidFill>
              </a:defRPr>
            </a:lvl1pPr>
            <a:lvl2pPr marL="283464" indent="-283464">
              <a:spcBef>
                <a:spcPts val="1000"/>
              </a:spcBef>
              <a:buNone/>
              <a:defRPr lang="en-US" sz="1800">
                <a:solidFill>
                  <a:schemeClr val="tx1"/>
                </a:solidFill>
              </a:defRPr>
            </a:lvl2pPr>
            <a:lvl3pPr marL="685800">
              <a:spcBef>
                <a:spcPts val="1000"/>
              </a:spcBef>
              <a:buNone/>
              <a:defRPr lang="en-US" sz="1800">
                <a:solidFill>
                  <a:schemeClr val="tx1"/>
                </a:solidFill>
              </a:defRPr>
            </a:lvl3pPr>
            <a:lvl4pPr marL="1051560">
              <a:spcBef>
                <a:spcPts val="1000"/>
              </a:spcBef>
              <a:buNone/>
              <a:defRPr lang="en-US" sz="1800">
                <a:solidFill>
                  <a:schemeClr val="tx1"/>
                </a:solidFill>
              </a:defRPr>
            </a:lvl4pPr>
            <a:lvl5pPr marL="1417320">
              <a:spcBef>
                <a:spcPts val="1000"/>
              </a:spcBef>
              <a:buNone/>
              <a:defRPr lang="en-US" sz="18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a:spLocks noGrp="1"/>
          </p:cNvSpPr>
          <p:nvPr/>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buNone/>
            </a:pPr>
            <a:endParaRPr lang="en-US"/>
          </a:p>
        </p:txBody>
      </p:sp>
      <p:sp>
        <p:nvSpPr>
          <p:cNvPr id="13" name="Title 1">
            <a:extLst>
              <a:ext uri="{FF2B5EF4-FFF2-40B4-BE49-F238E27FC236}">
                <a16:creationId xmlns:a16="http://schemas.microsoft.com/office/drawing/2014/main" id="{D1A089D1-3F91-4EA1-F598-0EDD4632E42D}"/>
              </a:ext>
              <a:ext uri="{C183D7F6-B498-43B3-948B-1728B52AA6E4}">
                <adec:decorative xmlns:adec="http://schemas.microsoft.com/office/drawing/2017/decorative" val="1"/>
              </a:ext>
            </a:extLst>
          </p:cNvPr>
          <p:cNvSpPr>
            <a:spLocks noGrp="1"/>
          </p:cNvSpPr>
          <p:nvPr>
            <p:ph type="title" hasCustomPrompt="1"/>
          </p:nvPr>
        </p:nvSpPr>
        <p:spPr>
          <a:xfrm>
            <a:off x="813816" y="605155"/>
            <a:ext cx="10571734" cy="1160145"/>
          </a:xfrm>
        </p:spPr>
        <p:txBody>
          <a:bodyPr lIns="0" tIns="0" rIns="0" bIns="0">
            <a:noAutofit/>
          </a:bodyPr>
          <a:lstStyle>
            <a:lvl1pPr>
              <a:buNone/>
              <a:defRPr lang="en-US">
                <a:solidFill>
                  <a:schemeClr val="tx1"/>
                </a:solidFill>
              </a:defRPr>
            </a:lvl1pPr>
          </a:lstStyle>
          <a:p>
            <a:r>
              <a:t>Click to add title</a:t>
            </a:r>
          </a:p>
        </p:txBody>
      </p:sp>
      <p:sp>
        <p:nvSpPr>
          <p:cNvPr id="5" name="Content Placeholder 2">
            <a:extLst>
              <a:ext uri="{FF2B5EF4-FFF2-40B4-BE49-F238E27FC236}">
                <a16:creationId xmlns:a16="http://schemas.microsoft.com/office/drawing/2014/main" id="{82DE6614-889D-2DB5-4C2F-DCBD22BA3B22}"/>
              </a:ext>
              <a:ext uri="{C183D7F6-B498-43B3-948B-1728B52AA6E4}">
                <adec:decorative xmlns:adec="http://schemas.microsoft.com/office/drawing/2017/decorative" val="1"/>
              </a:ext>
            </a:extLst>
          </p:cNvPr>
          <p:cNvSpPr>
            <a:spLocks noGrp="1"/>
          </p:cNvSpPr>
          <p:nvPr>
            <p:ph idx="27" hasCustomPrompt="1"/>
          </p:nvPr>
        </p:nvSpPr>
        <p:spPr>
          <a:xfrm>
            <a:off x="3835400" y="2185127"/>
            <a:ext cx="2736849" cy="4067717"/>
          </a:xfrm>
        </p:spPr>
        <p:txBody>
          <a:bodyPr lIns="0" tIns="0" rIns="0" bIns="0"/>
          <a:lstStyle>
            <a:lvl1pPr marL="342900" indent="-342900">
              <a:buFont typeface="+mj-lt"/>
              <a:buAutoNum type="arabicPeriod"/>
              <a:defRPr lang="en-US" sz="1800">
                <a:solidFill>
                  <a:schemeClr val="tx1"/>
                </a:solidFill>
              </a:defRPr>
            </a:lvl1pPr>
            <a:lvl2pPr marL="525780" indent="-342900">
              <a:buFont typeface="+mj-lt"/>
              <a:buAutoNum type="alphaLcPeriod"/>
              <a:defRPr lang="en-US" sz="1800">
                <a:solidFill>
                  <a:schemeClr val="tx1"/>
                </a:solidFill>
              </a:defRPr>
            </a:lvl2pPr>
            <a:lvl3pPr marL="800100" indent="-342900">
              <a:buFont typeface="+mj-lt"/>
              <a:buAutoNum type="arabicParenR"/>
              <a:defRPr lang="en-US" sz="1800">
                <a:solidFill>
                  <a:schemeClr val="tx1"/>
                </a:solidFill>
              </a:defRPr>
            </a:lvl3pPr>
            <a:lvl4pPr marL="1051560" indent="-228600">
              <a:buFont typeface="+mj-lt"/>
              <a:buAutoNum type="alphaLcParenR"/>
              <a:defRPr lang="en-US" sz="1800">
                <a:solidFill>
                  <a:schemeClr val="tx1"/>
                </a:solidFill>
              </a:defRPr>
            </a:lvl4pPr>
            <a:lvl5pPr marL="1417320" indent="-228600">
              <a:buFont typeface="+mj-lt"/>
              <a:buAutoNum type="romanLcPeriod"/>
              <a:defRPr lang="en-US" sz="18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6" name="Content Placeholder 2">
            <a:extLst>
              <a:ext uri="{FF2B5EF4-FFF2-40B4-BE49-F238E27FC236}">
                <a16:creationId xmlns:a16="http://schemas.microsoft.com/office/drawing/2014/main" id="{B7B2B871-B646-8E1E-CD57-2224B2D4E590}"/>
              </a:ext>
              <a:ext uri="{C183D7F6-B498-43B3-948B-1728B52AA6E4}">
                <adec:decorative xmlns:adec="http://schemas.microsoft.com/office/drawing/2017/decorative" val="1"/>
              </a:ext>
            </a:extLst>
          </p:cNvPr>
          <p:cNvSpPr>
            <a:spLocks noGrp="1"/>
          </p:cNvSpPr>
          <p:nvPr>
            <p:ph idx="28" hasCustomPrompt="1"/>
          </p:nvPr>
        </p:nvSpPr>
        <p:spPr>
          <a:xfrm>
            <a:off x="7221564" y="2184400"/>
            <a:ext cx="4156619" cy="4046290"/>
          </a:xfrm>
        </p:spPr>
        <p:txBody>
          <a:bodyPr lIns="0" tIns="0" rIns="0" bIns="0"/>
          <a:lstStyle>
            <a:lvl1pPr marL="0" indent="0">
              <a:spcBef>
                <a:spcPts val="1000"/>
              </a:spcBef>
              <a:buNone/>
              <a:defRPr lang="en-US" sz="1800">
                <a:solidFill>
                  <a:schemeClr val="tx1"/>
                </a:solidFill>
              </a:defRPr>
            </a:lvl1pPr>
            <a:lvl2pPr marL="283464" indent="-283464">
              <a:spcBef>
                <a:spcPts val="1000"/>
              </a:spcBef>
              <a:buNone/>
              <a:defRPr lang="en-US" sz="1800">
                <a:solidFill>
                  <a:schemeClr val="tx1"/>
                </a:solidFill>
              </a:defRPr>
            </a:lvl2pPr>
            <a:lvl3pPr marL="685800">
              <a:spcBef>
                <a:spcPts val="1000"/>
              </a:spcBef>
              <a:buNone/>
              <a:defRPr lang="en-US" sz="1800">
                <a:solidFill>
                  <a:schemeClr val="tx1"/>
                </a:solidFill>
              </a:defRPr>
            </a:lvl3pPr>
            <a:lvl4pPr marL="1051560">
              <a:spcBef>
                <a:spcPts val="1000"/>
              </a:spcBef>
              <a:buNone/>
              <a:defRPr lang="en-US" sz="1800">
                <a:solidFill>
                  <a:schemeClr val="tx1"/>
                </a:solidFill>
              </a:defRPr>
            </a:lvl4pPr>
            <a:lvl5pPr marL="1417320">
              <a:spcBef>
                <a:spcPts val="1000"/>
              </a:spcBef>
              <a:buNone/>
              <a:defRPr lang="en-US" sz="18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pic>
        <p:nvPicPr>
          <p:cNvPr id="3" name="Object 1">
            <a:extLst>
              <a:ext uri="{FF2B5EF4-FFF2-40B4-BE49-F238E27FC236}">
                <a16:creationId xmlns:a16="http://schemas.microsoft.com/office/drawing/2014/main" id="{6A9C1395-B99B-4BB9-A384-0A1C1298EC0A}"/>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84204" y="2903537"/>
            <a:ext cx="1574573" cy="3954463"/>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20" name="Title 1">
            <a:extLst>
              <a:ext uri="{FF2B5EF4-FFF2-40B4-BE49-F238E27FC236}">
                <a16:creationId xmlns:a16="http://schemas.microsoft.com/office/drawing/2014/main" id="{1CBEC63C-AA69-807D-2A93-BC45B1BDF641}"/>
              </a:ext>
              <a:ext uri="{C183D7F6-B498-43B3-948B-1728B52AA6E4}">
                <adec:decorative xmlns:adec="http://schemas.microsoft.com/office/drawing/2017/decorative" val="1"/>
              </a:ext>
            </a:extLst>
          </p:cNvPr>
          <p:cNvSpPr>
            <a:spLocks noGrp="1"/>
          </p:cNvSpPr>
          <p:nvPr>
            <p:ph type="title" hasCustomPrompt="1"/>
          </p:nvPr>
        </p:nvSpPr>
        <p:spPr>
          <a:xfrm>
            <a:off x="811184" y="621973"/>
            <a:ext cx="6275416" cy="1828800"/>
          </a:xfrm>
        </p:spPr>
        <p:txBody>
          <a:bodyPr lIns="0" tIns="0" rIns="0" bIns="0">
            <a:noAutofit/>
          </a:bodyPr>
          <a:lstStyle>
            <a:lvl1pPr>
              <a:buNone/>
              <a:defRPr lang="en-US">
                <a:solidFill>
                  <a:schemeClr val="tx1"/>
                </a:solidFill>
              </a:defRPr>
            </a:lvl1pPr>
          </a:lstStyle>
          <a:p>
            <a:r>
              <a:t>Click to add title</a:t>
            </a:r>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a:spLocks noGrp="1"/>
          </p:cNvSpPr>
          <p:nvPr/>
        </p:nvSpPr>
        <p:spPr>
          <a:xfrm>
            <a:off x="9556005" y="3520476"/>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lang="en-US"/>
          </a:p>
        </p:txBody>
      </p:sp>
      <p:sp>
        <p:nvSpPr>
          <p:cNvPr id="6" name="Content Placeholder 5">
            <a:extLst>
              <a:ext uri="{FF2B5EF4-FFF2-40B4-BE49-F238E27FC236}">
                <a16:creationId xmlns:a16="http://schemas.microsoft.com/office/drawing/2014/main" id="{F7A4C6AC-F9E8-412E-2D6B-9FDD07ADDE72}"/>
              </a:ext>
              <a:ext uri="{C183D7F6-B498-43B3-948B-1728B52AA6E4}">
                <adec:decorative xmlns:adec="http://schemas.microsoft.com/office/drawing/2017/decorative" val="1"/>
              </a:ext>
            </a:extLst>
          </p:cNvPr>
          <p:cNvSpPr>
            <a:spLocks noGrp="1"/>
          </p:cNvSpPr>
          <p:nvPr>
            <p:ph idx="18" hasCustomPrompt="1"/>
          </p:nvPr>
        </p:nvSpPr>
        <p:spPr>
          <a:xfrm>
            <a:off x="810330" y="2771566"/>
            <a:ext cx="6275387" cy="3271324"/>
          </a:xfrm>
        </p:spPr>
        <p:txBody>
          <a:bodyPr lIns="0"/>
          <a:lstStyle>
            <a:lvl1pPr marL="0" indent="0">
              <a:buNone/>
              <a:defRPr lang="en-US">
                <a:solidFill>
                  <a:schemeClr val="tx1"/>
                </a:solidFill>
              </a:defRPr>
            </a:lvl1pPr>
            <a:lvl2pPr>
              <a:buNone/>
              <a:defRPr lang="en-US">
                <a:solidFill>
                  <a:schemeClr val="tx1"/>
                </a:solidFill>
              </a:defRPr>
            </a:lvl2pPr>
            <a:lvl3pPr>
              <a:buNone/>
              <a:defRPr lang="en-US">
                <a:solidFill>
                  <a:schemeClr val="tx1"/>
                </a:solidFill>
              </a:defRPr>
            </a:lvl3pPr>
            <a:lvl4pPr>
              <a:buNone/>
              <a:defRPr lang="en-US">
                <a:solidFill>
                  <a:schemeClr val="tx1"/>
                </a:solidFill>
              </a:defRPr>
            </a:lvl4pPr>
            <a:lvl5pPr>
              <a:buNone/>
              <a:defRPr lang="en-US">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32" name="Picture Placeholder 31">
            <a:extLst>
              <a:ext uri="{FF2B5EF4-FFF2-40B4-BE49-F238E27FC236}">
                <a16:creationId xmlns:a16="http://schemas.microsoft.com/office/drawing/2014/main" id="{C0463C33-FF99-2443-BE5D-682AC8CB8B70}"/>
              </a:ext>
              <a:ext uri="{C183D7F6-B498-43B3-948B-1728B52AA6E4}">
                <adec:decorative xmlns:adec="http://schemas.microsoft.com/office/drawing/2017/decorative" val="1"/>
              </a:ext>
            </a:extLst>
          </p:cNvPr>
          <p:cNvSpPr>
            <a:spLocks noGrp="1"/>
          </p:cNvSpPr>
          <p:nvPr>
            <p:ph type="pic"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lang="en-US" sz="1600"/>
            </a:lvl1pPr>
          </a:lstStyle>
          <a:p>
            <a:r>
              <a:t>Click icon to add picture</a:t>
            </a:r>
            <a:endParaRPr lang="en-US"/>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ED978EB2-1AE7-BB87-954B-F3DBF5080553}"/>
              </a:ext>
              <a:ext uri="{C183D7F6-B498-43B3-948B-1728B52AA6E4}">
                <adec:decorative xmlns:adec="http://schemas.microsoft.com/office/drawing/2017/decorative" val="1"/>
              </a:ext>
            </a:extLst>
          </p:cNvPr>
          <p:cNvSpPr>
            <a:spLocks noGrp="1"/>
          </p:cNvSpPr>
          <p:nvPr>
            <p:ph type="title" hasCustomPrompt="1"/>
          </p:nvPr>
        </p:nvSpPr>
        <p:spPr>
          <a:xfrm>
            <a:off x="811184" y="621973"/>
            <a:ext cx="10569634" cy="1801793"/>
          </a:xfrm>
        </p:spPr>
        <p:txBody>
          <a:bodyPr lIns="0" tIns="0" rIns="0" bIns="0">
            <a:noAutofit/>
          </a:bodyPr>
          <a:lstStyle>
            <a:lvl1pPr>
              <a:buNone/>
              <a:defRPr lang="en-US">
                <a:solidFill>
                  <a:schemeClr val="tx1"/>
                </a:solidFill>
              </a:defRPr>
            </a:lvl1pPr>
          </a:lstStyle>
          <a:p>
            <a:r>
              <a:t>Click to add title</a:t>
            </a:r>
          </a:p>
        </p:txBody>
      </p:sp>
      <p:sp>
        <p:nvSpPr>
          <p:cNvPr id="2" name="Content Placeholder 2">
            <a:extLst>
              <a:ext uri="{FF2B5EF4-FFF2-40B4-BE49-F238E27FC236}">
                <a16:creationId xmlns:a16="http://schemas.microsoft.com/office/drawing/2014/main" id="{1406BDC3-2B84-117A-BF71-A331C1DD6BCB}"/>
              </a:ext>
              <a:ext uri="{C183D7F6-B498-43B3-948B-1728B52AA6E4}">
                <adec:decorative xmlns:adec="http://schemas.microsoft.com/office/drawing/2017/decorative" val="1"/>
              </a:ext>
            </a:extLst>
          </p:cNvPr>
          <p:cNvSpPr>
            <a:spLocks noGrp="1"/>
          </p:cNvSpPr>
          <p:nvPr>
            <p:ph idx="26" hasCustomPrompt="1"/>
          </p:nvPr>
        </p:nvSpPr>
        <p:spPr>
          <a:xfrm>
            <a:off x="811183" y="2796209"/>
            <a:ext cx="3657598" cy="3147392"/>
          </a:xfrm>
        </p:spPr>
        <p:txBody>
          <a:bodyPr lIns="0" tIns="0" rIns="0" bIns="0"/>
          <a:lstStyle>
            <a:lvl1pPr marL="285750" indent="-285750">
              <a:buFont typeface="Arial"/>
              <a:buChar char="•"/>
              <a:defRPr lang="en-US" sz="1800">
                <a:solidFill>
                  <a:schemeClr val="tx1"/>
                </a:solidFill>
              </a:defRPr>
            </a:lvl1pPr>
            <a:lvl2pPr marL="411480">
              <a:buNone/>
              <a:defRPr lang="en-US" sz="1600">
                <a:solidFill>
                  <a:schemeClr val="tx1"/>
                </a:solidFill>
              </a:defRPr>
            </a:lvl2pPr>
            <a:lvl3pPr marL="685800">
              <a:buNone/>
              <a:defRPr lang="en-US" sz="1400">
                <a:solidFill>
                  <a:schemeClr val="tx1"/>
                </a:solidFill>
              </a:defRPr>
            </a:lvl3pPr>
            <a:lvl4pPr marL="1051560">
              <a:buNone/>
              <a:defRPr lang="en-US" sz="1200">
                <a:solidFill>
                  <a:schemeClr val="tx1"/>
                </a:solidFill>
              </a:defRPr>
            </a:lvl4pPr>
            <a:lvl5pPr marL="1417320">
              <a:buNone/>
              <a:defRPr lang="en-US" sz="1000">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5" name="Table Placeholder 4">
            <a:extLst>
              <a:ext uri="{FF2B5EF4-FFF2-40B4-BE49-F238E27FC236}">
                <a16:creationId xmlns:a16="http://schemas.microsoft.com/office/drawing/2014/main" id="{4D2A92BD-8372-F61F-9551-6FA12079139B}"/>
              </a:ext>
              <a:ext uri="{C183D7F6-B498-43B3-948B-1728B52AA6E4}">
                <adec:decorative xmlns:adec="http://schemas.microsoft.com/office/drawing/2017/decorative" val="1"/>
              </a:ext>
            </a:extLst>
          </p:cNvPr>
          <p:cNvSpPr>
            <a:spLocks noGrp="1"/>
          </p:cNvSpPr>
          <p:nvPr>
            <p:ph type="tbl" idx="28" hasCustomPrompt="1"/>
          </p:nvPr>
        </p:nvSpPr>
        <p:spPr>
          <a:xfrm>
            <a:off x="4902200" y="2795588"/>
            <a:ext cx="6478617" cy="3148012"/>
          </a:xfrm>
        </p:spPr>
        <p:txBody>
          <a:bodyPr/>
          <a:lstStyle>
            <a:lvl1pPr>
              <a:buNone/>
              <a:defRPr lang="en-US"/>
            </a:lvl1pPr>
          </a:lstStyle>
          <a:p>
            <a:r>
              <a:t>Click icon to insert table</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8191CD0E-19EE-4897-86FF-46A2C7F69056}"/>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2647" b="86709"/>
          <a:stretch/>
        </p:blipFill>
        <p:spPr>
          <a:xfrm>
            <a:off x="-1" y="5946505"/>
            <a:ext cx="5304866" cy="911495"/>
          </a:xfr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a:spLocks noGrp="1"/>
          </p:cNvSpPr>
          <p:nvPr/>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lang="en-US"/>
          </a:p>
        </p:txBody>
      </p:sp>
      <p:sp>
        <p:nvSpPr>
          <p:cNvPr id="13" name="Title 1">
            <a:extLst>
              <a:ext uri="{FF2B5EF4-FFF2-40B4-BE49-F238E27FC236}">
                <a16:creationId xmlns:a16="http://schemas.microsoft.com/office/drawing/2014/main" id="{D1A089D1-3F91-4EA1-F598-0EDD4632E42D}"/>
              </a:ext>
              <a:ext uri="{C183D7F6-B498-43B3-948B-1728B52AA6E4}">
                <adec:decorative xmlns:adec="http://schemas.microsoft.com/office/drawing/2017/decorative" val="1"/>
              </a:ext>
            </a:extLst>
          </p:cNvPr>
          <p:cNvSpPr>
            <a:spLocks noGrp="1"/>
          </p:cNvSpPr>
          <p:nvPr>
            <p:ph type="title" hasCustomPrompt="1"/>
          </p:nvPr>
        </p:nvSpPr>
        <p:spPr>
          <a:xfrm>
            <a:off x="811185" y="621972"/>
            <a:ext cx="6400800" cy="1828800"/>
          </a:xfrm>
        </p:spPr>
        <p:txBody>
          <a:bodyPr lIns="0" tIns="0" rIns="0" bIns="0">
            <a:noAutofit/>
          </a:bodyPr>
          <a:lstStyle/>
          <a:p>
            <a:r>
              <a:t>Click to add title</a:t>
            </a:r>
          </a:p>
        </p:txBody>
      </p:sp>
      <p:sp>
        <p:nvSpPr>
          <p:cNvPr id="2" name="Content Placeholder 2">
            <a:extLst>
              <a:ext uri="{FF2B5EF4-FFF2-40B4-BE49-F238E27FC236}">
                <a16:creationId xmlns:a16="http://schemas.microsoft.com/office/drawing/2014/main" id="{5DE2B4D4-87FA-ACC4-A0FD-E98B07CE9852}"/>
              </a:ext>
              <a:ext uri="{C183D7F6-B498-43B3-948B-1728B52AA6E4}">
                <adec:decorative xmlns:adec="http://schemas.microsoft.com/office/drawing/2017/decorative" val="1"/>
              </a:ext>
            </a:extLst>
          </p:cNvPr>
          <p:cNvSpPr>
            <a:spLocks noGrp="1"/>
          </p:cNvSpPr>
          <p:nvPr>
            <p:ph idx="26" hasCustomPrompt="1"/>
          </p:nvPr>
        </p:nvSpPr>
        <p:spPr>
          <a:xfrm>
            <a:off x="811185" y="3067050"/>
            <a:ext cx="6400800" cy="3048000"/>
          </a:xfrm>
        </p:spPr>
        <p:txBody>
          <a:bodyPr lIns="0" tIns="0" rIns="0" bIns="0"/>
          <a:lstStyle>
            <a:lvl1pPr marL="0" indent="0">
              <a:buNone/>
              <a:defRPr lang="en-US" sz="1800"/>
            </a:lvl1pPr>
            <a:lvl2pPr marL="411480">
              <a:buNone/>
              <a:defRPr lang="en-US" sz="1800"/>
            </a:lvl2pPr>
            <a:lvl3pPr marL="685800">
              <a:buNone/>
              <a:defRPr lang="en-US" sz="1800"/>
            </a:lvl3pPr>
            <a:lvl4pPr marL="1051560">
              <a:buNone/>
              <a:defRPr lang="en-US" sz="1800"/>
            </a:lvl4pPr>
            <a:lvl5pPr marL="1417320">
              <a:buNone/>
              <a:defRPr lang="en-US" sz="1800"/>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3" name="Content Placeholder 2">
            <a:extLst>
              <a:ext uri="{FF2B5EF4-FFF2-40B4-BE49-F238E27FC236}">
                <a16:creationId xmlns:a16="http://schemas.microsoft.com/office/drawing/2014/main" id="{4A58F85D-7A7F-3D36-8C6A-6589D66D2AFD}"/>
              </a:ext>
              <a:ext uri="{C183D7F6-B498-43B3-948B-1728B52AA6E4}">
                <adec:decorative xmlns:adec="http://schemas.microsoft.com/office/drawing/2017/decorative" val="1"/>
              </a:ext>
            </a:extLst>
          </p:cNvPr>
          <p:cNvSpPr>
            <a:spLocks noGrp="1"/>
          </p:cNvSpPr>
          <p:nvPr>
            <p:ph idx="27" hasCustomPrompt="1"/>
          </p:nvPr>
        </p:nvSpPr>
        <p:spPr>
          <a:xfrm>
            <a:off x="7861300" y="3067050"/>
            <a:ext cx="3519515" cy="3048000"/>
          </a:xfrm>
        </p:spPr>
        <p:txBody>
          <a:bodyPr lIns="0" tIns="0" rIns="0" bIns="0"/>
          <a:lstStyle>
            <a:lvl1pPr marL="342900" indent="-342900">
              <a:buFont typeface="+mj-lt"/>
              <a:buAutoNum type="arabicPeriod"/>
              <a:defRPr lang="en-US" sz="1800"/>
            </a:lvl1pPr>
            <a:lvl2pPr marL="525780" indent="-342900">
              <a:buFont typeface="+mj-lt"/>
              <a:buAutoNum type="alphaLcPeriod"/>
              <a:defRPr lang="en-US" sz="1800"/>
            </a:lvl2pPr>
            <a:lvl3pPr marL="800100" indent="-342900">
              <a:buFont typeface="+mj-lt"/>
              <a:buAutoNum type="arabicParenR"/>
              <a:defRPr lang="en-US" sz="1800"/>
            </a:lvl3pPr>
            <a:lvl4pPr marL="1165860" indent="-342900">
              <a:buFont typeface="+mj-lt"/>
              <a:buAutoNum type="alphaLcPeriod"/>
              <a:defRPr lang="en-US" sz="1800"/>
            </a:lvl4pPr>
            <a:lvl5pPr marL="1531620" indent="-342900">
              <a:buFont typeface="+mj-lt"/>
              <a:buAutoNum type="romanLcPeriod"/>
              <a:defRPr lang="en-US" sz="1800"/>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noAutofit/>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noAutofit/>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144BB440-A1AA-4645-8096-8DA0CFDC7B4A}"/>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45028" b="67254"/>
          <a:stretch>
            <a:fillRect/>
          </a:stretch>
        </p:blipFill>
        <p:spPr>
          <a:xfrm>
            <a:off x="0" y="4612248"/>
            <a:ext cx="3769950" cy="2245753"/>
          </a:xfrm>
        </p:spPr>
      </p:pic>
      <p:sp>
        <p:nvSpPr>
          <p:cNvPr id="20" name="Title 1">
            <a:extLst>
              <a:ext uri="{FF2B5EF4-FFF2-40B4-BE49-F238E27FC236}">
                <a16:creationId xmlns:a16="http://schemas.microsoft.com/office/drawing/2014/main" id="{1CBEC63C-AA69-807D-2A93-BC45B1BDF641}"/>
              </a:ext>
              <a:ext uri="{C183D7F6-B498-43B3-948B-1728B52AA6E4}">
                <adec:decorative xmlns:adec="http://schemas.microsoft.com/office/drawing/2017/decorative" val="1"/>
              </a:ext>
            </a:extLst>
          </p:cNvPr>
          <p:cNvSpPr>
            <a:spLocks noGrp="1"/>
          </p:cNvSpPr>
          <p:nvPr>
            <p:ph type="title"/>
          </p:nvPr>
        </p:nvSpPr>
        <p:spPr>
          <a:xfrm>
            <a:off x="811184" y="621973"/>
            <a:ext cx="7309086" cy="1828800"/>
          </a:xfrm>
        </p:spPr>
        <p:txBody>
          <a:bodyPr lIns="0" tIns="0" rIns="0" bIns="0">
            <a:noAutofit/>
          </a:bodyPr>
          <a:lstStyle/>
          <a:p>
            <a:r>
              <a:t>Click to edit Master title style</a:t>
            </a:r>
            <a:endParaRPr lang="en-US"/>
          </a:p>
        </p:txBody>
      </p:sp>
      <p:sp>
        <p:nvSpPr>
          <p:cNvPr id="5" name="Table Placeholder 4">
            <a:extLst>
              <a:ext uri="{FF2B5EF4-FFF2-40B4-BE49-F238E27FC236}">
                <a16:creationId xmlns:a16="http://schemas.microsoft.com/office/drawing/2014/main" id="{3E0C7AAD-1535-12DC-133E-2253BF501721}"/>
              </a:ext>
              <a:ext uri="{C183D7F6-B498-43B3-948B-1728B52AA6E4}">
                <adec:decorative xmlns:adec="http://schemas.microsoft.com/office/drawing/2017/decorative" val="1"/>
              </a:ext>
            </a:extLst>
          </p:cNvPr>
          <p:cNvSpPr>
            <a:spLocks noGrp="1"/>
          </p:cNvSpPr>
          <p:nvPr>
            <p:ph type="tbl" idx="12" hasCustomPrompt="1"/>
          </p:nvPr>
        </p:nvSpPr>
        <p:spPr>
          <a:xfrm>
            <a:off x="811183" y="2757488"/>
            <a:ext cx="10548967" cy="3399964"/>
          </a:xfrm>
        </p:spPr>
        <p:txBody>
          <a:bodyPr/>
          <a:lstStyle>
            <a:lvl1pPr marL="0" indent="0">
              <a:buFontTx/>
              <a:buNone/>
              <a:defRPr lang="en-US"/>
            </a:lvl1pPr>
          </a:lstStyle>
          <a:p>
            <a:r>
              <a:t>Click icon to insert table</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 uri="{C183D7F6-B498-43B3-948B-1728B52AA6E4}">
                <adec:decorative xmlns:adec="http://schemas.microsoft.com/office/drawing/2017/decorative" val="1"/>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buNone/>
              <a:defRPr lang="en-US" sz="7000"/>
            </a:lvl1pPr>
          </a:lstStyle>
          <a:p>
            <a:r>
              <a:t>Click to edit Master title style</a:t>
            </a:r>
            <a:endParaRPr lang="en-US"/>
          </a:p>
        </p:txBody>
      </p:sp>
      <p:sp>
        <p:nvSpPr>
          <p:cNvPr id="19" name="Subtitle 2">
            <a:extLst>
              <a:ext uri="{FF2B5EF4-FFF2-40B4-BE49-F238E27FC236}">
                <a16:creationId xmlns:a16="http://schemas.microsoft.com/office/drawing/2014/main" id="{A7B85660-94E4-85D1-95CA-415513A0355F}"/>
              </a:ext>
              <a:ext uri="{C183D7F6-B498-43B3-948B-1728B52AA6E4}">
                <adec:decorative xmlns:adec="http://schemas.microsoft.com/office/drawing/2017/decorative" val="1"/>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lang="en-US" sz="2400" b="1" i="0">
                <a:solidFill>
                  <a:schemeClr val="tx2">
                    <a:lumMod val="90000"/>
                  </a:schemeClr>
                </a:solidFill>
                <a:latin typeface="+mj-lt"/>
                <a:ea typeface="+mj-lt"/>
                <a:cs typeface="+mj-lt"/>
              </a:defRPr>
            </a:lvl1pPr>
            <a:lvl2pPr marL="457200" indent="0" algn="ctr">
              <a:buNone/>
              <a:defRPr lang="en-US" sz="2000"/>
            </a:lvl2pPr>
            <a:lvl3pPr marL="914400" indent="0" algn="ctr">
              <a:buNone/>
              <a:defRPr lang="en-US" sz="1800"/>
            </a:lvl3pPr>
            <a:lvl4pPr marL="1371600" indent="0" algn="ctr">
              <a:buNone/>
              <a:defRPr lang="en-US" sz="1600"/>
            </a:lvl4pPr>
            <a:lvl5pPr marL="1828800" indent="0" algn="ctr">
              <a:buNone/>
              <a:defRPr lang="en-US" sz="1600"/>
            </a:lvl5pPr>
            <a:lvl6pPr marL="2286000" indent="0" algn="ctr">
              <a:buNone/>
              <a:defRPr lang="en-US" sz="1600"/>
            </a:lvl6pPr>
            <a:lvl7pPr marL="2743200" indent="0" algn="ctr">
              <a:buNone/>
              <a:defRPr lang="en-US" sz="1600"/>
            </a:lvl7pPr>
            <a:lvl8pPr marL="3200400" indent="0" algn="ctr">
              <a:buNone/>
              <a:defRPr lang="en-US" sz="1600"/>
            </a:lvl8pPr>
            <a:lvl9pPr marL="3657600" indent="0" algn="ctr">
              <a:buNone/>
              <a:defRPr lang="en-US" sz="1600"/>
            </a:lvl9pPr>
          </a:lstStyle>
          <a:p>
            <a:r>
              <a:t>Click to add subtitle</a:t>
            </a:r>
          </a:p>
        </p:txBody>
      </p:sp>
      <p:pic>
        <p:nvPicPr>
          <p:cNvPr id="5" name="Graphic 4">
            <a:extLst>
              <a:ext uri="{FF2B5EF4-FFF2-40B4-BE49-F238E27FC236}">
                <a16:creationId xmlns:a16="http://schemas.microsoft.com/office/drawing/2014/main" id="{CDD5C7C2-6F8F-40E4-A9E1-96ECAC8E5877}"/>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t="52884" r="34757"/>
          <a:stretch>
            <a:fillRect/>
          </a:stretch>
        </p:blipFill>
        <p:spPr>
          <a:xfrm>
            <a:off x="7717670" y="0"/>
            <a:ext cx="4474331" cy="3231221"/>
          </a:xfrm>
        </p:spPr>
      </p:pic>
      <p:sp>
        <p:nvSpPr>
          <p:cNvPr id="6" name="Freeform 5">
            <a:extLst>
              <a:ext uri="{FF2B5EF4-FFF2-40B4-BE49-F238E27FC236}">
                <a16:creationId xmlns:a16="http://schemas.microsoft.com/office/drawing/2014/main" id="{F4900EC0-DA15-A558-676F-0A38DA42042F}"/>
              </a:ext>
              <a:ext uri="{C183D7F6-B498-43B3-948B-1728B52AA6E4}">
                <adec:decorative xmlns:adec="http://schemas.microsoft.com/office/drawing/2017/decorative" val="1"/>
              </a:ext>
            </a:extLst>
          </p:cNvPr>
          <p:cNvSpPr>
            <a:spLocks noGrp="1"/>
          </p:cNvSpPr>
          <p:nvPr/>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20" name="Title 1">
            <a:extLst>
              <a:ext uri="{FF2B5EF4-FFF2-40B4-BE49-F238E27FC236}">
                <a16:creationId xmlns:a16="http://schemas.microsoft.com/office/drawing/2014/main" id="{1CBEC63C-AA69-807D-2A93-BC45B1BDF641}"/>
              </a:ext>
              <a:ext uri="{C183D7F6-B498-43B3-948B-1728B52AA6E4}">
                <adec:decorative xmlns:adec="http://schemas.microsoft.com/office/drawing/2017/decorative" val="1"/>
              </a:ext>
            </a:extLst>
          </p:cNvPr>
          <p:cNvSpPr>
            <a:spLocks noGrp="1"/>
          </p:cNvSpPr>
          <p:nvPr>
            <p:ph type="title" hasCustomPrompt="1"/>
          </p:nvPr>
        </p:nvSpPr>
        <p:spPr>
          <a:xfrm>
            <a:off x="811184" y="621973"/>
            <a:ext cx="6275416" cy="1828800"/>
          </a:xfrm>
        </p:spPr>
        <p:txBody>
          <a:bodyPr lIns="0" tIns="0" rIns="0" bIns="0">
            <a:noAutofit/>
          </a:bodyPr>
          <a:lstStyle>
            <a:lvl1pPr>
              <a:buNone/>
              <a:defRPr lang="en-US">
                <a:solidFill>
                  <a:schemeClr val="tx1"/>
                </a:solidFill>
              </a:defRPr>
            </a:lvl1pPr>
          </a:lstStyle>
          <a:p>
            <a:r>
              <a:t>Click to add title</a:t>
            </a:r>
          </a:p>
        </p:txBody>
      </p:sp>
      <p:sp>
        <p:nvSpPr>
          <p:cNvPr id="6" name="Content Placeholder 5">
            <a:extLst>
              <a:ext uri="{FF2B5EF4-FFF2-40B4-BE49-F238E27FC236}">
                <a16:creationId xmlns:a16="http://schemas.microsoft.com/office/drawing/2014/main" id="{F7A4C6AC-F9E8-412E-2D6B-9FDD07ADDE72}"/>
              </a:ext>
              <a:ext uri="{C183D7F6-B498-43B3-948B-1728B52AA6E4}">
                <adec:decorative xmlns:adec="http://schemas.microsoft.com/office/drawing/2017/decorative" val="1"/>
              </a:ext>
            </a:extLst>
          </p:cNvPr>
          <p:cNvSpPr>
            <a:spLocks noGrp="1"/>
          </p:cNvSpPr>
          <p:nvPr>
            <p:ph idx="18" hasCustomPrompt="1"/>
          </p:nvPr>
        </p:nvSpPr>
        <p:spPr>
          <a:xfrm>
            <a:off x="810330" y="2771566"/>
            <a:ext cx="6275387" cy="3271324"/>
          </a:xfrm>
        </p:spPr>
        <p:txBody>
          <a:bodyPr lIns="0"/>
          <a:lstStyle>
            <a:lvl1pPr marL="0" indent="0">
              <a:buNone/>
              <a:defRPr lang="en-US">
                <a:solidFill>
                  <a:schemeClr val="tx1"/>
                </a:solidFill>
              </a:defRPr>
            </a:lvl1pPr>
            <a:lvl2pPr>
              <a:buNone/>
              <a:defRPr lang="en-US">
                <a:solidFill>
                  <a:schemeClr val="tx1"/>
                </a:solidFill>
              </a:defRPr>
            </a:lvl2pPr>
            <a:lvl3pPr>
              <a:buNone/>
              <a:defRPr lang="en-US">
                <a:solidFill>
                  <a:schemeClr val="tx1"/>
                </a:solidFill>
              </a:defRPr>
            </a:lvl3pPr>
            <a:lvl4pPr>
              <a:buNone/>
              <a:defRPr lang="en-US">
                <a:solidFill>
                  <a:schemeClr val="tx1"/>
                </a:solidFill>
              </a:defRPr>
            </a:lvl4pPr>
            <a:lvl5pPr>
              <a:buNone/>
              <a:defRPr lang="en-US">
                <a:solidFill>
                  <a:schemeClr val="tx1"/>
                </a:solidFill>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7" name="Footer Placeholder 6">
            <a:extLst>
              <a:ext uri="{FF2B5EF4-FFF2-40B4-BE49-F238E27FC236}">
                <a16:creationId xmlns:a16="http://schemas.microsoft.com/office/drawing/2014/main" id="{C36FD22D-E552-7707-178A-C415B32A8553}"/>
              </a:ext>
              <a:ext uri="{C183D7F6-B498-43B3-948B-1728B52AA6E4}">
                <adec:decorative xmlns:adec="http://schemas.microsoft.com/office/drawing/2017/decorative" val="1"/>
              </a:ext>
            </a:extLst>
          </p:cNvPr>
          <p:cNvSpPr>
            <a:spLocks noGrp="1"/>
          </p:cNvSpPr>
          <p:nvPr>
            <p:ph type="ftr" idx="10"/>
          </p:nvPr>
        </p:nvSpPr>
        <p:spPr/>
        <p:txBody>
          <a:bodyPr/>
          <a:lstStyle>
            <a:lvl1pPr>
              <a:buNone/>
              <a:defRPr lang="en-US">
                <a:solidFill>
                  <a:schemeClr val="tx1"/>
                </a:solidFill>
              </a:defRPr>
            </a:lvl1pPr>
          </a:lstStyle>
          <a:p>
            <a:r>
              <a:t>PRESENTATION TITLE</a:t>
            </a:r>
          </a:p>
        </p:txBody>
      </p:sp>
      <p:sp>
        <p:nvSpPr>
          <p:cNvPr id="8" name="Slide Number Placeholder 7">
            <a:extLst>
              <a:ext uri="{FF2B5EF4-FFF2-40B4-BE49-F238E27FC236}">
                <a16:creationId xmlns:a16="http://schemas.microsoft.com/office/drawing/2014/main" id="{DCF2C4E6-14A3-F03B-CAE2-C92DC19E79C7}"/>
              </a:ext>
              <a:ext uri="{C183D7F6-B498-43B3-948B-1728B52AA6E4}">
                <adec:decorative xmlns:adec="http://schemas.microsoft.com/office/drawing/2017/decorative" val="1"/>
              </a:ext>
            </a:extLst>
          </p:cNvPr>
          <p:cNvSpPr>
            <a:spLocks noGrp="1"/>
          </p:cNvSpPr>
          <p:nvPr>
            <p:ph type="sldNum" idx="11"/>
          </p:nvPr>
        </p:nvSpPr>
        <p:spPr/>
        <p:txBody>
          <a:bodyPr/>
          <a:lstStyle>
            <a:lvl1pPr>
              <a:buNone/>
              <a:defRPr lang="en-US">
                <a:solidFill>
                  <a:schemeClr val="tx1"/>
                </a:solidFill>
              </a:defRPr>
            </a:lvl1pPr>
          </a:lstStyle>
          <a:p>
            <a:fld id="{B5CEABB6-07DC-46E8-9B57-56EC44A396E5}" type="slidenum">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C183D7F6-B498-43B3-948B-1728B52AA6E4}">
              <adec:decorative xmlns:adec="http://schemas.microsoft.com/office/drawing/2017/decorative" val="1"/>
            </a:ext>
          </a:extLst>
        </p:cNvPr>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 uri="{C183D7F6-B498-43B3-948B-1728B52AA6E4}">
                <adec:decorative xmlns:adec="http://schemas.microsoft.com/office/drawing/2017/decorative" val="1"/>
              </a:ext>
            </a:extLst>
          </p:cNvPr>
          <p:cNvSpPr>
            <a:spLocks noGrp="1"/>
          </p:cNvSpPr>
          <p:nvPr>
            <p:ph type="title"/>
          </p:nvPr>
        </p:nvSpPr>
        <p:spPr>
          <a:xfrm>
            <a:off x="811185" y="621973"/>
            <a:ext cx="10569630" cy="1068715"/>
          </a:xfrm>
          <a:prstGeom prst="rect">
            <a:avLst/>
          </a:prstGeom>
        </p:spPr>
        <p:txBody>
          <a:bodyPr vert="horz" lIns="91440" tIns="45720" rIns="91440" bIns="45720" anchor="t">
            <a:noAutofit/>
          </a:bodyPr>
          <a:lstStyle/>
          <a:p>
            <a:r>
              <a:t>Click to edit Master title style</a:t>
            </a:r>
          </a:p>
        </p:txBody>
      </p:sp>
      <p:sp>
        <p:nvSpPr>
          <p:cNvPr id="3" name="Text Placeholder 2">
            <a:extLst>
              <a:ext uri="{FF2B5EF4-FFF2-40B4-BE49-F238E27FC236}">
                <a16:creationId xmlns:a16="http://schemas.microsoft.com/office/drawing/2014/main" id="{74C607AE-E8B7-4C3B-A6DA-04289E2F0A45}"/>
              </a:ext>
              <a:ext uri="{C183D7F6-B498-43B3-948B-1728B52AA6E4}">
                <adec:decorative xmlns:adec="http://schemas.microsoft.com/office/drawing/2017/decorative" val="1"/>
              </a:ext>
            </a:extLst>
          </p:cNvPr>
          <p:cNvSpPr>
            <a:spLocks noGrp="1"/>
          </p:cNvSpPr>
          <p:nvPr>
            <p:ph type="body" idx="1"/>
          </p:nvPr>
        </p:nvSpPr>
        <p:spPr>
          <a:xfrm>
            <a:off x="811185" y="1825625"/>
            <a:ext cx="10569630" cy="4351338"/>
          </a:xfrm>
          <a:prstGeom prst="rect">
            <a:avLst/>
          </a:prstGeom>
        </p:spPr>
        <p:txBody>
          <a:bodyPr vert="horz" lIns="91440" tIns="45720" rIns="91440" bIns="45720">
            <a:no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3F2D0B54-5D87-4D1B-9C6E-5A7B87C833A0}"/>
              </a:ext>
              <a:ext uri="{C183D7F6-B498-43B3-948B-1728B52AA6E4}">
                <adec:decorative xmlns:adec="http://schemas.microsoft.com/office/drawing/2017/decorative" val="1"/>
              </a:ext>
            </a:extLst>
          </p:cNvPr>
          <p:cNvSpPr>
            <a:spLocks noGrp="1"/>
          </p:cNvSpPr>
          <p:nvPr>
            <p:ph type="ftr" idx="3"/>
          </p:nvPr>
        </p:nvSpPr>
        <p:spPr>
          <a:xfrm>
            <a:off x="811185" y="6356350"/>
            <a:ext cx="4411509" cy="365125"/>
          </a:xfrm>
          <a:prstGeom prst="rect">
            <a:avLst/>
          </a:prstGeom>
        </p:spPr>
        <p:txBody>
          <a:bodyPr vert="horz" lIns="0" tIns="0" rIns="0" bIns="0" anchor="ctr">
            <a:noAutofit/>
          </a:bodyPr>
          <a:lstStyle>
            <a:lvl1pPr algn="l">
              <a:buNone/>
              <a:defRPr lang="en-US" sz="1200" b="0" i="0" spc="50" baseline="0">
                <a:solidFill>
                  <a:schemeClr val="tx1"/>
                </a:solidFill>
                <a:latin typeface="+mn-lt"/>
                <a:ea typeface="+mn-lt"/>
                <a:cs typeface="+mn-lt"/>
              </a:defRPr>
            </a:lvl1pPr>
          </a:lstStyle>
          <a:p>
            <a:r>
              <a:t>PRESENTATION TITLE</a:t>
            </a:r>
          </a:p>
        </p:txBody>
      </p:sp>
      <p:sp>
        <p:nvSpPr>
          <p:cNvPr id="6" name="Slide Number Placeholder 5">
            <a:extLst>
              <a:ext uri="{FF2B5EF4-FFF2-40B4-BE49-F238E27FC236}">
                <a16:creationId xmlns:a16="http://schemas.microsoft.com/office/drawing/2014/main" id="{C5CADFFD-0FF7-4DDC-8879-918576F63EA6}"/>
              </a:ext>
              <a:ext uri="{C183D7F6-B498-43B3-948B-1728B52AA6E4}">
                <adec:decorative xmlns:adec="http://schemas.microsoft.com/office/drawing/2017/decorative" val="1"/>
              </a:ext>
            </a:extLst>
          </p:cNvPr>
          <p:cNvSpPr>
            <a:spLocks noGrp="1"/>
          </p:cNvSpPr>
          <p:nvPr>
            <p:ph type="sldNum" idx="4"/>
          </p:nvPr>
        </p:nvSpPr>
        <p:spPr>
          <a:xfrm>
            <a:off x="8637615" y="6356350"/>
            <a:ext cx="2743200" cy="365125"/>
          </a:xfrm>
          <a:prstGeom prst="rect">
            <a:avLst/>
          </a:prstGeom>
        </p:spPr>
        <p:txBody>
          <a:bodyPr vert="horz" lIns="0" tIns="0" rIns="0" bIns="0" anchor="ctr">
            <a:noAutofit/>
          </a:bodyPr>
          <a:lstStyle>
            <a:lvl1pPr algn="r">
              <a:buNone/>
              <a:defRPr lang="en-US" sz="1200" b="1" i="0" spc="50" baseline="0">
                <a:solidFill>
                  <a:schemeClr val="tx1"/>
                </a:solidFill>
                <a:latin typeface="+mn-lt"/>
                <a:ea typeface="+mn-lt"/>
                <a:cs typeface="+mn-lt"/>
              </a:defRPr>
            </a:lvl1pPr>
          </a:lstStyle>
          <a:p>
            <a:fld id="{B5CEABB6-07DC-46E8-9B57-56EC44A396E5}" type="slidenum">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l" defTabSz="914400">
        <a:lnSpc>
          <a:spcPct val="90000"/>
        </a:lnSpc>
        <a:spcBef>
          <a:spcPct val="0"/>
        </a:spcBef>
        <a:buNone/>
        <a:defRPr lang="en-US" sz="4000" b="1" i="0" kern="1200" spc="100" baseline="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lang="en-US" sz="1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lang="en-US" sz="18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lang="en-US"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lang="en-US"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lang="en-US"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lang="en-US"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lang="en-US"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lang="en-US"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lang="en-US" sz="1800" kern="1200">
          <a:solidFill>
            <a:schemeClr val="tx1"/>
          </a:solidFill>
          <a:latin typeface="+mn-lt"/>
          <a:ea typeface="+mn-lt"/>
          <a:cs typeface="+mn-lt"/>
        </a:defRPr>
      </a:lvl9pPr>
    </p:bodyStyle>
    <p:otherStyle>
      <a:lvl1pPr marL="0" algn="l" defTabSz="914400">
        <a:buNone/>
        <a:defRPr lang="en-US" sz="1800" kern="1200">
          <a:solidFill>
            <a:schemeClr val="tx1"/>
          </a:solidFill>
          <a:latin typeface="+mn-lt"/>
          <a:ea typeface="+mn-lt"/>
          <a:cs typeface="+mn-lt"/>
        </a:defRPr>
      </a:lvl1pPr>
      <a:lvl2pPr marL="457200" algn="l" defTabSz="914400">
        <a:buNone/>
        <a:defRPr lang="en-US" sz="1800" kern="1200">
          <a:solidFill>
            <a:schemeClr val="tx1"/>
          </a:solidFill>
          <a:latin typeface="+mn-lt"/>
          <a:ea typeface="+mn-lt"/>
          <a:cs typeface="+mn-lt"/>
        </a:defRPr>
      </a:lvl2pPr>
      <a:lvl3pPr marL="914400" algn="l" defTabSz="914400">
        <a:buNone/>
        <a:defRPr lang="en-US" sz="1800" kern="1200">
          <a:solidFill>
            <a:schemeClr val="tx1"/>
          </a:solidFill>
          <a:latin typeface="+mn-lt"/>
          <a:ea typeface="+mn-lt"/>
          <a:cs typeface="+mn-lt"/>
        </a:defRPr>
      </a:lvl3pPr>
      <a:lvl4pPr marL="1371600" algn="l" defTabSz="914400">
        <a:buNone/>
        <a:defRPr lang="en-US" sz="1800" kern="1200">
          <a:solidFill>
            <a:schemeClr val="tx1"/>
          </a:solidFill>
          <a:latin typeface="+mn-lt"/>
          <a:ea typeface="+mn-lt"/>
          <a:cs typeface="+mn-lt"/>
        </a:defRPr>
      </a:lvl4pPr>
      <a:lvl5pPr marL="1828800" algn="l" defTabSz="914400">
        <a:buNone/>
        <a:defRPr lang="en-US" sz="1800" kern="1200">
          <a:solidFill>
            <a:schemeClr val="tx1"/>
          </a:solidFill>
          <a:latin typeface="+mn-lt"/>
          <a:ea typeface="+mn-lt"/>
          <a:cs typeface="+mn-lt"/>
        </a:defRPr>
      </a:lvl5pPr>
      <a:lvl6pPr marL="2286000" algn="l" defTabSz="914400">
        <a:buNone/>
        <a:defRPr lang="en-US" sz="1800" kern="1200">
          <a:solidFill>
            <a:schemeClr val="tx1"/>
          </a:solidFill>
          <a:latin typeface="+mn-lt"/>
          <a:ea typeface="+mn-lt"/>
          <a:cs typeface="+mn-lt"/>
        </a:defRPr>
      </a:lvl6pPr>
      <a:lvl7pPr marL="2743200" algn="l" defTabSz="914400">
        <a:buNone/>
        <a:defRPr lang="en-US" sz="1800" kern="1200">
          <a:solidFill>
            <a:schemeClr val="tx1"/>
          </a:solidFill>
          <a:latin typeface="+mn-lt"/>
          <a:ea typeface="+mn-lt"/>
          <a:cs typeface="+mn-lt"/>
        </a:defRPr>
      </a:lvl7pPr>
      <a:lvl8pPr marL="3200400" algn="l" defTabSz="914400">
        <a:buNone/>
        <a:defRPr lang="en-US" sz="1800" kern="1200">
          <a:solidFill>
            <a:schemeClr val="tx1"/>
          </a:solidFill>
          <a:latin typeface="+mn-lt"/>
          <a:ea typeface="+mn-lt"/>
          <a:cs typeface="+mn-lt"/>
        </a:defRPr>
      </a:lvl8pPr>
      <a:lvl9pPr marL="3657600" algn="l" defTabSz="914400">
        <a:buNone/>
        <a:defRPr lang="en-US"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hyperlink" Target="mailto:Lachelle.smith@drexel.edu"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AER Author Series">
    <p:bg>
      <p:bgPr>
        <a:solidFill>
          <a:srgbClr val="002060"/>
        </a:solidFill>
        <a:effectLst/>
      </p:bgPr>
    </p:bg>
    <p:spTree>
      <p:nvGrpSpPr>
        <p:cNvPr id="1" name=""/>
        <p:cNvGrpSpPr/>
        <p:nvPr/>
      </p:nvGrpSpPr>
      <p:grpSpPr>
        <a:xfrm>
          <a:off x="0" y="0"/>
          <a:ext cx="0" cy="0"/>
          <a:chOff x="0" y="0"/>
          <a:chExt cx="0" cy="0"/>
        </a:xfrm>
      </p:grpSpPr>
      <p:sp>
        <p:nvSpPr>
          <p:cNvPr id="9" name="Slide title">
            <a:extLst>
              <a:ext uri="{FF2B5EF4-FFF2-40B4-BE49-F238E27FC236}">
                <a16:creationId xmlns:a16="http://schemas.microsoft.com/office/drawing/2014/main" id="{265DD9DB-FB7C-4E67-B4F7-A08D5BFE10E3}"/>
              </a:ext>
            </a:extLst>
          </p:cNvPr>
          <p:cNvSpPr>
            <a:spLocks noGrp="1"/>
          </p:cNvSpPr>
          <p:nvPr>
            <p:ph type="title"/>
          </p:nvPr>
        </p:nvSpPr>
        <p:spPr>
          <a:xfrm>
            <a:off x="714375" y="285750"/>
            <a:ext cx="8096250" cy="476250"/>
          </a:xfrm>
          <a:prstGeom prst="rect">
            <a:avLst/>
          </a:prstGeom>
          <a:noFill/>
          <a:ln w="0">
            <a:noFill/>
            <a:prstDash val="solid"/>
          </a:ln>
        </p:spPr>
        <p:txBody>
          <a:bodyPr lIns="0" tIns="0" rIns="0" bIns="0" anchor="t">
            <a:noAutofit/>
          </a:bodyPr>
          <a:lstStyle>
            <a:defPPr algn="l">
              <a:defRPr lang="en-US" sz="2600" b="1">
                <a:solidFill>
                  <a:srgbClr val="FFFFFF"/>
                </a:solidFill>
                <a:latin typeface="Arial"/>
                <a:ea typeface="Arial"/>
                <a:cs typeface="Arial"/>
              </a:defRPr>
            </a:defPPr>
          </a:lstStyle>
          <a:p>
            <a:pPr algn="l">
              <a:defRPr lang="en-US" sz="2600" b="1">
                <a:solidFill>
                  <a:srgbClr val="FFFFFF"/>
                </a:solidFill>
                <a:latin typeface="Arial"/>
                <a:ea typeface="Arial"/>
                <a:cs typeface="Arial"/>
              </a:defRPr>
            </a:pPr>
            <a:r>
              <a:rPr lang="en-US" sz="2600" b="1">
                <a:solidFill>
                  <a:srgbClr val="FFFFFF"/>
                </a:solidFill>
                <a:latin typeface="Arial"/>
                <a:ea typeface="Arial"/>
                <a:cs typeface="Arial"/>
              </a:rPr>
              <a:t>AER Author Series</a:t>
            </a:r>
          </a:p>
        </p:txBody>
      </p:sp>
      <p:pic>
        <p:nvPicPr>
          <p:cNvPr id="4" name="Picture 3" descr="AER: Association for Education and Rehabilitation of the Blind and Visually Impaired.">
            <a:extLst>
              <a:ext uri="{FF2B5EF4-FFF2-40B4-BE49-F238E27FC236}">
                <a16:creationId xmlns:a16="http://schemas.microsoft.com/office/drawing/2014/main" id="{33C4BFB8-A5FF-41C8-BBBB-85D19D22B8A8}"/>
              </a:ext>
            </a:extLst>
          </p:cNvPr>
          <p:cNvPicPr>
            <a:picLocks noChangeAspect="1"/>
          </p:cNvPicPr>
          <p:nvPr/>
        </p:nvPicPr>
        <p:blipFill>
          <a:blip r:embed="rId3"/>
          <a:stretch>
            <a:fillRect/>
          </a:stretch>
        </p:blipFill>
        <p:spPr>
          <a:xfrm>
            <a:off x="1363252" y="1371215"/>
            <a:ext cx="6923422" cy="2754946"/>
          </a:xfrm>
          <a:prstGeom prst="rect">
            <a:avLst/>
          </a:prstGeom>
        </p:spPr>
      </p:pic>
      <p:sp>
        <p:nvSpPr>
          <p:cNvPr id="8" name="Subtitle 2">
            <a:extLst>
              <a:ext uri="{FF2B5EF4-FFF2-40B4-BE49-F238E27FC236}">
                <a16:creationId xmlns:a16="http://schemas.microsoft.com/office/drawing/2014/main" id="{CC96C869-EA2A-FF46-D8E7-24D5EC5917D6}"/>
              </a:ext>
            </a:extLst>
          </p:cNvPr>
          <p:cNvSpPr>
            <a:spLocks noGrp="1"/>
          </p:cNvSpPr>
          <p:nvPr/>
        </p:nvSpPr>
        <p:spPr>
          <a:xfrm>
            <a:off x="1324477" y="4295776"/>
            <a:ext cx="7000972" cy="1058277"/>
          </a:xfrm>
          <a:prstGeom prst="rect">
            <a:avLst/>
          </a:prstGeom>
        </p:spPr>
        <p:txBody>
          <a:bodyPr/>
          <a:lstStyle>
            <a:lvl1pPr marL="228600" indent="-228600" algn="l" defTabSz="914400">
              <a:lnSpc>
                <a:spcPct val="90000"/>
              </a:lnSpc>
              <a:spcBef>
                <a:spcPts val="1000"/>
              </a:spcBef>
              <a:buFont typeface="Arial"/>
              <a:buChar char="•"/>
              <a:defRPr lang="en-US" sz="1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lang="en-US" sz="18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lang="en-US"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lang="en-US"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lang="en-US"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lang="en-US"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lang="en-US"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lang="en-US"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lang="en-US" sz="1800" kern="1200">
                <a:solidFill>
                  <a:schemeClr val="tx1"/>
                </a:solidFill>
                <a:latin typeface="+mn-lt"/>
                <a:ea typeface="+mn-lt"/>
                <a:cs typeface="+mn-lt"/>
              </a:defRPr>
            </a:lvl9pPr>
          </a:lstStyle>
          <a:p>
            <a:pPr marL="0" indent="0" algn="ctr">
              <a:buNone/>
            </a:pPr>
            <a:r>
              <a:rPr lang="en-US" sz="2400" b="1"/>
              <a:t>aer@aerbvi.org | 703-671-4500</a:t>
            </a:r>
          </a:p>
          <a:p>
            <a:pPr marL="0" indent="0" algn="ctr">
              <a:buNone/>
            </a:pPr>
            <a:r>
              <a:rPr lang="en-US" sz="2400" b="1"/>
              <a:t>www.aerbvi.org</a:t>
            </a:r>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Vision Rehabilitation Therapy Division">
    <p:bg>
      <p:bgPr>
        <a:solidFill>
          <a:srgbClr val="002060"/>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6A830833-71A2-44B3-9CD1-5698A5C61D4D}"/>
              </a:ext>
            </a:extLst>
          </p:cNvPr>
          <p:cNvSpPr>
            <a:spLocks noGrp="1"/>
          </p:cNvSpPr>
          <p:nvPr>
            <p:ph type="title"/>
          </p:nvPr>
        </p:nvSpPr>
        <p:spPr>
          <a:xfrm>
            <a:off x="714375" y="285750"/>
            <a:ext cx="10001250" cy="476250"/>
          </a:xfrm>
          <a:prstGeom prst="rect">
            <a:avLst/>
          </a:prstGeom>
          <a:noFill/>
          <a:ln w="0">
            <a:noFill/>
            <a:prstDash val="solid"/>
          </a:ln>
        </p:spPr>
        <p:txBody>
          <a:bodyPr lIns="0" tIns="0" rIns="0" bIns="0" anchor="t">
            <a:noAutofit/>
          </a:bodyPr>
          <a:lstStyle>
            <a:defPPr algn="l">
              <a:defRPr lang="en-US" sz="2600" b="1">
                <a:solidFill>
                  <a:srgbClr val="FFFFFF"/>
                </a:solidFill>
                <a:latin typeface="Arial"/>
                <a:ea typeface="Arial"/>
                <a:cs typeface="Arial"/>
              </a:defRPr>
            </a:defPPr>
          </a:lstStyle>
          <a:p>
            <a:pPr algn="l">
              <a:defRPr lang="en-US" sz="2600" b="1">
                <a:solidFill>
                  <a:srgbClr val="FFFFFF"/>
                </a:solidFill>
                <a:latin typeface="Arial"/>
                <a:ea typeface="Arial"/>
                <a:cs typeface="Arial"/>
              </a:defRPr>
            </a:pPr>
            <a:r>
              <a:rPr lang="en-US" sz="2600" b="1">
                <a:solidFill>
                  <a:srgbClr val="FFFFFF"/>
                </a:solidFill>
                <a:latin typeface="Arial"/>
                <a:ea typeface="Arial"/>
                <a:cs typeface="Arial"/>
              </a:rPr>
              <a:t>Vision Rehabilitation Therapy Division</a:t>
            </a:r>
          </a:p>
        </p:txBody>
      </p:sp>
      <p:pic>
        <p:nvPicPr>
          <p:cNvPr id="5" name="Picture Placeholder 4" descr="A person operates a microwave using its controls.">
            <a:extLst>
              <a:ext uri="{FF2B5EF4-FFF2-40B4-BE49-F238E27FC236}">
                <a16:creationId xmlns:a16="http://schemas.microsoft.com/office/drawing/2014/main" id="{77AAA409-11A9-4313-90BE-B40C54B50518}"/>
              </a:ext>
            </a:extLst>
          </p:cNvPr>
          <p:cNvPicPr>
            <a:picLocks noGrp="1" noChangeAspect="1"/>
          </p:cNvPicPr>
          <p:nvPr>
            <p:ph type="pic" idx="15"/>
          </p:nvPr>
        </p:nvPicPr>
        <p:blipFill>
          <a:blip r:embed="rId3"/>
          <a:srcRect/>
          <a:stretch/>
        </p:blipFill>
        <p:spPr>
          <a:xfrm>
            <a:off x="8091187" y="2475185"/>
            <a:ext cx="3456590" cy="3456590"/>
          </a:xfrm>
        </p:spPr>
      </p:pic>
      <p:pic>
        <p:nvPicPr>
          <p:cNvPr id="2" name="Picture 1" descr="AER Vision Rehabilitation Therapy Professional Division.">
            <a:extLst>
              <a:ext uri="{FF2B5EF4-FFF2-40B4-BE49-F238E27FC236}">
                <a16:creationId xmlns:a16="http://schemas.microsoft.com/office/drawing/2014/main" id="{1344DB58-E741-44C0-B29F-9A4079890C33}"/>
              </a:ext>
            </a:extLst>
          </p:cNvPr>
          <p:cNvPicPr>
            <a:picLocks noChangeAspect="1"/>
          </p:cNvPicPr>
          <p:nvPr/>
        </p:nvPicPr>
        <p:blipFill>
          <a:blip r:embed="rId4"/>
          <a:stretch>
            <a:fillRect/>
          </a:stretch>
        </p:blipFill>
        <p:spPr>
          <a:xfrm>
            <a:off x="4391" y="1215027"/>
            <a:ext cx="8630743" cy="4427564"/>
          </a:xfrm>
          <a:prstGeom prst="rect">
            <a:avLst/>
          </a:prstGeom>
        </p:spPr>
      </p:pic>
    </p:spTree>
    <p:extLst>
      <p:ext uri="{BB962C8B-B14F-4D97-AF65-F5344CB8AC3E}">
        <p14:creationId xmlns:p14="http://schemas.microsoft.com/office/powerpoint/2010/main" val="1902036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Foundations of Vision Rehabilitation Therapy">
    <p:bg>
      <p:bgPr>
        <a:solidFill>
          <a:srgbClr val="92D050"/>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BCCF1C0-67C3-5DBB-4A4D-E7AFBAF5A24F}"/>
              </a:ext>
            </a:extLst>
          </p:cNvPr>
          <p:cNvSpPr>
            <a:spLocks noGrp="1"/>
          </p:cNvSpPr>
          <p:nvPr>
            <p:ph type="title"/>
          </p:nvPr>
        </p:nvSpPr>
        <p:spPr>
          <a:xfrm>
            <a:off x="811184" y="621973"/>
            <a:ext cx="7088478" cy="1828800"/>
          </a:xfrm>
        </p:spPr>
        <p:txBody>
          <a:bodyPr/>
          <a:lstStyle/>
          <a:p>
            <a:r>
              <a:rPr lang="en-US">
                <a:solidFill>
                  <a:schemeClr val="bg1"/>
                </a:solidFill>
              </a:rPr>
              <a:t>Foundations of Vision Rehabilitation Therapy</a:t>
            </a:r>
          </a:p>
        </p:txBody>
      </p:sp>
      <p:sp>
        <p:nvSpPr>
          <p:cNvPr id="4" name="Text Placeholder 3">
            <a:extLst>
              <a:ext uri="{FF2B5EF4-FFF2-40B4-BE49-F238E27FC236}">
                <a16:creationId xmlns:a16="http://schemas.microsoft.com/office/drawing/2014/main" id="{6091AC04-EF72-2720-9C25-D9F8D877BE71}"/>
              </a:ext>
            </a:extLst>
          </p:cNvPr>
          <p:cNvSpPr>
            <a:spLocks noGrp="1"/>
          </p:cNvSpPr>
          <p:nvPr>
            <p:ph idx="18"/>
          </p:nvPr>
        </p:nvSpPr>
        <p:spPr>
          <a:xfrm>
            <a:off x="810330" y="1390441"/>
            <a:ext cx="6759394" cy="3271324"/>
          </a:xfrm>
        </p:spPr>
        <p:txBody>
          <a:bodyPr/>
          <a:lstStyle/>
          <a:p>
            <a:endParaRPr lang="en-US" b="1">
              <a:solidFill>
                <a:schemeClr val="bg1"/>
              </a:solidFill>
            </a:endParaRPr>
          </a:p>
          <a:p>
            <a:endParaRPr lang="en-US" b="1">
              <a:solidFill>
                <a:schemeClr val="bg1"/>
              </a:solidFill>
            </a:endParaRPr>
          </a:p>
          <a:p>
            <a:r>
              <a:rPr lang="en-US" b="1">
                <a:solidFill>
                  <a:schemeClr val="bg1"/>
                </a:solidFill>
              </a:rPr>
              <a:t>EDITORS</a:t>
            </a:r>
          </a:p>
          <a:p>
            <a:r>
              <a:rPr lang="en-US">
                <a:solidFill>
                  <a:schemeClr val="bg1"/>
                </a:solidFill>
              </a:rPr>
              <a:t>Dr. Helen Lee and Jennifer Ottowitz</a:t>
            </a:r>
          </a:p>
        </p:txBody>
      </p:sp>
      <p:pic>
        <p:nvPicPr>
          <p:cNvPr id="11" name="Picture Placeholder 10" descr="Cover of Foundations of Vision Rehabilitation Therapy.">
            <a:extLst>
              <a:ext uri="{FF2B5EF4-FFF2-40B4-BE49-F238E27FC236}">
                <a16:creationId xmlns:a16="http://schemas.microsoft.com/office/drawing/2014/main" id="{FDCBE096-F1FF-4A73-88B9-858C4B7478D9}"/>
              </a:ext>
            </a:extLst>
          </p:cNvPr>
          <p:cNvPicPr>
            <a:picLocks noGrp="1" noChangeAspect="1"/>
          </p:cNvPicPr>
          <p:nvPr>
            <p:ph type="pic" idx="4294967295"/>
          </p:nvPr>
        </p:nvPicPr>
        <p:blipFill>
          <a:blip r:embed="rId3"/>
          <a:srcRect t="374" b="374"/>
          <a:stretch/>
        </p:blipFill>
        <p:spPr>
          <a:xfrm rot="175147">
            <a:off x="8004523" y="795338"/>
            <a:ext cx="3108325" cy="4197350"/>
          </a:xfrm>
          <a:prstGeom prst="rect">
            <a:avLst/>
          </a:prstGeom>
          <a:ln w="57150" cap="sq">
            <a:solidFill>
              <a:srgbClr val="FFFFFF"/>
            </a:solidFill>
            <a:miter/>
          </a:ln>
          <a:effectLst>
            <a:outerShdw blurRad="65000" dist="50800" dir="12900000" kx="195000" ky="145000" algn="tl" rotWithShape="0">
              <a:srgbClr val="000000">
                <a:alpha val="30000"/>
              </a:srgbClr>
            </a:outerShdw>
          </a:effectLst>
        </p:spPr>
      </p:pic>
      <p:pic>
        <p:nvPicPr>
          <p:cNvPr id="14" name="Picture 13" descr="American Printing House for the Blind logo.">
            <a:extLst>
              <a:ext uri="{FF2B5EF4-FFF2-40B4-BE49-F238E27FC236}">
                <a16:creationId xmlns:a16="http://schemas.microsoft.com/office/drawing/2014/main" id="{D47BC28E-C79A-4261-84C6-02CA25080F25}"/>
              </a:ext>
            </a:extLst>
          </p:cNvPr>
          <p:cNvPicPr>
            <a:picLocks noChangeAspect="1"/>
          </p:cNvPicPr>
          <p:nvPr/>
        </p:nvPicPr>
        <p:blipFill>
          <a:blip r:embed="rId4"/>
          <a:stretch>
            <a:fillRect/>
          </a:stretch>
        </p:blipFill>
        <p:spPr>
          <a:xfrm>
            <a:off x="647603" y="4105274"/>
            <a:ext cx="2581275" cy="2581275"/>
          </a:xfrm>
          <a:prstGeom prst="rect">
            <a:avLst/>
          </a:prstGeom>
        </p:spPr>
      </p:pic>
      <p:sp>
        <p:nvSpPr>
          <p:cNvPr id="15" name="Text Placeholder 3">
            <a:extLst>
              <a:ext uri="{FF2B5EF4-FFF2-40B4-BE49-F238E27FC236}">
                <a16:creationId xmlns:a16="http://schemas.microsoft.com/office/drawing/2014/main" id="{02AEAC04-E1A0-3C86-9716-17D1681EECC1}"/>
              </a:ext>
            </a:extLst>
          </p:cNvPr>
          <p:cNvSpPr>
            <a:spLocks noGrp="1"/>
          </p:cNvSpPr>
          <p:nvPr/>
        </p:nvSpPr>
        <p:spPr>
          <a:xfrm>
            <a:off x="3391605" y="4600365"/>
            <a:ext cx="6275387" cy="3271324"/>
          </a:xfrm>
          <a:prstGeom prst="rect">
            <a:avLst/>
          </a:prstGeom>
        </p:spPr>
        <p:txBody>
          <a:bodyPr vert="horz" lIns="0" tIns="45720" rIns="91440" bIns="45720">
            <a:noAutofit/>
          </a:bodyPr>
          <a:lstStyle>
            <a:lvl1pPr marL="0" indent="0" algn="l" defTabSz="914400">
              <a:lnSpc>
                <a:spcPct val="90000"/>
              </a:lnSpc>
              <a:spcBef>
                <a:spcPts val="1000"/>
              </a:spcBef>
              <a:buFont typeface="Arial"/>
              <a:buNone/>
              <a:defRPr lang="en-US" sz="1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lang="en-US" sz="18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lang="en-US"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lang="en-US"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lang="en-US"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lang="en-US"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lang="en-US"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lang="en-US"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lang="en-US" sz="1800" kern="1200">
                <a:solidFill>
                  <a:schemeClr val="tx1"/>
                </a:solidFill>
                <a:latin typeface="+mn-lt"/>
                <a:ea typeface="+mn-lt"/>
                <a:cs typeface="+mn-lt"/>
              </a:defRPr>
            </a:lvl9pPr>
          </a:lstStyle>
          <a:p>
            <a:r>
              <a:rPr lang="en-US" sz="2800">
                <a:solidFill>
                  <a:schemeClr val="bg1"/>
                </a:solidFill>
              </a:rPr>
              <a:t>To order online, </a:t>
            </a:r>
          </a:p>
          <a:p>
            <a:r>
              <a:rPr lang="en-US" sz="2800">
                <a:solidFill>
                  <a:schemeClr val="bg1"/>
                </a:solidFill>
              </a:rPr>
              <a:t>visit aph.org/shop</a:t>
            </a:r>
          </a:p>
          <a:p>
            <a:r>
              <a:rPr lang="en-US" sz="2800">
                <a:solidFill>
                  <a:schemeClr val="bg1"/>
                </a:solidFill>
              </a:rPr>
              <a:t>Or call 1-800-223-1839  </a:t>
            </a:r>
          </a:p>
        </p:txBody>
      </p:sp>
      <p:pic>
        <p:nvPicPr>
          <p:cNvPr id="3" name="Picture 2" descr="QR code for ordering the textbook. The ordering website and phone number are provided as text on this slide.">
            <a:extLst>
              <a:ext uri="{FF2B5EF4-FFF2-40B4-BE49-F238E27FC236}">
                <a16:creationId xmlns:a16="http://schemas.microsoft.com/office/drawing/2014/main" id="{04089C93-781D-4201-8B36-99D42F9B713E}"/>
              </a:ext>
            </a:extLst>
          </p:cNvPr>
          <p:cNvPicPr>
            <a:picLocks noChangeAspect="1"/>
          </p:cNvPicPr>
          <p:nvPr/>
        </p:nvPicPr>
        <p:blipFill>
          <a:blip r:embed="rId5"/>
          <a:srcRect/>
          <a:stretch/>
        </p:blipFill>
        <p:spPr>
          <a:xfrm>
            <a:off x="9893438" y="4661765"/>
            <a:ext cx="1911426" cy="1911426"/>
          </a:xfrm>
          <a:prstGeom prst="rect">
            <a:avLst/>
          </a:prstGeom>
        </p:spPr>
      </p:pic>
    </p:spTree>
    <p:extLst>
      <p:ext uri="{BB962C8B-B14F-4D97-AF65-F5344CB8AC3E}">
        <p14:creationId xmlns:p14="http://schemas.microsoft.com/office/powerpoint/2010/main" val="4044432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Foundations  of Vision  Rehabilitation  Therapy">
    <p:bg>
      <p:bgPr>
        <a:solidFill>
          <a:schemeClr val="tx2">
            <a:lumMod val="9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A80B718-32F6-FB3F-BAEC-651E1CEC9C58}"/>
              </a:ext>
            </a:extLst>
          </p:cNvPr>
          <p:cNvSpPr>
            <a:spLocks noGrp="1"/>
          </p:cNvSpPr>
          <p:nvPr>
            <p:ph type="title"/>
          </p:nvPr>
        </p:nvSpPr>
        <p:spPr>
          <a:xfrm>
            <a:off x="811185" y="1477595"/>
            <a:ext cx="10002589" cy="1426009"/>
          </a:xfrm>
        </p:spPr>
        <p:txBody>
          <a:bodyPr/>
          <a:lstStyle/>
          <a:p>
            <a:r>
              <a:rPr lang="en-US" sz="4000">
                <a:solidFill>
                  <a:schemeClr val="bg1"/>
                </a:solidFill>
              </a:rPr>
              <a:t>Foundations </a:t>
            </a:r>
            <a:br>
              <a:rPr lang="en-US" sz="4000">
                <a:solidFill>
                  <a:schemeClr val="bg1"/>
                </a:solidFill>
              </a:rPr>
            </a:br>
            <a:r>
              <a:rPr lang="en-US" sz="4000">
                <a:solidFill>
                  <a:schemeClr val="bg1"/>
                </a:solidFill>
              </a:rPr>
              <a:t>of Vision </a:t>
            </a:r>
            <a:br>
              <a:rPr lang="en-US" sz="4000">
                <a:solidFill>
                  <a:schemeClr val="bg1"/>
                </a:solidFill>
              </a:rPr>
            </a:br>
            <a:r>
              <a:rPr lang="en-US" sz="4000">
                <a:solidFill>
                  <a:schemeClr val="bg1"/>
                </a:solidFill>
              </a:rPr>
              <a:t>Rehabilitation </a:t>
            </a:r>
            <a:br>
              <a:rPr lang="en-US" sz="4000">
                <a:solidFill>
                  <a:schemeClr val="bg1"/>
                </a:solidFill>
              </a:rPr>
            </a:br>
            <a:r>
              <a:rPr lang="en-US" sz="4000">
                <a:solidFill>
                  <a:schemeClr val="bg1"/>
                </a:solidFill>
              </a:rPr>
              <a:t>Therapy</a:t>
            </a:r>
          </a:p>
        </p:txBody>
      </p:sp>
      <p:sp>
        <p:nvSpPr>
          <p:cNvPr id="3" name="Subtitle 2">
            <a:extLst>
              <a:ext uri="{FF2B5EF4-FFF2-40B4-BE49-F238E27FC236}">
                <a16:creationId xmlns:a16="http://schemas.microsoft.com/office/drawing/2014/main" id="{75093D85-1F45-CE84-5321-08B93AD8C0AC}"/>
              </a:ext>
            </a:extLst>
          </p:cNvPr>
          <p:cNvSpPr>
            <a:spLocks noGrp="1"/>
          </p:cNvSpPr>
          <p:nvPr>
            <p:ph type="subTitle" idx="1"/>
          </p:nvPr>
        </p:nvSpPr>
        <p:spPr>
          <a:xfrm>
            <a:off x="811185" y="3099686"/>
            <a:ext cx="5448101" cy="1207620"/>
          </a:xfrm>
        </p:spPr>
        <p:txBody>
          <a:bodyPr/>
          <a:lstStyle/>
          <a:p>
            <a:r>
              <a:rPr lang="en-US">
                <a:solidFill>
                  <a:schemeClr val="bg1"/>
                </a:solidFill>
                <a:latin typeface="+mn-lt"/>
                <a:ea typeface="+mn-lt"/>
                <a:cs typeface="+mn-lt"/>
              </a:rPr>
              <a:t>Access the entire AER eLearning series when you </a:t>
            </a:r>
            <a:br>
              <a:rPr lang="en-US">
                <a:solidFill>
                  <a:schemeClr val="bg1"/>
                </a:solidFill>
                <a:latin typeface="+mn-lt"/>
                <a:ea typeface="+mn-lt"/>
                <a:cs typeface="+mn-lt"/>
              </a:rPr>
            </a:br>
            <a:r>
              <a:rPr lang="en-US">
                <a:solidFill>
                  <a:schemeClr val="bg1"/>
                </a:solidFill>
                <a:latin typeface="+mn-lt"/>
                <a:ea typeface="+mn-lt"/>
                <a:cs typeface="+mn-lt"/>
              </a:rPr>
              <a:t>scan the QR code. </a:t>
            </a:r>
          </a:p>
        </p:txBody>
      </p:sp>
      <p:pic>
        <p:nvPicPr>
          <p:cNvPr id="19" name="Picture 18" descr="QR code to access the AER eLearning series.">
            <a:extLst>
              <a:ext uri="{FF2B5EF4-FFF2-40B4-BE49-F238E27FC236}">
                <a16:creationId xmlns:a16="http://schemas.microsoft.com/office/drawing/2014/main" id="{041F3E8E-BA10-4C0B-8F73-E1AED8EB90E4}"/>
              </a:ext>
            </a:extLst>
          </p:cNvPr>
          <p:cNvPicPr>
            <a:picLocks noChangeAspect="1"/>
          </p:cNvPicPr>
          <p:nvPr/>
        </p:nvPicPr>
        <p:blipFill>
          <a:blip r:embed="rId3"/>
          <a:stretch>
            <a:fillRect/>
          </a:stretch>
        </p:blipFill>
        <p:spPr>
          <a:xfrm>
            <a:off x="576991" y="5005189"/>
            <a:ext cx="3226078" cy="1317222"/>
          </a:xfrm>
          <a:prstGeom prst="rect">
            <a:avLst/>
          </a:prstGeom>
        </p:spPr>
      </p:pic>
      <p:pic>
        <p:nvPicPr>
          <p:cNvPr id="4" name="Picture 3" descr="AER eLearning logo.">
            <a:extLst>
              <a:ext uri="{FF2B5EF4-FFF2-40B4-BE49-F238E27FC236}">
                <a16:creationId xmlns:a16="http://schemas.microsoft.com/office/drawing/2014/main" id="{065706F4-3FA2-4AB1-94AE-6F272C1C38C9}"/>
              </a:ext>
            </a:extLst>
          </p:cNvPr>
          <p:cNvPicPr>
            <a:picLocks noChangeAspect="1"/>
          </p:cNvPicPr>
          <p:nvPr/>
        </p:nvPicPr>
        <p:blipFill>
          <a:blip r:embed="rId4"/>
          <a:srcRect/>
          <a:stretch/>
        </p:blipFill>
        <p:spPr>
          <a:xfrm>
            <a:off x="7119692" y="432666"/>
            <a:ext cx="4560962" cy="4560962"/>
          </a:xfrm>
          <a:prstGeom prst="rect">
            <a:avLst/>
          </a:prstGeom>
        </p:spPr>
      </p:pic>
    </p:spTree>
    <p:extLst>
      <p:ext uri="{BB962C8B-B14F-4D97-AF65-F5344CB8AC3E}">
        <p14:creationId xmlns:p14="http://schemas.microsoft.com/office/powerpoint/2010/main" val="301970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Earning ACVREP Continuing Education Credits">
    <p:bg>
      <p:bgPr>
        <a:solidFill>
          <a:schemeClr val="tx2">
            <a:lumMod val="9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8D86F76-B90A-AB17-1C74-93CBDF5350D4}"/>
              </a:ext>
            </a:extLst>
          </p:cNvPr>
          <p:cNvSpPr>
            <a:spLocks noGrp="1"/>
          </p:cNvSpPr>
          <p:nvPr>
            <p:ph type="title"/>
          </p:nvPr>
        </p:nvSpPr>
        <p:spPr>
          <a:xfrm>
            <a:off x="800100" y="428625"/>
            <a:ext cx="8572500" cy="1238250"/>
          </a:xfrm>
        </p:spPr>
        <p:txBody>
          <a:bodyPr/>
          <a:lstStyle/>
          <a:p>
            <a:r>
              <a:rPr lang="en-US" sz="3000">
                <a:solidFill>
                  <a:srgbClr val="000000"/>
                </a:solidFill>
                <a:latin typeface="Arial Black"/>
                <a:ea typeface="Arial Black"/>
                <a:cs typeface="Arial Black"/>
              </a:rPr>
              <a:t>Earning ACVREP Continuing Education Credits</a:t>
            </a:r>
          </a:p>
        </p:txBody>
      </p:sp>
      <p:sp>
        <p:nvSpPr>
          <p:cNvPr id="3" name="Subtitle 2">
            <a:extLst>
              <a:ext uri="{FF2B5EF4-FFF2-40B4-BE49-F238E27FC236}">
                <a16:creationId xmlns:a16="http://schemas.microsoft.com/office/drawing/2014/main" id="{A9842FA3-4EA9-0D02-D1E0-56774F583639}"/>
              </a:ext>
            </a:extLst>
          </p:cNvPr>
          <p:cNvSpPr>
            <a:spLocks noGrp="1"/>
          </p:cNvSpPr>
          <p:nvPr>
            <p:ph idx="26"/>
          </p:nvPr>
        </p:nvSpPr>
        <p:spPr>
          <a:xfrm>
            <a:off x="800100" y="2000250"/>
            <a:ext cx="9906000" cy="3238500"/>
          </a:xfrm>
        </p:spPr>
        <p:txBody>
          <a:bodyPr lIns="0" tIns="0" rIns="0" bIns="0">
            <a:noAutofit/>
          </a:bodyPr>
          <a:lstStyle>
            <a:defPPr>
              <a:defRPr lang="en-US" sz="2400"/>
            </a:defPPr>
          </a:lstStyle>
          <a:p>
            <a:pPr>
              <a:defRPr lang="en-US" sz="2400"/>
            </a:pPr>
            <a:r>
              <a:rPr lang="en-US" sz="2400">
                <a:solidFill>
                  <a:srgbClr val="000000"/>
                </a:solidFill>
                <a:latin typeface="Arial"/>
                <a:ea typeface="Arial"/>
                <a:cs typeface="Arial"/>
              </a:rPr>
              <a:t>To earn your ACVREP credit for this session you must be in attendance for 85% of the webinar to qualify. At the end of this session, take the survey on the e-learning platform. Once you have completed the survey, the certificate of CEU’s will be sent in an email and also will be available in your e-learning account </a:t>
            </a:r>
            <a:br>
              <a:rPr lang="en-US" sz="2400">
                <a:solidFill>
                  <a:srgbClr val="000000"/>
                </a:solidFill>
                <a:latin typeface="Arial"/>
                <a:ea typeface="Arial"/>
                <a:cs typeface="Arial"/>
              </a:rPr>
            </a:br>
            <a:r>
              <a:rPr lang="en-US" sz="2400">
                <a:solidFill>
                  <a:srgbClr val="000000"/>
                </a:solidFill>
                <a:latin typeface="Arial"/>
                <a:ea typeface="Arial"/>
                <a:cs typeface="Arial"/>
              </a:rPr>
              <a:t>Sessions and ACVREP CE credits are included in your AER Membership.</a:t>
            </a:r>
          </a:p>
        </p:txBody>
      </p:sp>
      <p:pic>
        <p:nvPicPr>
          <p:cNvPr id="5" name="Picture 4" descr="ACVREP: Academy for Certification of Vision Rehabilitation and Education Professionals.">
            <a:extLst>
              <a:ext uri="{FF2B5EF4-FFF2-40B4-BE49-F238E27FC236}">
                <a16:creationId xmlns:a16="http://schemas.microsoft.com/office/drawing/2014/main" id="{2010D999-8709-406A-A99F-8D834B7AF841}"/>
              </a:ext>
            </a:extLst>
          </p:cNvPr>
          <p:cNvPicPr>
            <a:picLocks noChangeAspect="1"/>
          </p:cNvPicPr>
          <p:nvPr/>
        </p:nvPicPr>
        <p:blipFill>
          <a:blip r:embed="rId3"/>
          <a:stretch>
            <a:fillRect/>
          </a:stretch>
        </p:blipFill>
        <p:spPr>
          <a:xfrm>
            <a:off x="811185" y="5153594"/>
            <a:ext cx="3471255" cy="1082434"/>
          </a:xfrm>
          <a:prstGeom prst="rect">
            <a:avLst/>
          </a:prstGeom>
        </p:spPr>
      </p:pic>
    </p:spTree>
    <p:extLst>
      <p:ext uri="{BB962C8B-B14F-4D97-AF65-F5344CB8AC3E}">
        <p14:creationId xmlns:p14="http://schemas.microsoft.com/office/powerpoint/2010/main" val="326851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Chapter 11: Adaptive Food Preparation">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Chapter 11: Adaptive Food Preparation</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a:ea typeface="Arial"/>
                <a:cs typeface="Arial"/>
              </a:rPr>
              <a:t>Presented by Lachelle Smith, CVRT, LVT</a:t>
            </a:r>
          </a:p>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a:ea typeface="Arial"/>
                <a:cs typeface="Arial"/>
              </a:rPr>
              <a:t>AER Foundations of Vision Rehabilitation Therapy Author Series</a:t>
            </a:r>
          </a:p>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a:ea typeface="Arial"/>
                <a:cs typeface="Arial"/>
              </a:rPr>
              <a:t>October 15, 2026</a:t>
            </a:r>
          </a:p>
        </p:txBody>
      </p:sp>
    </p:spTree>
    <p:extLst>
      <p:ext uri="{BB962C8B-B14F-4D97-AF65-F5344CB8AC3E}">
        <p14:creationId xmlns:p14="http://schemas.microsoft.com/office/powerpoint/2010/main" val="465836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Introduction">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Introduction</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a:ea typeface="Arial"/>
                <a:cs typeface="Arial"/>
              </a:rPr>
              <a:t>This chapter outlines comprehensive instructional strategies for teaching food preparation to individuals who are blind or visually impaired, emphasizing that skills exist on a continuum from simple to complex. It highlights the importance of client-centered assessment—considering the individual's previous experience, physical abilities, and unique living situation—to tailor lesson plans effectively. By utilizing a "simple-to-complex" instructional sequence and breaking tasks into smaller units, VRTs can build client confidence and ensure safety, particularly when transitioning to more advanced tasks like using ovens and stovetops.</a:t>
            </a:r>
          </a:p>
        </p:txBody>
      </p:sp>
      <p:sp>
        <p:nvSpPr>
          <p:cNvPr id="4" name="Source citation">
            <a:extLst>
              <a:ext uri="{FF2B5EF4-FFF2-40B4-BE49-F238E27FC236}">
                <a16:creationId xmlns:a16="http://schemas.microsoft.com/office/drawing/2014/main" id="{DFA0EFF9-6804-4BA6-A70E-19D14500F2F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Learning Objective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Learning Objectives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a:ea typeface="Arial"/>
                <a:cs typeface="Arial"/>
              </a:rPr>
              <a:t>At the conclusion of this webinar, attendees will be able to:</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800" b="0" dirty="0">
                <a:solidFill>
                  <a:srgbClr val="FFFFFF"/>
                </a:solidFill>
                <a:latin typeface="Arial"/>
                <a:ea typeface="Arial"/>
                <a:cs typeface="Arial"/>
              </a:rPr>
              <a:t>Identify: Recognize core safety principles and environmental modifications, such as lighting, contrast, and layout organization, needed for an accessible kitchen.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800" b="0" dirty="0">
                <a:solidFill>
                  <a:srgbClr val="FFFFFF"/>
                </a:solidFill>
                <a:latin typeface="Arial"/>
                <a:ea typeface="Arial"/>
                <a:cs typeface="Arial"/>
              </a:rPr>
              <a:t>Demonstrate: Adapt fundamental food preparation methods, including pouring, cutting, and heat source management, to suit diverse functional vision and experience levels.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800" b="0" dirty="0">
                <a:solidFill>
                  <a:srgbClr val="FFFFFF"/>
                </a:solidFill>
                <a:latin typeface="Arial"/>
                <a:ea typeface="Arial"/>
                <a:cs typeface="Arial"/>
              </a:rPr>
              <a:t>Develop: Construct a sequential lesson plan that breaks down complex cooking tasks into manageable units tailored to individual client goals and learning modalities.</a:t>
            </a:r>
          </a:p>
        </p:txBody>
      </p:sp>
    </p:spTree>
    <p:extLst>
      <p:ext uri="{BB962C8B-B14F-4D97-AF65-F5344CB8AC3E}">
        <p14:creationId xmlns:p14="http://schemas.microsoft.com/office/powerpoint/2010/main" val="46583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Why Teach Adaptive Food Preparation?">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Why Teach Adaptive Food Preparation?</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ability to prepare food is an important daily living skill because of the basic role food and eating plays/has in our lives.” (Smith &amp; Fugate, 2020, p. 438)</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individuals who are new to visual impairment, the ability to prepare their own meals will enable them to gain a level of independence that leads to self-efficacy, addressing one of the basic needs to sustain life.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individuals whose role in their home was to prepare meals for their family, “the restoration of this skill will be a meaningful step towards rebuilding their self-image.”</a:t>
            </a:r>
          </a:p>
        </p:txBody>
      </p:sp>
      <p:sp>
        <p:nvSpPr>
          <p:cNvPr id="4" name="Source citation">
            <a:extLst>
              <a:ext uri="{FF2B5EF4-FFF2-40B4-BE49-F238E27FC236}">
                <a16:creationId xmlns:a16="http://schemas.microsoft.com/office/drawing/2014/main" id="{AC8153A0-D0C7-49EE-A8E3-CBFAE8A39F8D}"/>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The Food Preparation Continuum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The Food Preparation Continuum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Food preparation skills exist on a continuum, ranging from simple to complex.</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Skills such as pouring, spreading, knife skills, and opening jars and packages may be considered on the simple end of the continuum.</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Skills such as following recipes with multiple ingredients and preparation steps, using conventional and some small appliances are considered on the more complex end of the continuum.</a:t>
            </a:r>
          </a:p>
        </p:txBody>
      </p:sp>
      <p:sp>
        <p:nvSpPr>
          <p:cNvPr id="4" name="Source citation">
            <a:extLst>
              <a:ext uri="{FF2B5EF4-FFF2-40B4-BE49-F238E27FC236}">
                <a16:creationId xmlns:a16="http://schemas.microsoft.com/office/drawing/2014/main" id="{D7D89FF4-9E3F-47F1-8401-B49F3F027A57}"/>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The Food Preparation Continuum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The Food Preparation Continuum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Additional skills such as safe food handling, proper food storage, and eating skills may also need to be addressed in training depending on the experience level of the learner.</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An individual’s preferences, abilities, needs, and living situation will determine how many of the skills involved in the continuum will need to be addressed</a:t>
            </a:r>
            <a:r>
              <a:rPr lang="en-US" sz="2400" dirty="0">
                <a:solidFill>
                  <a:srgbClr val="FFFFFF"/>
                </a:solidFill>
                <a:latin typeface="Arial"/>
                <a:ea typeface="Arial"/>
                <a:cs typeface="Arial"/>
              </a:rPr>
              <a:t>.</a:t>
            </a:r>
            <a:endParaRPr lang="en-US" sz="2400" b="0" dirty="0">
              <a:solidFill>
                <a:srgbClr val="FFFFFF"/>
              </a:solidFill>
              <a:latin typeface="Arial"/>
              <a:ea typeface="Arial"/>
              <a:cs typeface="Arial"/>
            </a:endParaRPr>
          </a:p>
        </p:txBody>
      </p:sp>
      <p:sp>
        <p:nvSpPr>
          <p:cNvPr id="4" name="Source citation">
            <a:extLst>
              <a:ext uri="{FF2B5EF4-FFF2-40B4-BE49-F238E27FC236}">
                <a16:creationId xmlns:a16="http://schemas.microsoft.com/office/drawing/2014/main" id="{6980C3DD-AB39-451D-8D1B-A8AB44E27EF2}"/>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pecial Considerations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Special Considerations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r>
              <a:rPr lang="en-US" sz="2800" b="0" dirty="0">
                <a:solidFill>
                  <a:srgbClr val="FFFFFF"/>
                </a:solidFill>
                <a:latin typeface="Arial"/>
                <a:ea typeface="Arial"/>
                <a:cs typeface="Arial"/>
              </a:rPr>
              <a:t>When planning instruction in adaptive food preparation skills: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Lessons should be client-centered and designed to meet learner goals and preferences, which may include the type of dishes/cooking methods that are unfamiliar to the VRT.  </a:t>
            </a:r>
            <a:r>
              <a:rPr lang="en-US" sz="2400" dirty="0">
                <a:solidFill>
                  <a:srgbClr val="FFFFFF"/>
                </a:solidFill>
                <a:latin typeface="Arial"/>
                <a:ea typeface="Arial"/>
                <a:cs typeface="Arial"/>
              </a:rPr>
              <a:t>This may  involve the VRT learning new </a:t>
            </a:r>
            <a:r>
              <a:rPr lang="en-US" sz="2400" dirty="0" err="1">
                <a:solidFill>
                  <a:srgbClr val="FFFFFF"/>
                </a:solidFill>
                <a:latin typeface="Arial"/>
                <a:ea typeface="Arial"/>
                <a:cs typeface="Arial"/>
              </a:rPr>
              <a:t>skils</a:t>
            </a:r>
            <a:r>
              <a:rPr lang="en-US" sz="2400" dirty="0">
                <a:solidFill>
                  <a:srgbClr val="FFFFFF"/>
                </a:solidFill>
                <a:latin typeface="Arial"/>
                <a:ea typeface="Arial"/>
                <a:cs typeface="Arial"/>
              </a:rPr>
              <a:t> to prepare for instruction. </a:t>
            </a: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Those training goals should be relevant to the learner’s needs, abilities, and preferences.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
        <p:nvSpPr>
          <p:cNvPr id="4" name="Source citation">
            <a:extLst>
              <a:ext uri="{FF2B5EF4-FFF2-40B4-BE49-F238E27FC236}">
                <a16:creationId xmlns:a16="http://schemas.microsoft.com/office/drawing/2014/main" id="{DA56CACC-FBAA-4B6A-8DBF-13DBD2A1BBB9}"/>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pecial Considerations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Special Considerations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Training sessions should be sequenced and designed to introduce the learning of new skills and the transfer of previously learned skills from existing knowledge and from areas of training received in other daily living skill areas.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Lesson plans should be appropriate for the skill level of the learner and include manageable activities that help the individuals stay motivated to learn and participate.</a:t>
            </a:r>
          </a:p>
        </p:txBody>
      </p:sp>
      <p:sp>
        <p:nvSpPr>
          <p:cNvPr id="4" name="Source citation">
            <a:extLst>
              <a:ext uri="{FF2B5EF4-FFF2-40B4-BE49-F238E27FC236}">
                <a16:creationId xmlns:a16="http://schemas.microsoft.com/office/drawing/2014/main" id="{4E10AD6A-6A01-4D6F-A2DD-B2F616C295FD}"/>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Factors Affecting the Instructional Process (1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Factors Affecting the Instructional Process (1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should address many of these factors during a comprehensive assessment, where targeted questions about level of experience, food selections and preparation preferences, and any other personal needs relative to food preparation would be discussed. Such factors impacting the instructional process may include: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Level of vision and physical abilities and limitations of the learner (additional disabilities, stamina, attention level);</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Previous and current knowledge and experience with preparing foods;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Physical layout and organization of the kitchen area (Kitchen triangle and work simplification principles);</a:t>
            </a:r>
          </a:p>
        </p:txBody>
      </p:sp>
      <p:sp>
        <p:nvSpPr>
          <p:cNvPr id="4" name="Source citation">
            <a:extLst>
              <a:ext uri="{FF2B5EF4-FFF2-40B4-BE49-F238E27FC236}">
                <a16:creationId xmlns:a16="http://schemas.microsoft.com/office/drawing/2014/main" id="{5B2DDE1B-F0D7-41BA-A3F4-B240709EB12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Factors Affecting the Instructional Process (2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Factors Affecting the Instructional Process (2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Type of appliance(s) available to prepare food (conventional or small appliances, smart appliances);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Complexity of food preparation methods requested for training (baking, sautéing, deep frying);</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Access to recipes in accessible formats (large print, braille, or digital, Apps);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
        <p:nvSpPr>
          <p:cNvPr id="4" name="Source citation">
            <a:extLst>
              <a:ext uri="{FF2B5EF4-FFF2-40B4-BE49-F238E27FC236}">
                <a16:creationId xmlns:a16="http://schemas.microsoft.com/office/drawing/2014/main" id="{40E25F74-11D6-4183-8E70-8B03A6038A21}"/>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Factors Affecting the Instructional Process (3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Factors Affecting the Instructional Process (3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Special dietary needs and preferences (Diabetes, allergies, high blood pressure/cholesterol, cultural preferences);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Budget (types of foods and devices);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Number of people the learner needs to prepare food for (alone or a family);</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Adaptive equipment, assistive technology, and/or low vision devices that may be used to assist the process (adaptive kitchen aids, Echo dot [Alexa/Google], smart phones, handheld magnifiers, smart glasses, etc.).</a:t>
            </a:r>
          </a:p>
        </p:txBody>
      </p:sp>
      <p:sp>
        <p:nvSpPr>
          <p:cNvPr id="4" name="Source citation">
            <a:extLst>
              <a:ext uri="{FF2B5EF4-FFF2-40B4-BE49-F238E27FC236}">
                <a16:creationId xmlns:a16="http://schemas.microsoft.com/office/drawing/2014/main" id="{7931DCA0-48FC-4DEE-8B2C-C2FF533B11C1}"/>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Additional Considerations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Additional Considerations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Age of client/learner (youth, transition-age, and young adult).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Learning style of the client/learner (andragogy vs. pedagogy or combination).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Culture (religion [kosher], special diets [spices and special food dishes/preparations]).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Lifestyle (frequency of cooking, volume of food [portions], special diets [health]).</a:t>
            </a:r>
          </a:p>
        </p:txBody>
      </p:sp>
      <p:sp>
        <p:nvSpPr>
          <p:cNvPr id="4" name="Source citation">
            <a:extLst>
              <a:ext uri="{FF2B5EF4-FFF2-40B4-BE49-F238E27FC236}">
                <a16:creationId xmlns:a16="http://schemas.microsoft.com/office/drawing/2014/main" id="{0E08DE51-6E3F-4E18-BFED-467CB878AA0C}"/>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Additional Considerations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Additional Considerations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Individuals with additional disabilities (chronic health [Diabetes, hypertension, cardiovascular, celiac], physical [amputations, CP, MS, Parkinson’s], sensory [hard of hearing/deaf, deaf-blindness, etc.], cognitive [stroke, autism, TBI]), adaptive equipment, medical equipment, modifications for kitchen layout and physical plan for storage.</a:t>
            </a:r>
          </a:p>
        </p:txBody>
      </p:sp>
      <p:sp>
        <p:nvSpPr>
          <p:cNvPr id="4" name="Source citation">
            <a:extLst>
              <a:ext uri="{FF2B5EF4-FFF2-40B4-BE49-F238E27FC236}">
                <a16:creationId xmlns:a16="http://schemas.microsoft.com/office/drawing/2014/main" id="{BBBF94DA-81FF-4DF4-9644-E9C399F02146}"/>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Learners with Adventitious Visual Impairment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Learners with Adventitious Visual Impairment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Many adult learners seeking training in food preparation skills typically come to the learning process with some cooking experience.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Previous food preparation experience can serve as a foundation for learning adaptive techniques.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These individuals may not need as many training hours as those new to the skill.</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would adjust their instructional approach to meet the learner at their current knowledge and performance levels.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Areas that may need a greater emphasis when working with this individual may include:</a:t>
            </a:r>
          </a:p>
        </p:txBody>
      </p:sp>
      <p:sp>
        <p:nvSpPr>
          <p:cNvPr id="4" name="Source citation">
            <a:extLst>
              <a:ext uri="{FF2B5EF4-FFF2-40B4-BE49-F238E27FC236}">
                <a16:creationId xmlns:a16="http://schemas.microsoft.com/office/drawing/2014/main" id="{4992004E-5FA9-4F29-A2CB-B3320A6BF3FA}"/>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Learners with Adventitious Visual Impairment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Learners with Adventitious Visual Impairment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22911"/>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Sensory development exercises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Orientation to the kitchen area/equipment; locating, organization, and labeling food items, kitchen utensils, and tools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Adaptive spreading, pouring, measuring, and transferring</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Adaptive knife skills (slicing, chopping, dicing)</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of small appliances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of assistive devices/technology</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Determining doneness of food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Cleaning techniques</a:t>
            </a:r>
          </a:p>
        </p:txBody>
      </p:sp>
      <p:sp>
        <p:nvSpPr>
          <p:cNvPr id="4" name="Source citation">
            <a:extLst>
              <a:ext uri="{FF2B5EF4-FFF2-40B4-BE49-F238E27FC236}">
                <a16:creationId xmlns:a16="http://schemas.microsoft.com/office/drawing/2014/main" id="{077737EF-A2EB-4999-8DCF-B05B7567F216}"/>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Clients with Congenital Impairments (1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Clients with Congenital Impairments (1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Learners with minimal to no experience with preparing food may need a comprehensive approach to assessment and instruction of basic skills, including concept development.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should address any fears and concerns the individual and their family/support team may have about kitchen safety, spatial relationships, and misconceptions about the cooking process.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Typical areas of initial instruction may need to focus on food identification, handling, packaging, and storage skills before any more complex preparation methods will be addressed.</a:t>
            </a:r>
          </a:p>
        </p:txBody>
      </p:sp>
      <p:sp>
        <p:nvSpPr>
          <p:cNvPr id="4" name="Source citation">
            <a:extLst>
              <a:ext uri="{FF2B5EF4-FFF2-40B4-BE49-F238E27FC236}">
                <a16:creationId xmlns:a16="http://schemas.microsoft.com/office/drawing/2014/main" id="{F161037C-9F19-4944-ABBB-B6736B8AAC9D}"/>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Clients with Congenital Impairments (2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Clients with Congenital Impairments (2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Teaching mechanics of skills such as measuring, mixing, and turning foods may often need to be instructed with strategies such as hand-over-hand/hand-under-hand techniques.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Understanding the preferred mode of learning of the individual is imperative (tactile, visual, auditory, or combination) when determining the instructional approach to use.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visual modeling or demonstration of the task to provide the individual with a foundation for completing the task themselves.</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
        <p:nvSpPr>
          <p:cNvPr id="4" name="Source citation">
            <a:extLst>
              <a:ext uri="{FF2B5EF4-FFF2-40B4-BE49-F238E27FC236}">
                <a16:creationId xmlns:a16="http://schemas.microsoft.com/office/drawing/2014/main" id="{80CA2E61-D4EA-4DB4-8B58-4CB31A58E03F}"/>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Clients with Congenital Impairments (3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Clients with Congenital Impairments (3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scale models for teaching unfamiliar concepts or to orient to items and objects (food replicas, tactile graphics, raised drawings).</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Strategies for incorporating family/support teams in the instructional process (observe and/or participation in lessons).</a:t>
            </a:r>
          </a:p>
        </p:txBody>
      </p:sp>
      <p:sp>
        <p:nvSpPr>
          <p:cNvPr id="4" name="Source citation">
            <a:extLst>
              <a:ext uri="{FF2B5EF4-FFF2-40B4-BE49-F238E27FC236}">
                <a16:creationId xmlns:a16="http://schemas.microsoft.com/office/drawing/2014/main" id="{AF96E467-2B91-49A5-B810-E508FD6BCD4C}"/>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Low Vision Considerations (1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Low Vision Considerations (1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learners with low vision participating in food preparation training, a special emphasis on enhancing the visibility of the environment, food items, and equipment/tools will be paramount for safe and efficient performance.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should review the individual’s ocular health records to understand the clinical diagnosis and implications impacting the </a:t>
            </a:r>
            <a:r>
              <a:rPr lang="en-US" sz="2400" dirty="0">
                <a:solidFill>
                  <a:srgbClr val="FFFFFF"/>
                </a:solidFill>
                <a:latin typeface="Arial"/>
                <a:ea typeface="Arial"/>
                <a:cs typeface="Arial"/>
              </a:rPr>
              <a:t>l</a:t>
            </a:r>
            <a:r>
              <a:rPr lang="en-US" sz="2400" b="0" dirty="0">
                <a:solidFill>
                  <a:srgbClr val="FFFFFF"/>
                </a:solidFill>
                <a:latin typeface="Arial"/>
                <a:ea typeface="Arial"/>
                <a:cs typeface="Arial"/>
              </a:rPr>
              <a:t>earner’s vision, including any formal or informal functional vision assessments performed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Environmental modifications such as lighting, color and contrast, and size should be considered when planning instructional activities.</a:t>
            </a:r>
          </a:p>
        </p:txBody>
      </p:sp>
      <p:sp>
        <p:nvSpPr>
          <p:cNvPr id="4" name="Source citation">
            <a:extLst>
              <a:ext uri="{FF2B5EF4-FFF2-40B4-BE49-F238E27FC236}">
                <a16:creationId xmlns:a16="http://schemas.microsoft.com/office/drawing/2014/main" id="{5B79ECE1-5352-49F9-8083-CD70297F26DF}"/>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Low Vision Considerations (2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Low Vision Considerations (2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should instruct the individual on how to modify the environment to enhance visibility when performing food preparation and cooking tasks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lighting modifications, individuals can be instructed to use task lighting,  flexible arm lighting, undercounter lighting, and lighting fixtures positioned in high preparation areas (stovetop, sink, counter/tables).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color and contrast, individuals can be instructed to choose prep bowls/plates, utensils, cooking equipment, and food ingredients of contrasting colors of items used to perform the task.</a:t>
            </a:r>
          </a:p>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a:t>
            </a:r>
          </a:p>
        </p:txBody>
      </p:sp>
      <p:sp>
        <p:nvSpPr>
          <p:cNvPr id="4" name="Source citation">
            <a:extLst>
              <a:ext uri="{FF2B5EF4-FFF2-40B4-BE49-F238E27FC236}">
                <a16:creationId xmlns:a16="http://schemas.microsoft.com/office/drawing/2014/main" id="{9912F9C7-C547-4B5B-BEA6-ACC2108F4CBC}"/>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Low Vision Considerations (3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Low Vision Considerations (3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increased size (relative distance), instruct individuals to bring items closer to the eye (that do not present a safety risk) for better visibility, use of large print recipes or cooking directions, and use of mobile apps such as the Android/IOS magnifier can be useful for enhancing visibility.</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should emphasize that bringing the eye low towards an item such as the stove to see dials, items being sliced with a knife, should be avoided due to the risk of injury.</a:t>
            </a:r>
          </a:p>
        </p:txBody>
      </p:sp>
      <p:sp>
        <p:nvSpPr>
          <p:cNvPr id="4" name="Source citation">
            <a:extLst>
              <a:ext uri="{FF2B5EF4-FFF2-40B4-BE49-F238E27FC236}">
                <a16:creationId xmlns:a16="http://schemas.microsoft.com/office/drawing/2014/main" id="{669E49B8-C92D-41DE-93D0-EAFD8CEC4129}"/>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Length of Lessons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Length of Lessons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Length of instructional training may vary depending on the rehabilitation program, agency, or facility providing the service.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Rehabilitation agencies and facilities may have pre-determined schedules for their VRT personnel (Veterans Administration, Rehabilitation Centers).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Many training sessions are scheduled for an hour; however, when instructing food preparation and cooking skills, the length of the lesson may need to be adjusted to two hours to accommodate for cooking time, physical limitations, and processing.</a:t>
            </a:r>
          </a:p>
        </p:txBody>
      </p:sp>
      <p:sp>
        <p:nvSpPr>
          <p:cNvPr id="4" name="Source citation">
            <a:extLst>
              <a:ext uri="{FF2B5EF4-FFF2-40B4-BE49-F238E27FC236}">
                <a16:creationId xmlns:a16="http://schemas.microsoft.com/office/drawing/2014/main" id="{6FA4FFEB-3749-449F-AE6E-A21EE161A086}"/>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Length of Lessons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Length of Lessons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Lessons can be broken up into smaller units of instruction to address specific needs of the client/learner (limited mobility, fatigue caused by chronic illness, attention deficit, cognitive overload).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VRT can also suggest using different appliances to accomplish the goals such as the Crock Pot, Air Fryer, or convection oven that may reduce the time needing to cook or allow a less complex cooking process by placing all ingredients in one pot to cook for a set time.</a:t>
            </a:r>
          </a:p>
        </p:txBody>
      </p:sp>
      <p:sp>
        <p:nvSpPr>
          <p:cNvPr id="4" name="Source citation">
            <a:extLst>
              <a:ext uri="{FF2B5EF4-FFF2-40B4-BE49-F238E27FC236}">
                <a16:creationId xmlns:a16="http://schemas.microsoft.com/office/drawing/2014/main" id="{6E2880FF-611C-4319-B3C9-6CB2CF3F800B}"/>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VRTs with Visual Impairment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VRTs with Visual Impairment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For VRTs who are blind or have low vision, their own visual abilities are also a part of planning effective instruction, monitoring performance, and evaluating progress. Strategies to assist the VRT in presenting a confident and professional presence during adaptive food preparation training include: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Organize and label materials to easily locate and identify them.</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Become familiar with the workspace, equipment, and appliances before instruction.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Model the task using the teaching method appropriate for the learner.</a:t>
            </a:r>
          </a:p>
          <a:p>
            <a:pPr>
              <a:lnSpc>
                <a:spcPct val="103000"/>
              </a:lnSpc>
              <a:spcBef>
                <a:spcPts val="0"/>
              </a:spcBef>
              <a:spcAft>
                <a:spcPts val="800"/>
              </a:spcAft>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
        <p:nvSpPr>
          <p:cNvPr id="4" name="Source citation">
            <a:extLst>
              <a:ext uri="{FF2B5EF4-FFF2-40B4-BE49-F238E27FC236}">
                <a16:creationId xmlns:a16="http://schemas.microsoft.com/office/drawing/2014/main" id="{98F4C2B0-30EB-4EE6-A29A-0D5210D15955}"/>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(LeJeune &amp; Ottowitz, 2020)</a:t>
            </a:r>
          </a:p>
        </p:txBody>
      </p:sp>
    </p:spTree>
    <p:extLst>
      <p:ext uri="{BB962C8B-B14F-4D97-AF65-F5344CB8AC3E}">
        <p14:creationId xmlns:p14="http://schemas.microsoft.com/office/powerpoint/2010/main" val="465836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VRTs with Visual Impairment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VRTs with Visual Impairment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tactile, verbal, and nonvisual cues to monitor performance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Ask the learner to pause during higher risk steps of a task, such as turning food in a pan, and check for safety and accuracy.</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Ask questions and/or request that the learner verbalize each step they are doing in the process of the task.</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the learner’s verbal descriptions to support VRT feedback and the learner’s self-evaluation of the task.</a:t>
            </a:r>
          </a:p>
        </p:txBody>
      </p:sp>
      <p:sp>
        <p:nvSpPr>
          <p:cNvPr id="4" name="Source citation">
            <a:extLst>
              <a:ext uri="{FF2B5EF4-FFF2-40B4-BE49-F238E27FC236}">
                <a16:creationId xmlns:a16="http://schemas.microsoft.com/office/drawing/2014/main" id="{0169DC23-BDB0-4519-AC9D-B8706CB1AC5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(LeJeune &amp; Ottowitz, 2020)</a:t>
            </a:r>
          </a:p>
        </p:txBody>
      </p:sp>
    </p:spTree>
    <p:extLst>
      <p:ext uri="{BB962C8B-B14F-4D97-AF65-F5344CB8AC3E}">
        <p14:creationId xmlns:p14="http://schemas.microsoft.com/office/powerpoint/2010/main" val="465836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Assessment and Planning Instruction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Assessment and Planning Instruction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Before planning instruction, the VRT should assess the learner’s current knowledge and experience with the skill, then align instruction with the learner’s stated goal.</a:t>
            </a:r>
          </a:p>
          <a:p>
            <a:pPr>
              <a:lnSpc>
                <a:spcPct val="103000"/>
              </a:lnSpc>
              <a:spcBef>
                <a:spcPts val="0"/>
              </a:spcBef>
              <a:spcAft>
                <a:spcPts val="800"/>
              </a:spcAft>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a:lnSpc>
                <a:spcPct val="103000"/>
              </a:lnSpc>
              <a:spcBef>
                <a:spcPts val="0"/>
              </a:spcBef>
              <a:spcAft>
                <a:spcPts val="800"/>
              </a:spcAft>
              <a:defRPr lang="en-US" sz="2400">
                <a:solidFill>
                  <a:srgbClr val="FFFFFF"/>
                </a:solidFill>
                <a:latin typeface="Arial"/>
                <a:ea typeface="Arial"/>
                <a:cs typeface="Arial"/>
              </a:defRPr>
            </a:pPr>
            <a:r>
              <a:rPr lang="en-US" sz="2800" b="1" dirty="0">
                <a:solidFill>
                  <a:srgbClr val="FFFFFF"/>
                </a:solidFill>
                <a:latin typeface="Arial"/>
                <a:ea typeface="Arial"/>
                <a:cs typeface="Arial"/>
              </a:rPr>
              <a:t>Assessment and planning steps</a:t>
            </a:r>
            <a:r>
              <a:rPr lang="en-US" sz="2400" b="1" dirty="0">
                <a:solidFill>
                  <a:srgbClr val="FFFFFF"/>
                </a:solidFill>
                <a:latin typeface="Arial"/>
                <a:ea typeface="Arial"/>
                <a:cs typeface="Arial"/>
              </a:rPr>
              <a: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Ask “How do you perform the task now? What is working?”</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Have the learner demonstrate the task or provide a verbal walk through of the steps.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Ask how the learner prefers to receive instruction, then assess which visual, tactile, or auditory cues they can use during instruction.</a:t>
            </a:r>
          </a:p>
        </p:txBody>
      </p:sp>
      <p:sp>
        <p:nvSpPr>
          <p:cNvPr id="4" name="Source citation">
            <a:extLst>
              <a:ext uri="{FF2B5EF4-FFF2-40B4-BE49-F238E27FC236}">
                <a16:creationId xmlns:a16="http://schemas.microsoft.com/office/drawing/2014/main" id="{F6712A90-B945-4127-9D2F-594E9754F741}"/>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Assessment and Planning Instruction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Assessment and Planning Instruction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Identify effective methods, barriers, and skills that may need further assessment.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Select adaptations and equipment for instruction that will support accomplishment of the goal.</a:t>
            </a:r>
          </a:p>
        </p:txBody>
      </p:sp>
      <p:sp>
        <p:nvSpPr>
          <p:cNvPr id="4" name="Source citation">
            <a:extLst>
              <a:ext uri="{FF2B5EF4-FFF2-40B4-BE49-F238E27FC236}">
                <a16:creationId xmlns:a16="http://schemas.microsoft.com/office/drawing/2014/main" id="{C6ED0CE1-199A-4430-AC3A-41EE35EB5665}"/>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ouring skills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Pouring skills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For learners with previous experience, instruction may focus on safety, independence, and addressing a specific pouring need. For learners with little to no experience, instruction may begin with exploring different containers and pouring vessels.</a:t>
            </a:r>
          </a:p>
          <a:p>
            <a:pPr>
              <a:lnSpc>
                <a:spcPct val="103000"/>
              </a:lnSpc>
              <a:spcBef>
                <a:spcPts val="0"/>
              </a:spcBef>
              <a:spcAft>
                <a:spcPts val="800"/>
              </a:spcAft>
              <a:defRPr lang="en-US" sz="2400">
                <a:solidFill>
                  <a:srgbClr val="FFFFFF"/>
                </a:solidFill>
                <a:latin typeface="Arial"/>
                <a:ea typeface="Arial"/>
                <a:cs typeface="Arial"/>
              </a:defRPr>
            </a:pPr>
            <a:r>
              <a:rPr lang="en-US" sz="2800" b="1" dirty="0">
                <a:solidFill>
                  <a:srgbClr val="FFFFFF"/>
                </a:solidFill>
                <a:latin typeface="Arial"/>
                <a:ea typeface="Arial"/>
                <a:cs typeface="Arial"/>
              </a:rPr>
              <a:t>Adaptation options</a:t>
            </a:r>
            <a:r>
              <a:rPr lang="en-US" sz="2800" b="0" dirty="0">
                <a:solidFill>
                  <a:srgbClr val="FFFFFF"/>
                </a:solidFill>
                <a:latin typeface="Arial"/>
                <a:ea typeface="Arial"/>
                <a:cs typeface="Arial"/>
              </a:rPr>
              <a: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sensory cues: sight of rising liquid, change in sound as the liquid rises, and change in weight of the receiving vessel.</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a liquid level indicator: when the level of liquid is difficult to determine, when pouring hot liquids, and when pouring liquid for someone else.</a:t>
            </a:r>
          </a:p>
        </p:txBody>
      </p:sp>
      <p:sp>
        <p:nvSpPr>
          <p:cNvPr id="4" name="Source citation">
            <a:extLst>
              <a:ext uri="{FF2B5EF4-FFF2-40B4-BE49-F238E27FC236}">
                <a16:creationId xmlns:a16="http://schemas.microsoft.com/office/drawing/2014/main" id="{76B456E7-AAC6-4116-8D36-5943D28D55A9}"/>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Pouring skills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Pouring skills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Select manageable equipment: choose pouring vessels with handles and spouts.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Contain spills: pour over a tray, cookie sheet, or the sink.</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Adjust lighting and contrast: use task lighting and a vessel or background that makes pouring liquid easier to see; placing ice cubes or fruit/vegetable slices into the liquid may help some learners track the liquid rise.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cold liquids only: a fingertip placed inside the glass near the rim may provide a tactile cue to detect the level of liquid.</a:t>
            </a:r>
          </a:p>
        </p:txBody>
      </p:sp>
      <p:sp>
        <p:nvSpPr>
          <p:cNvPr id="4" name="Source citation">
            <a:extLst>
              <a:ext uri="{FF2B5EF4-FFF2-40B4-BE49-F238E27FC236}">
                <a16:creationId xmlns:a16="http://schemas.microsoft.com/office/drawing/2014/main" id="{B6F5492E-BE0B-4E0A-8BB5-15B8DD42649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Cutting Skill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Cutting is a skill that may bring a level of fear or hesitation due to risk of injury. The VRT should assess the learner’s knowledge, skill, and experience; ask the learner what would make them feel safe; and explain how adaptive techniques can reduce the risk.</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learners with previous experience, instruction may focus on using familiar cutting tools and methods. For the learner with little to no experience, instruction may begin with teaching safe knife handling and how to hold the knife in the safe cutting position. Instruction can then progress to positioning the knife and food, determining the desired size of the slice, and then cutting the item.</a:t>
            </a:r>
          </a:p>
        </p:txBody>
      </p:sp>
      <p:sp>
        <p:nvSpPr>
          <p:cNvPr id="4" name="Source citation">
            <a:extLst>
              <a:ext uri="{FF2B5EF4-FFF2-40B4-BE49-F238E27FC236}">
                <a16:creationId xmlns:a16="http://schemas.microsoft.com/office/drawing/2014/main" id="{746012B4-A94F-4120-8D41-F758DBBBB708}"/>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Cutting Skills – Safety Considerations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 – Safety Considerations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sharp knives and select a knife that fits the learner’s hand and is comfortable to use.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a tray to define and organize the work area; use a cutting board for the cutting surface (not glass plates or countertops).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Establish a location for the knife when not in use (</a:t>
            </a:r>
            <a:r>
              <a:rPr lang="en-US" sz="2400" dirty="0">
                <a:solidFill>
                  <a:srgbClr val="FFFFFF"/>
                </a:solidFill>
                <a:latin typeface="Arial"/>
                <a:ea typeface="Arial"/>
                <a:cs typeface="Arial"/>
              </a:rPr>
              <a:t>blade under the cutting board or </a:t>
            </a:r>
            <a:r>
              <a:rPr lang="en-US" sz="2400" b="0" dirty="0">
                <a:solidFill>
                  <a:srgbClr val="FFFFFF"/>
                </a:solidFill>
                <a:latin typeface="Arial"/>
                <a:ea typeface="Arial"/>
                <a:cs typeface="Arial"/>
              </a:rPr>
              <a:t>the top of the tray with the sharp edge of the blade facing away from the cutting board).</a:t>
            </a:r>
          </a:p>
        </p:txBody>
      </p:sp>
      <p:sp>
        <p:nvSpPr>
          <p:cNvPr id="4" name="Source citation">
            <a:extLst>
              <a:ext uri="{FF2B5EF4-FFF2-40B4-BE49-F238E27FC236}">
                <a16:creationId xmlns:a16="http://schemas.microsoft.com/office/drawing/2014/main" id="{ADAA9C3E-C383-4F95-ABCD-A8FCCC2E8138}"/>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Cutting Skills – Safety Considerations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 – Safety Considerations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task lighting and a cutting board that contrasts with the food (when appropriate).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Position food in the center of the cutting board, to allow space for both hands.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Consider using cut-resistant gloves, knife guards, knife with guide, or fork (for when there is a small piece at the end of the food).</a:t>
            </a:r>
          </a:p>
        </p:txBody>
      </p:sp>
      <p:sp>
        <p:nvSpPr>
          <p:cNvPr id="4" name="Source citation">
            <a:extLst>
              <a:ext uri="{FF2B5EF4-FFF2-40B4-BE49-F238E27FC236}">
                <a16:creationId xmlns:a16="http://schemas.microsoft.com/office/drawing/2014/main" id="{B9412278-C71A-48D5-B831-5B22C6CC9164}"/>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Cutting Skills – Locate and Position Food (1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 – Locate and Position Food (1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Secure food item with the nondominant hand</a:t>
            </a:r>
            <a:r>
              <a:rPr lang="en-US" sz="2400" b="0" dirty="0">
                <a:solidFill>
                  <a:srgbClr val="FFFFFF"/>
                </a:solidFill>
                <a:latin typeface="Arial"/>
                <a:ea typeface="Arial"/>
                <a:cs typeface="Arial"/>
              </a:rPr>
              <a:t>: this allows the food to stabilize before introducing the knife.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Locate and grasp the knife</a:t>
            </a:r>
            <a:r>
              <a:rPr lang="en-US" sz="2400" b="0" dirty="0">
                <a:solidFill>
                  <a:srgbClr val="FFFFFF"/>
                </a:solidFill>
                <a:latin typeface="Arial"/>
                <a:ea typeface="Arial"/>
                <a:cs typeface="Arial"/>
              </a:rPr>
              <a:t>: use the trailing technique to locate the knife in the established location, grasp the handle and then test to see if the knife is positioned in the safe holding position by running the blade portion of the knife against the top of the cutting board. If the learner feels tension on the knife or hears the knife scraping the board, it is in the proper position.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Bring the knife to the food</a:t>
            </a:r>
            <a:r>
              <a:rPr lang="en-US" sz="2400" b="0" dirty="0">
                <a:solidFill>
                  <a:srgbClr val="FFFFFF"/>
                </a:solidFill>
                <a:latin typeface="Arial"/>
                <a:ea typeface="Arial"/>
                <a:cs typeface="Arial"/>
              </a:rPr>
              <a:t>: keeping the cutting edge of the blade in contact with the board as you glide the knife to the end of the food.</a:t>
            </a:r>
          </a:p>
        </p:txBody>
      </p:sp>
      <p:sp>
        <p:nvSpPr>
          <p:cNvPr id="4" name="Source citation">
            <a:extLst>
              <a:ext uri="{FF2B5EF4-FFF2-40B4-BE49-F238E27FC236}">
                <a16:creationId xmlns:a16="http://schemas.microsoft.com/office/drawing/2014/main" id="{18F69DDD-68F1-4328-9FD6-25ECC64BD162}"/>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Instructional example: Lachelle Smith</a:t>
            </a:r>
          </a:p>
        </p:txBody>
      </p:sp>
    </p:spTree>
    <p:extLst>
      <p:ext uri="{BB962C8B-B14F-4D97-AF65-F5344CB8AC3E}">
        <p14:creationId xmlns:p14="http://schemas.microsoft.com/office/powerpoint/2010/main" val="465836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Cutting Skills – Locate and Position Food (2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 – Locate and Position Food (2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Measure the size of the slice/cut</a:t>
            </a:r>
            <a:r>
              <a:rPr lang="en-US" sz="2400" b="0" dirty="0">
                <a:solidFill>
                  <a:srgbClr val="FFFFFF"/>
                </a:solidFill>
                <a:latin typeface="Arial"/>
                <a:ea typeface="Arial"/>
                <a:cs typeface="Arial"/>
              </a:rPr>
              <a:t>: keeping the nondominant hand on the food item in a “C” shape, extend the index finger of that hand securing the food to the end of the food item and touch the top, non-sharp side of the knife to establish location of the knife (orientation).  Then using the index finger, trail back (away from the end of the food item) on the item to mark the first cut of the item.  Keeping the finger in that position, slightly curved, slowly bring the knife to the finger, by keeping the side of the knife in contact with the food item until the side or non-sharp side of the knife touches the finger.</a:t>
            </a:r>
          </a:p>
        </p:txBody>
      </p:sp>
      <p:sp>
        <p:nvSpPr>
          <p:cNvPr id="4" name="Source citation">
            <a:extLst>
              <a:ext uri="{FF2B5EF4-FFF2-40B4-BE49-F238E27FC236}">
                <a16:creationId xmlns:a16="http://schemas.microsoft.com/office/drawing/2014/main" id="{F53053D9-0FF0-4AE4-A15E-3AD616DE75AC}"/>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Instructional example: Lachelle Smith</a:t>
            </a:r>
          </a:p>
        </p:txBody>
      </p:sp>
    </p:spTree>
    <p:extLst>
      <p:ext uri="{BB962C8B-B14F-4D97-AF65-F5344CB8AC3E}">
        <p14:creationId xmlns:p14="http://schemas.microsoft.com/office/powerpoint/2010/main" val="465836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Cutting Skills – Locate and Position Food (3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Skills – Locate and Position Food (3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Once in contact, slowly rotate the knife upright in the cutting position (sharp-end of knife is positioned straight on top of the food item) and then move the index finger of the nondominant hand back to meet the other fingers on the food item.</a:t>
            </a:r>
          </a:p>
        </p:txBody>
      </p:sp>
      <p:sp>
        <p:nvSpPr>
          <p:cNvPr id="4" name="Source citation">
            <a:extLst>
              <a:ext uri="{FF2B5EF4-FFF2-40B4-BE49-F238E27FC236}">
                <a16:creationId xmlns:a16="http://schemas.microsoft.com/office/drawing/2014/main" id="{3FBD3A62-B18C-4D14-B75B-805D0578C16F}"/>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Instructional example: Lachelle Smith</a:t>
            </a:r>
          </a:p>
        </p:txBody>
      </p:sp>
    </p:spTree>
    <p:extLst>
      <p:ext uri="{BB962C8B-B14F-4D97-AF65-F5344CB8AC3E}">
        <p14:creationId xmlns:p14="http://schemas.microsoft.com/office/powerpoint/2010/main" val="465836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Cutting – Make the Cu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Cutting – Make the Cut</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Cut the food item:</a:t>
            </a:r>
            <a:r>
              <a:rPr lang="en-US" sz="2400" b="0" dirty="0">
                <a:solidFill>
                  <a:srgbClr val="FFFFFF"/>
                </a:solidFill>
                <a:latin typeface="Arial"/>
                <a:ea typeface="Arial"/>
                <a:cs typeface="Arial"/>
              </a:rPr>
              <a:t> Once the index finger of the nondominant hand is in a safe position, use a controlled sawing motion to cut the item until the sharp-end of the knife makes contact with the cutting board.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Keep the cutting edge against the board:</a:t>
            </a:r>
            <a:r>
              <a:rPr lang="en-US" sz="2400" b="0" dirty="0">
                <a:solidFill>
                  <a:srgbClr val="FFFFFF"/>
                </a:solidFill>
                <a:latin typeface="Arial"/>
                <a:ea typeface="Arial"/>
                <a:cs typeface="Arial"/>
              </a:rPr>
              <a:t> Once it has been determined that the item has been cut, use the knife to push the cut piece of food away, clearing the space for additional cuts.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Cut round fruits and vegetables in half:</a:t>
            </a:r>
            <a:r>
              <a:rPr lang="en-US" sz="2400" b="0" dirty="0">
                <a:solidFill>
                  <a:srgbClr val="FFFFFF"/>
                </a:solidFill>
                <a:latin typeface="Arial"/>
                <a:ea typeface="Arial"/>
                <a:cs typeface="Arial"/>
              </a:rPr>
              <a:t> this helps to stabilize the item before cutting.</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Use food processors and chopper appliances</a:t>
            </a:r>
            <a:r>
              <a:rPr lang="en-US" sz="2400" b="0" dirty="0">
                <a:solidFill>
                  <a:srgbClr val="FFFFFF"/>
                </a:solidFill>
                <a:latin typeface="Arial"/>
                <a:ea typeface="Arial"/>
                <a:cs typeface="Arial"/>
              </a:rPr>
              <a:t>: these small appliances can save time and physical effort to complete the task.</a:t>
            </a:r>
          </a:p>
        </p:txBody>
      </p:sp>
      <p:sp>
        <p:nvSpPr>
          <p:cNvPr id="4" name="Source citation">
            <a:extLst>
              <a:ext uri="{FF2B5EF4-FFF2-40B4-BE49-F238E27FC236}">
                <a16:creationId xmlns:a16="http://schemas.microsoft.com/office/drawing/2014/main" id="{1674D0FE-BBE7-49D1-8F11-3CF1C4CD1789}"/>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 instructional example: Lachelle Smith</a:t>
            </a:r>
          </a:p>
        </p:txBody>
      </p:sp>
    </p:spTree>
    <p:extLst>
      <p:ext uri="{BB962C8B-B14F-4D97-AF65-F5344CB8AC3E}">
        <p14:creationId xmlns:p14="http://schemas.microsoft.com/office/powerpoint/2010/main" val="465836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Managing Heat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dirty="0">
                <a:solidFill>
                  <a:srgbClr val="FFFFFF"/>
                </a:solidFill>
                <a:latin typeface="Arial Black"/>
                <a:ea typeface="Arial Black"/>
                <a:cs typeface="Arial Black"/>
              </a:rPr>
              <a:t>Managing Heat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Preparing food using conventional appliances such as the stovetop and oven can present another level of fear and concern for individuals who are blind or have low vision.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“Safety concerns associated with this task involve the risk of physical contact with the direct heat source, dropping food onto the heat source, splattering oil from frying foods, fear of an open flame when cooking on a gas stove, fear of contact with any part of the oven, and fear of falling into the oven.” (Smith &amp; Fugate, 2020, p. 468)</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Similar to other skills discussed, the VRT should assess the knowledge, skills, and experience with cooking to determine the appropriate starting point and instructional sequence needed to meet the learner’s goal(s).</a:t>
            </a:r>
          </a:p>
        </p:txBody>
      </p:sp>
      <p:sp>
        <p:nvSpPr>
          <p:cNvPr id="4" name="Source citation">
            <a:extLst>
              <a:ext uri="{FF2B5EF4-FFF2-40B4-BE49-F238E27FC236}">
                <a16:creationId xmlns:a16="http://schemas.microsoft.com/office/drawing/2014/main" id="{AE679FDF-B3F5-47F0-9C10-6D2EC1061CB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Managing Heat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For the experienced learner, instruction can draw on their previous knowledge and focus on reorienting to the stovetop and oven, including burner locations, dials, and any digital panels that control the oven or its additional features, such as cooking modes and timer.</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 For learners with congenital visual impairment and little or no cooking experience, instruction may involve an orientation to the parts of the appliance and discussion on the concepts of how they work.</a:t>
            </a:r>
          </a:p>
        </p:txBody>
      </p:sp>
      <p:sp>
        <p:nvSpPr>
          <p:cNvPr id="4" name="Source citation">
            <a:extLst>
              <a:ext uri="{FF2B5EF4-FFF2-40B4-BE49-F238E27FC236}">
                <a16:creationId xmlns:a16="http://schemas.microsoft.com/office/drawing/2014/main" id="{CDA94D99-6373-4619-A37C-BD56452D32C0}"/>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Managing Heat – Preparing to Cook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Preparing to Cook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Start the cooking process on a cold burner/oven:</a:t>
            </a:r>
            <a:r>
              <a:rPr lang="en-US" sz="2400" b="0" dirty="0">
                <a:solidFill>
                  <a:srgbClr val="FFFFFF"/>
                </a:solidFill>
                <a:latin typeface="Arial"/>
                <a:ea typeface="Arial"/>
                <a:cs typeface="Arial"/>
              </a:rPr>
              <a:t> for initial instruction, start with a cold burner/oven. This helps the learner orient to the cooking element without the fear of getting burned.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Wear protective clothing and hand protection</a:t>
            </a:r>
            <a:r>
              <a:rPr lang="en-US" sz="2400" b="0" dirty="0">
                <a:solidFill>
                  <a:srgbClr val="FFFFFF"/>
                </a:solidFill>
                <a:latin typeface="Arial"/>
                <a:ea typeface="Arial"/>
                <a:cs typeface="Arial"/>
              </a:rPr>
              <a:t>: instruct learners to wear fitted clothing, closed-toe shoes, minimal jewelry, and hand protection (oven mitts or gloves) once the stove/oven has been turned on.</a:t>
            </a:r>
          </a:p>
        </p:txBody>
      </p:sp>
      <p:sp>
        <p:nvSpPr>
          <p:cNvPr id="4" name="Source citation">
            <a:extLst>
              <a:ext uri="{FF2B5EF4-FFF2-40B4-BE49-F238E27FC236}">
                <a16:creationId xmlns:a16="http://schemas.microsoft.com/office/drawing/2014/main" id="{34C01728-6000-42EF-984D-56811123E167}"/>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Managing Heat – Preparing to Cook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Preparing to Cook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Use the handle of the oven door as a reference point before interacting with the stove</a:t>
            </a:r>
            <a:r>
              <a:rPr lang="en-US" sz="2400" b="0" dirty="0">
                <a:solidFill>
                  <a:srgbClr val="FFFFFF"/>
                </a:solidFill>
                <a:latin typeface="Arial"/>
                <a:ea typeface="Arial"/>
                <a:cs typeface="Arial"/>
              </a:rPr>
              <a:t>: This allows a safe orientation to the appliance throughout the initial approach to the stove and during the cooking process. Learners can be instructed to keep their hands on the handle instead of the stove during the cooking process.</a:t>
            </a:r>
            <a:endParaRPr lang="en-US" sz="2400" b="1" dirty="0">
              <a:solidFill>
                <a:srgbClr val="FFFFFF"/>
              </a:solidFill>
              <a:latin typeface="Arial"/>
              <a:ea typeface="Arial"/>
              <a:cs typeface="Arial"/>
            </a:endParaRP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b="1"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Perform a safety sweep/scan of the stovetop</a:t>
            </a:r>
            <a:r>
              <a:rPr lang="en-US" sz="2400" b="0" dirty="0">
                <a:solidFill>
                  <a:srgbClr val="FFFFFF"/>
                </a:solidFill>
                <a:latin typeface="Arial"/>
                <a:ea typeface="Arial"/>
                <a:cs typeface="Arial"/>
              </a:rPr>
              <a:t>: this will allow the learner to detect if any burners are on, remain hot, or have items resting on the stove before use. Check for residual heat without touching a burner.</a:t>
            </a:r>
          </a:p>
        </p:txBody>
      </p:sp>
      <p:sp>
        <p:nvSpPr>
          <p:cNvPr id="4" name="Source citation">
            <a:extLst>
              <a:ext uri="{FF2B5EF4-FFF2-40B4-BE49-F238E27FC236}">
                <a16:creationId xmlns:a16="http://schemas.microsoft.com/office/drawing/2014/main" id="{306A8CB6-B7DB-4A17-A9D1-0DAEC88384A4}"/>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Managing Heat – Stovetop Skills (1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Stovetop Skills (1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Identify burners and determine size/output level</a:t>
            </a:r>
            <a:r>
              <a:rPr lang="en-US" sz="2400" b="0" dirty="0">
                <a:solidFill>
                  <a:srgbClr val="FFFFFF"/>
                </a:solidFill>
                <a:latin typeface="Arial"/>
                <a:ea typeface="Arial"/>
                <a:cs typeface="Arial"/>
              </a:rPr>
              <a:t>: depending on the type of appliance, burners have different heat output levels (gas) and shapes (electric). Learners should be instructed how to identify the appropriate burner for a specific task.</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Select an appropriate burner for the task</a:t>
            </a:r>
            <a:r>
              <a:rPr lang="en-US" sz="2400" b="0" dirty="0">
                <a:solidFill>
                  <a:srgbClr val="FFFFFF"/>
                </a:solidFill>
                <a:latin typeface="Arial"/>
                <a:ea typeface="Arial"/>
                <a:cs typeface="Arial"/>
              </a:rPr>
              <a:t>: learners should be instructed to choose an appropriate burner for the type of task they are performing. For example, on a gas stove, if the task involves boiling, the power boil burner may be appropriate. On an electric stove, the burners are different size circles and the pan used for cooking should match the size of the burner used.</a:t>
            </a:r>
          </a:p>
        </p:txBody>
      </p:sp>
      <p:sp>
        <p:nvSpPr>
          <p:cNvPr id="4" name="Source citation">
            <a:extLst>
              <a:ext uri="{FF2B5EF4-FFF2-40B4-BE49-F238E27FC236}">
                <a16:creationId xmlns:a16="http://schemas.microsoft.com/office/drawing/2014/main" id="{88CD6240-62AB-469E-B8DA-50F6647E4005}"/>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Managing Heat – Stovetop Skills (2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Stovetop Skills (2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Centering a pan on the burner</a:t>
            </a:r>
            <a:r>
              <a:rPr lang="en-US" sz="2400" b="0" dirty="0">
                <a:solidFill>
                  <a:srgbClr val="FFFFFF"/>
                </a:solidFill>
                <a:latin typeface="Arial"/>
                <a:ea typeface="Arial"/>
                <a:cs typeface="Arial"/>
              </a:rPr>
              <a:t>: instruct learners to center a pan on a </a:t>
            </a:r>
            <a:r>
              <a:rPr lang="en-US" sz="2400" b="1" dirty="0">
                <a:solidFill>
                  <a:srgbClr val="FFFFFF"/>
                </a:solidFill>
                <a:latin typeface="Arial"/>
                <a:ea typeface="Arial"/>
                <a:cs typeface="Arial"/>
              </a:rPr>
              <a:t>cold</a:t>
            </a:r>
            <a:r>
              <a:rPr lang="en-US" sz="2400" b="0" dirty="0">
                <a:solidFill>
                  <a:srgbClr val="FFFFFF"/>
                </a:solidFill>
                <a:latin typeface="Arial"/>
                <a:ea typeface="Arial"/>
                <a:cs typeface="Arial"/>
              </a:rPr>
              <a:t> burner using their hands at the base of the pan, aligning the bottom of the pan with the edges of the burner on the right, left, top, and bottom. However, when needing to recenter a pan on a hot burner, the learner would be instructed to use a wooden spoon to help re-center the pan on the burner. Note: Have the learner initially center the pan with the food item already in the pan.</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Setting the temperature on the stove</a:t>
            </a:r>
            <a:r>
              <a:rPr lang="en-US" sz="2400" b="0" dirty="0">
                <a:solidFill>
                  <a:srgbClr val="FFFFFF"/>
                </a:solidFill>
                <a:latin typeface="Arial"/>
                <a:ea typeface="Arial"/>
                <a:cs typeface="Arial"/>
              </a:rPr>
              <a:t>: Orient the learner to the dials that correspond to the burners. Discuss marking the dials for easier identification</a:t>
            </a:r>
          </a:p>
        </p:txBody>
      </p:sp>
      <p:sp>
        <p:nvSpPr>
          <p:cNvPr id="4" name="Source citation">
            <a:extLst>
              <a:ext uri="{FF2B5EF4-FFF2-40B4-BE49-F238E27FC236}">
                <a16:creationId xmlns:a16="http://schemas.microsoft.com/office/drawing/2014/main" id="{ECAD8704-1E15-4F91-86DB-FD0EA75FCFD4}"/>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Managing Heat – Stovetop Skills (3 of 3)">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Stovetop Skills (3 of 3)</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Monitoring food cooking</a:t>
            </a:r>
            <a:r>
              <a:rPr lang="en-US" sz="2400" b="0" dirty="0">
                <a:solidFill>
                  <a:srgbClr val="FFFFFF"/>
                </a:solidFill>
                <a:latin typeface="Arial"/>
                <a:ea typeface="Arial"/>
                <a:cs typeface="Arial"/>
              </a:rPr>
              <a:t>: Use sensory cues to monitor cooking. Sounds such as sizzling, hissing, and rumbling, along with smells (peak smells), can provide useful information about the stage of the cooking process.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1"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Determining doneness of food</a:t>
            </a:r>
            <a:r>
              <a:rPr lang="en-US" sz="2400" b="0" dirty="0">
                <a:solidFill>
                  <a:srgbClr val="FFFFFF"/>
                </a:solidFill>
                <a:latin typeface="Arial"/>
                <a:ea typeface="Arial"/>
                <a:cs typeface="Arial"/>
              </a:rPr>
              <a:t>: Use timers, utensils, and sensory cues to determine doneness of food.</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Always turn off the heat source prior to removing the food or pan from the burner</a:t>
            </a:r>
            <a:r>
              <a:rPr lang="en-US" sz="2400" b="0" dirty="0">
                <a:solidFill>
                  <a:srgbClr val="FFFFFF"/>
                </a:solidFill>
                <a:latin typeface="Arial"/>
                <a:ea typeface="Arial"/>
                <a:cs typeface="Arial"/>
              </a:rPr>
              <a:t>: this protects the learner from forgetting to turn off the stove.</a:t>
            </a:r>
          </a:p>
        </p:txBody>
      </p:sp>
      <p:sp>
        <p:nvSpPr>
          <p:cNvPr id="4" name="Source citation">
            <a:extLst>
              <a:ext uri="{FF2B5EF4-FFF2-40B4-BE49-F238E27FC236}">
                <a16:creationId xmlns:a16="http://schemas.microsoft.com/office/drawing/2014/main" id="{60770278-672D-4D0B-829A-F04C9C3B995F}"/>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Managing Heat – Using the Oven (1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Using the Oven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Position body to the side of the oven door</a:t>
            </a:r>
            <a:r>
              <a:rPr lang="en-US" sz="2400" b="0" dirty="0">
                <a:solidFill>
                  <a:srgbClr val="FFFFFF"/>
                </a:solidFill>
                <a:latin typeface="Arial"/>
                <a:ea typeface="Arial"/>
                <a:cs typeface="Arial"/>
              </a:rPr>
              <a:t>: instruct learners to stand to the side (right or left) of the oven door when opening and anchor their hip/leg/opposite hand to something stable, such as the lower cabinets/countertop. This provides stability when opening the oven door. And helps the learner remain oriented.  Never stand in front of the oven to open it.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Perform a visual or tactile scan of the oven before use</a:t>
            </a:r>
            <a:r>
              <a:rPr lang="en-US" sz="2400" b="0" dirty="0">
                <a:solidFill>
                  <a:srgbClr val="FFFFFF"/>
                </a:solidFill>
                <a:latin typeface="Arial"/>
                <a:ea typeface="Arial"/>
                <a:cs typeface="Arial"/>
              </a:rPr>
              <a:t>: in a </a:t>
            </a:r>
            <a:r>
              <a:rPr lang="en-US" sz="2400" b="1" dirty="0">
                <a:solidFill>
                  <a:srgbClr val="FFFFFF"/>
                </a:solidFill>
                <a:latin typeface="Arial"/>
                <a:ea typeface="Arial"/>
                <a:cs typeface="Arial"/>
              </a:rPr>
              <a:t>cold</a:t>
            </a:r>
            <a:r>
              <a:rPr lang="en-US" sz="2400" b="0" dirty="0">
                <a:solidFill>
                  <a:srgbClr val="FFFFFF"/>
                </a:solidFill>
                <a:latin typeface="Arial"/>
                <a:ea typeface="Arial"/>
                <a:cs typeface="Arial"/>
              </a:rPr>
              <a:t> oven, instruct the learner to perform a scan of the oven prior to use. Many people store cookware and other items in the oven, so this is a preventive measure for safety.</a:t>
            </a:r>
          </a:p>
        </p:txBody>
      </p:sp>
      <p:sp>
        <p:nvSpPr>
          <p:cNvPr id="4" name="Source citation">
            <a:extLst>
              <a:ext uri="{FF2B5EF4-FFF2-40B4-BE49-F238E27FC236}">
                <a16:creationId xmlns:a16="http://schemas.microsoft.com/office/drawing/2014/main" id="{5782C805-7313-457C-B57D-1B4A6868868E}"/>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Managing Heat – Using the Oven (2 of 2)">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Managing Heat – Using the Oven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Pull the oven rack out to insert and remove items from the oven:</a:t>
            </a:r>
            <a:r>
              <a:rPr lang="en-US" sz="2400" b="0" dirty="0">
                <a:solidFill>
                  <a:srgbClr val="FFFFFF"/>
                </a:solidFill>
                <a:latin typeface="Arial"/>
                <a:ea typeface="Arial"/>
                <a:cs typeface="Arial"/>
              </a:rPr>
              <a:t> instruct learners to trail the side of the oven to locate the desired rack instead of reaching their hand into the open oven cavity. If starting with a cold oven, this allows the learner to place the food item where they choose without fear of getting burned. If the oven is hot, they MUST use elbow-length, flame-resistant oven mitts or long, Ove’ gloves. Also it is recommended that they wear a fitted, long-sleeved shirt.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Turn off heat prior to removing the food from the oven</a:t>
            </a:r>
            <a:r>
              <a:rPr lang="en-US" sz="2400" b="0" dirty="0">
                <a:solidFill>
                  <a:srgbClr val="FFFFFF"/>
                </a:solidFill>
                <a:latin typeface="Arial"/>
                <a:ea typeface="Arial"/>
                <a:cs typeface="Arial"/>
              </a:rPr>
              <a:t>: this protects the learner from forgetting to turn off the oven.</a:t>
            </a:r>
          </a:p>
        </p:txBody>
      </p:sp>
      <p:sp>
        <p:nvSpPr>
          <p:cNvPr id="4" name="Source citation">
            <a:extLst>
              <a:ext uri="{FF2B5EF4-FFF2-40B4-BE49-F238E27FC236}">
                <a16:creationId xmlns:a16="http://schemas.microsoft.com/office/drawing/2014/main" id="{2A87FFB8-7DE4-4723-9133-3C6B2CDA1EE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References: Learning and Teachin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dirty="0">
                <a:solidFill>
                  <a:srgbClr val="FFFFFF"/>
                </a:solidFill>
                <a:latin typeface="Arial Black"/>
                <a:ea typeface="Arial Black"/>
                <a:cs typeface="Arial Black"/>
              </a:rPr>
              <a:t>Flat-top Stoves and Touch Controls (1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400" b="0" dirty="0">
                <a:solidFill>
                  <a:srgbClr val="FFFFFF"/>
                </a:solidFill>
                <a:latin typeface="Arial"/>
                <a:ea typeface="Arial"/>
                <a:cs typeface="Arial"/>
              </a:rPr>
              <a:t>Flat-top stoves and touch controls can create challenges when centering cookware and accessing control functions. Strategies for addressing this may include: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Use a marked, heat-resistant utensil as a positioning guide</a:t>
            </a:r>
            <a:r>
              <a:rPr lang="en-US" sz="2400" dirty="0">
                <a:solidFill>
                  <a:srgbClr val="FFFFFF"/>
                </a:solidFill>
                <a:latin typeface="Arial"/>
                <a:ea typeface="Arial"/>
                <a:cs typeface="Arial"/>
              </a:rPr>
              <a:t>: Marking a long-handled utensils, such as a wooden spoon or chop </a:t>
            </a:r>
            <a:r>
              <a:rPr lang="en-US" sz="2400" dirty="0" err="1">
                <a:solidFill>
                  <a:srgbClr val="FFFFFF"/>
                </a:solidFill>
                <a:latin typeface="Arial"/>
                <a:ea typeface="Arial"/>
                <a:cs typeface="Arial"/>
              </a:rPr>
              <a:t>stickto</a:t>
            </a:r>
            <a:r>
              <a:rPr lang="en-US" sz="2400" dirty="0">
                <a:solidFill>
                  <a:srgbClr val="FFFFFF"/>
                </a:solidFill>
                <a:latin typeface="Arial"/>
                <a:ea typeface="Arial"/>
                <a:cs typeface="Arial"/>
              </a:rPr>
              <a:t> measure the difference from the front and sides of the cooktop can assist with centering a pan on a burner.</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Use a pot handle stabilizer</a:t>
            </a:r>
            <a:r>
              <a:rPr lang="en-US" sz="2400" b="0" dirty="0">
                <a:solidFill>
                  <a:srgbClr val="FFFFFF"/>
                </a:solidFill>
                <a:latin typeface="Arial"/>
                <a:ea typeface="Arial"/>
                <a:cs typeface="Arial"/>
              </a:rPr>
              <a:t>: Can be positioned to the side of the cooktop to help keep the pot centered during the cooking process. </a:t>
            </a:r>
          </a:p>
        </p:txBody>
      </p:sp>
    </p:spTree>
    <p:extLst>
      <p:ext uri="{BB962C8B-B14F-4D97-AF65-F5344CB8AC3E}">
        <p14:creationId xmlns:p14="http://schemas.microsoft.com/office/powerpoint/2010/main" val="4658360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dirty="0">
                <a:solidFill>
                  <a:srgbClr val="FFFFFF"/>
                </a:solidFill>
                <a:latin typeface="Arial Black"/>
                <a:ea typeface="Arial Black"/>
                <a:cs typeface="Arial Black"/>
              </a:rPr>
              <a:t>Flat-top Stoves and Touch Controls (2 of 2)</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a:lnSpc>
                <a:spcPct val="103000"/>
              </a:lnSpc>
              <a:spcBef>
                <a:spcPts val="0"/>
              </a:spcBef>
              <a:spcAft>
                <a:spcPts val="800"/>
              </a:spcAft>
              <a:defRPr lang="en-US" sz="2400">
                <a:solidFill>
                  <a:srgbClr val="FFFFFF"/>
                </a:solidFill>
                <a:latin typeface="Arial"/>
                <a:ea typeface="Arial"/>
                <a:cs typeface="Arial"/>
              </a:defRPr>
            </a:pPr>
            <a:endParaRPr lang="en-US" sz="2400" b="1"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Establish landmarks and reference points</a:t>
            </a:r>
            <a:r>
              <a:rPr lang="en-US" sz="2400" b="0" dirty="0">
                <a:solidFill>
                  <a:srgbClr val="FFFFFF"/>
                </a:solidFill>
                <a:latin typeface="Arial"/>
                <a:ea typeface="Arial"/>
                <a:cs typeface="Arial"/>
              </a:rPr>
              <a:t>: Place marks on the pot handle or appropriate locations along the side edge of the cooktop to help align the pot with the burner .</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1"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1" dirty="0">
                <a:solidFill>
                  <a:srgbClr val="FFFFFF"/>
                </a:solidFill>
                <a:latin typeface="Arial"/>
                <a:ea typeface="Arial"/>
                <a:cs typeface="Arial"/>
              </a:rPr>
              <a:t>Mark touch controls</a:t>
            </a:r>
            <a:r>
              <a:rPr lang="en-US" sz="2400" b="0" dirty="0">
                <a:solidFill>
                  <a:srgbClr val="FFFFFF"/>
                </a:solidFill>
                <a:latin typeface="Arial"/>
                <a:ea typeface="Arial"/>
                <a:cs typeface="Arial"/>
              </a:rPr>
              <a:t>: Use low-profile tactile markers, such as Touch Dots, to identify control locations, without interfering with their operation. </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Consider smart controls: Use compatible voice assistants (Alexa/Google) or apps to access appliance functions. </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Tree>
    <p:extLst>
      <p:ext uri="{BB962C8B-B14F-4D97-AF65-F5344CB8AC3E}">
        <p14:creationId xmlns:p14="http://schemas.microsoft.com/office/powerpoint/2010/main" val="925057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mall Appliance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Small Appliances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The use of small appliances is an effective alternative food preparation option for learners who prefer not to use conventional stovetops and ovens. The benefits include: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May save time and effort.</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May save money, depending on the appliance and task.</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Can provide relief for individuals who have mobility limitations and/or less stamina to stand for periods of time.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Can be positioned on a table for better access to learners who use wheelchairs.</a:t>
            </a:r>
          </a:p>
        </p:txBody>
      </p:sp>
      <p:sp>
        <p:nvSpPr>
          <p:cNvPr id="4" name="Source citation">
            <a:extLst>
              <a:ext uri="{FF2B5EF4-FFF2-40B4-BE49-F238E27FC236}">
                <a16:creationId xmlns:a16="http://schemas.microsoft.com/office/drawing/2014/main" id="{9FFC69F5-8AD8-4E11-8A27-0EFC6B67C601}"/>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Alternative Food Preparation Option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Alternative Food Preparation Options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Purchase precut and portioned foods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Purchase packaged and precooked foods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Subscribe to a food delivery service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Meals on Wheels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Hire a chef</a:t>
            </a:r>
          </a:p>
        </p:txBody>
      </p:sp>
      <p:sp>
        <p:nvSpPr>
          <p:cNvPr id="4" name="Source citation">
            <a:extLst>
              <a:ext uri="{FF2B5EF4-FFF2-40B4-BE49-F238E27FC236}">
                <a16:creationId xmlns:a16="http://schemas.microsoft.com/office/drawing/2014/main" id="{154B0CF3-402E-43BE-9CC9-1B4928F37323}"/>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Technology and Adaptive Food Preparation">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Technology and Adaptive Food Preparation</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400" b="0" dirty="0">
                <a:solidFill>
                  <a:srgbClr val="FFFFFF"/>
                </a:solidFill>
                <a:latin typeface="Arial"/>
                <a:ea typeface="Arial"/>
                <a:cs typeface="Arial"/>
              </a:rPr>
              <a:t>Technology can make food preparation more manageable by helping learners: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Use talking devices, such as timers, thermometers, scales, and accessible small appliances.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Magnify small print such as food labels.</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Order groceries without leaving home.</a:t>
            </a:r>
          </a:p>
          <a:p>
            <a:pPr marL="342900" indent="-342900">
              <a:lnSpc>
                <a:spcPct val="103000"/>
              </a:lnSpc>
              <a:spcBef>
                <a:spcPts val="0"/>
              </a:spcBef>
              <a:spcAft>
                <a:spcPts val="800"/>
              </a:spcAft>
              <a:buFont typeface="Arial" panose="020B0604020202020204" pitchFamily="34" charset="0"/>
              <a:buChar char="•"/>
              <a:defRPr lang="en-US" sz="2400">
                <a:solidFill>
                  <a:srgbClr val="FFFFFF"/>
                </a:solidFill>
                <a:latin typeface="Arial"/>
                <a:ea typeface="Arial"/>
                <a:cs typeface="Arial"/>
              </a:defRPr>
            </a:pPr>
            <a:r>
              <a:rPr lang="en-US" sz="2400" b="0" dirty="0">
                <a:solidFill>
                  <a:srgbClr val="FFFFFF"/>
                </a:solidFill>
                <a:latin typeface="Arial"/>
                <a:ea typeface="Arial"/>
                <a:cs typeface="Arial"/>
              </a:rPr>
              <a:t>Access online recipes and use apps such as Yes, Chef, that provide spoken cooking directions.</a:t>
            </a:r>
          </a:p>
        </p:txBody>
      </p:sp>
      <p:sp>
        <p:nvSpPr>
          <p:cNvPr id="4" name="Source citation">
            <a:extLst>
              <a:ext uri="{FF2B5EF4-FFF2-40B4-BE49-F238E27FC236}">
                <a16:creationId xmlns:a16="http://schemas.microsoft.com/office/drawing/2014/main" id="{4D7DCB5B-8890-4FA4-8A11-1CF4C8790C0D}"/>
              </a:ext>
            </a:extLst>
          </p:cNvPr>
          <p:cNvSpPr>
            <a:spLocks noGrp="1"/>
          </p:cNvSpPr>
          <p:nvPr/>
        </p:nvSpPr>
        <p:spPr>
          <a:xfrm>
            <a:off x="800100" y="6257925"/>
            <a:ext cx="10382250" cy="304800"/>
          </a:xfrm>
          <a:prstGeom prst="rect">
            <a:avLst/>
          </a:prstGeom>
          <a:noFill/>
          <a:ln w="0">
            <a:noFill/>
            <a:prstDash val="solid"/>
          </a:ln>
        </p:spPr>
        <p:txBody>
          <a:bodyPr lIns="0" tIns="0" rIns="0" bIns="0" anchor="t">
            <a:noAutofit/>
          </a:bodyPr>
          <a:lstStyle>
            <a:defPPr algn="l">
              <a:defRPr lang="en-US" sz="1800" b="0">
                <a:solidFill>
                  <a:srgbClr val="FFFFFF"/>
                </a:solidFill>
                <a:latin typeface="Arial"/>
                <a:ea typeface="Arial"/>
                <a:cs typeface="Arial"/>
              </a:defRPr>
            </a:defPPr>
          </a:lstStyle>
          <a:p>
            <a:pPr algn="l">
              <a:defRPr lang="en-US" sz="1800" b="0">
                <a:solidFill>
                  <a:srgbClr val="FFFFFF"/>
                </a:solidFill>
                <a:latin typeface="Arial"/>
                <a:ea typeface="Arial"/>
                <a:cs typeface="Arial"/>
              </a:defRPr>
            </a:pPr>
            <a:r>
              <a:rPr lang="en-US" sz="1800" b="0">
                <a:solidFill>
                  <a:srgbClr val="FFFFFF"/>
                </a:solidFill>
                <a:latin typeface="Arial"/>
                <a:ea typeface="Arial"/>
                <a:cs typeface="Arial"/>
              </a:rPr>
              <a:t>(Smith &amp; Fugate, 2020)</a:t>
            </a:r>
          </a:p>
        </p:txBody>
      </p:sp>
    </p:spTree>
    <p:extLst>
      <p:ext uri="{BB962C8B-B14F-4D97-AF65-F5344CB8AC3E}">
        <p14:creationId xmlns:p14="http://schemas.microsoft.com/office/powerpoint/2010/main" val="465836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References: Adaptive Food Preparation">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lgn="ctr">
              <a:defRPr lang="en-US" sz="3200" b="0">
                <a:solidFill>
                  <a:srgbClr val="FFFFFF"/>
                </a:solidFill>
                <a:latin typeface="Arial Black"/>
                <a:ea typeface="Arial Black"/>
                <a:cs typeface="Arial Black"/>
              </a:defRPr>
            </a:pPr>
            <a:r>
              <a:rPr lang="en-US" sz="4400" b="0" dirty="0">
                <a:solidFill>
                  <a:srgbClr val="FFFFFF"/>
                </a:solidFill>
                <a:latin typeface="Arial Black"/>
                <a:ea typeface="Arial Black"/>
                <a:cs typeface="Arial Black"/>
              </a:rPr>
              <a:t>References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Black"/>
                <a:ea typeface="Arial Black"/>
                <a:cs typeface="Arial Black"/>
              </a:rPr>
              <a:t>Adaptive Food Preparation</a:t>
            </a:r>
            <a:endParaRPr lang="en-US" sz="2800" b="0" dirty="0">
              <a:solidFill>
                <a:srgbClr val="FFFFFF"/>
              </a:solidFill>
              <a:latin typeface="Arial"/>
              <a:ea typeface="Arial"/>
              <a:cs typeface="Arial"/>
            </a:endParaRPr>
          </a:p>
          <a:p>
            <a:pPr marL="0" indent="0">
              <a:lnSpc>
                <a:spcPct val="103000"/>
              </a:lnSpc>
              <a:spcBef>
                <a:spcPts val="0"/>
              </a:spcBef>
              <a:spcAft>
                <a:spcPts val="800"/>
              </a:spcAft>
              <a:buNone/>
              <a:defRPr lang="en-US" sz="2400">
                <a:solidFill>
                  <a:srgbClr val="FFFFFF"/>
                </a:solidFill>
                <a:latin typeface="Arial"/>
                <a:ea typeface="Arial"/>
                <a:cs typeface="Arial"/>
              </a:defRPr>
            </a:pPr>
            <a:r>
              <a:rPr lang="en-US" sz="2400" b="0" dirty="0">
                <a:solidFill>
                  <a:srgbClr val="FFFFFF"/>
                </a:solidFill>
                <a:latin typeface="Arial"/>
                <a:ea typeface="Arial"/>
                <a:cs typeface="Arial"/>
              </a:rPr>
              <a:t>Smith, L., &amp; Fugate, L. (2020). Adaptive food preparation. In H. Lee &amp; J. </a:t>
            </a:r>
            <a:r>
              <a:rPr lang="en-US" sz="2400" b="0" dirty="0" err="1">
                <a:solidFill>
                  <a:srgbClr val="FFFFFF"/>
                </a:solidFill>
                <a:latin typeface="Arial"/>
                <a:ea typeface="Arial"/>
                <a:cs typeface="Arial"/>
              </a:rPr>
              <a:t>Ottowitz</a:t>
            </a:r>
            <a:r>
              <a:rPr lang="en-US" sz="2400" b="0" dirty="0">
                <a:solidFill>
                  <a:srgbClr val="FFFFFF"/>
                </a:solidFill>
                <a:latin typeface="Arial"/>
                <a:ea typeface="Arial"/>
                <a:cs typeface="Arial"/>
              </a:rPr>
              <a:t> (Eds.), Foundations of vision rehabilitation therapy (pp. 437–512). APH Press.</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800" dirty="0">
              <a:solidFill>
                <a:srgbClr val="FFFFFF"/>
              </a:solidFill>
              <a:latin typeface="Arial"/>
              <a:ea typeface="Arial"/>
              <a:cs typeface="Arial"/>
            </a:endParaRPr>
          </a:p>
          <a:p>
            <a:pPr marL="0" indent="0">
              <a:lnSpc>
                <a:spcPct val="103000"/>
              </a:lnSpc>
              <a:spcBef>
                <a:spcPts val="0"/>
              </a:spcBef>
              <a:spcAft>
                <a:spcPts val="800"/>
              </a:spcAft>
              <a:buNone/>
              <a:defRPr lang="en-US" sz="2400">
                <a:solidFill>
                  <a:srgbClr val="FFFFFF"/>
                </a:solidFill>
                <a:latin typeface="Arial"/>
                <a:ea typeface="Arial"/>
                <a:cs typeface="Arial"/>
              </a:defRPr>
            </a:pPr>
            <a:r>
              <a:rPr lang="en-US" sz="2800" b="0" dirty="0">
                <a:solidFill>
                  <a:srgbClr val="FFFFFF"/>
                </a:solidFill>
                <a:latin typeface="Arial Black"/>
                <a:ea typeface="Arial Black"/>
                <a:cs typeface="Arial Black"/>
              </a:rPr>
              <a:t>Learning and Teaching</a:t>
            </a:r>
            <a:endParaRPr lang="en-US" sz="2800" b="0" dirty="0">
              <a:solidFill>
                <a:srgbClr val="FFFFFF"/>
              </a:solidFill>
              <a:latin typeface="Arial"/>
              <a:ea typeface="Arial"/>
              <a:cs typeface="Arial"/>
            </a:endParaRPr>
          </a:p>
          <a:p>
            <a:pPr>
              <a:lnSpc>
                <a:spcPct val="103000"/>
              </a:lnSpc>
              <a:spcBef>
                <a:spcPts val="0"/>
              </a:spcBef>
              <a:spcAft>
                <a:spcPts val="800"/>
              </a:spcAft>
              <a:defRPr lang="en-US" sz="2400">
                <a:solidFill>
                  <a:srgbClr val="FFFFFF"/>
                </a:solidFill>
                <a:latin typeface="Arial"/>
                <a:ea typeface="Arial"/>
                <a:cs typeface="Arial"/>
              </a:defRPr>
            </a:pPr>
            <a:r>
              <a:rPr lang="en-US" sz="2400" b="0" dirty="0">
                <a:solidFill>
                  <a:srgbClr val="FFFFFF"/>
                </a:solidFill>
                <a:latin typeface="Arial"/>
                <a:ea typeface="Arial"/>
                <a:cs typeface="Arial"/>
              </a:rPr>
              <a:t>LeJeune, B. J., &amp; </a:t>
            </a:r>
            <a:r>
              <a:rPr lang="en-US" sz="2400" b="0" dirty="0" err="1">
                <a:solidFill>
                  <a:srgbClr val="FFFFFF"/>
                </a:solidFill>
                <a:latin typeface="Arial"/>
                <a:ea typeface="Arial"/>
                <a:cs typeface="Arial"/>
              </a:rPr>
              <a:t>Ottowitz</a:t>
            </a:r>
            <a:r>
              <a:rPr lang="en-US" sz="2400" b="0" dirty="0">
                <a:solidFill>
                  <a:srgbClr val="FFFFFF"/>
                </a:solidFill>
                <a:latin typeface="Arial"/>
                <a:ea typeface="Arial"/>
                <a:cs typeface="Arial"/>
              </a:rPr>
              <a:t>, J. (2020). Learning and teaching. In H. Lee &amp; J. </a:t>
            </a:r>
            <a:r>
              <a:rPr lang="en-US" sz="2400" b="0" dirty="0" err="1">
                <a:solidFill>
                  <a:srgbClr val="FFFFFF"/>
                </a:solidFill>
                <a:latin typeface="Arial"/>
                <a:ea typeface="Arial"/>
                <a:cs typeface="Arial"/>
              </a:rPr>
              <a:t>Ottowitz</a:t>
            </a:r>
            <a:r>
              <a:rPr lang="en-US" sz="2400" b="0" dirty="0">
                <a:solidFill>
                  <a:srgbClr val="FFFFFF"/>
                </a:solidFill>
                <a:latin typeface="Arial"/>
                <a:ea typeface="Arial"/>
                <a:cs typeface="Arial"/>
              </a:rPr>
              <a:t> (Eds.), Foundations of vision rehabilitation therapy (pp. 145–200). APH Press.</a:t>
            </a: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dirty="0">
              <a:solidFill>
                <a:srgbClr val="FFFFFF"/>
              </a:solidFill>
              <a:latin typeface="Arial"/>
              <a:ea typeface="Arial"/>
              <a:cs typeface="Arial"/>
            </a:endParaRPr>
          </a:p>
          <a:p>
            <a:pPr marL="0" indent="0">
              <a:lnSpc>
                <a:spcPct val="103000"/>
              </a:lnSpc>
              <a:spcBef>
                <a:spcPts val="0"/>
              </a:spcBef>
              <a:spcAft>
                <a:spcPts val="800"/>
              </a:spcAft>
              <a:buNone/>
              <a:defRPr lang="en-US" sz="2400">
                <a:solidFill>
                  <a:srgbClr val="FFFFFF"/>
                </a:solidFill>
                <a:latin typeface="Arial"/>
                <a:ea typeface="Arial"/>
                <a:cs typeface="Arial"/>
              </a:defRPr>
            </a:pPr>
            <a:endParaRPr lang="en-US" sz="2400" b="0" dirty="0">
              <a:solidFill>
                <a:srgbClr val="FFFFFF"/>
              </a:solidFill>
              <a:latin typeface="Arial"/>
              <a:ea typeface="Arial"/>
              <a:cs typeface="Arial"/>
            </a:endParaRPr>
          </a:p>
        </p:txBody>
      </p:sp>
    </p:spTree>
    <p:extLst>
      <p:ext uri="{BB962C8B-B14F-4D97-AF65-F5344CB8AC3E}">
        <p14:creationId xmlns:p14="http://schemas.microsoft.com/office/powerpoint/2010/main" val="465836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Thank You / Question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0C428E5B-47A0-EF94-A53D-6FDB74C9D848}"/>
              </a:ext>
            </a:extLst>
          </p:cNvPr>
          <p:cNvSpPr>
            <a:spLocks noGrp="1"/>
          </p:cNvSpPr>
          <p:nvPr>
            <p:ph type="title"/>
          </p:nvPr>
        </p:nvSpPr>
        <p:spPr>
          <a:xfrm>
            <a:off x="800100" y="419100"/>
            <a:ext cx="10572750" cy="952500"/>
          </a:xfrm>
        </p:spPr>
        <p:txBody>
          <a:bodyPr lIns="0" tIns="0" rIns="0" bIns="0" anchor="t">
            <a:noAutofit/>
          </a:bodyPr>
          <a:lstStyle>
            <a:defPPr>
              <a:defRPr lang="en-US" sz="3200" b="0">
                <a:solidFill>
                  <a:srgbClr val="FFFFFF"/>
                </a:solidFill>
                <a:latin typeface="Arial Black"/>
                <a:ea typeface="Arial Black"/>
                <a:cs typeface="Arial Black"/>
              </a:defRPr>
            </a:defPPr>
          </a:lstStyle>
          <a:p>
            <a:pPr>
              <a:defRPr lang="en-US" sz="3200" b="0">
                <a:solidFill>
                  <a:srgbClr val="FFFFFF"/>
                </a:solidFill>
                <a:latin typeface="Arial Black"/>
                <a:ea typeface="Arial Black"/>
                <a:cs typeface="Arial Black"/>
              </a:defRPr>
            </a:pPr>
            <a:r>
              <a:rPr lang="en-US" sz="3200" b="0">
                <a:solidFill>
                  <a:srgbClr val="FFFFFF"/>
                </a:solidFill>
                <a:latin typeface="Arial Black"/>
                <a:ea typeface="Arial Black"/>
                <a:cs typeface="Arial Black"/>
              </a:rPr>
              <a:t>Thank You / Questions</a:t>
            </a:r>
          </a:p>
        </p:txBody>
      </p:sp>
      <p:sp>
        <p:nvSpPr>
          <p:cNvPr id="3" name="Slide content">
            <a:extLst>
              <a:ext uri="{FF2B5EF4-FFF2-40B4-BE49-F238E27FC236}">
                <a16:creationId xmlns:a16="http://schemas.microsoft.com/office/drawing/2014/main" id="{C6EA201F-56F9-BFD9-8E95-AD5BD7D54FD0}"/>
              </a:ext>
            </a:extLst>
          </p:cNvPr>
          <p:cNvSpPr>
            <a:spLocks noGrp="1"/>
          </p:cNvSpPr>
          <p:nvPr>
            <p:ph type="body" idx="26"/>
          </p:nvPr>
        </p:nvSpPr>
        <p:spPr>
          <a:xfrm>
            <a:off x="800100" y="1562100"/>
            <a:ext cx="10477500" cy="4457700"/>
          </a:xfrm>
        </p:spPr>
        <p:txBody>
          <a:bodyPr lIns="0" tIns="0" rIns="0" bIns="0" anchor="t">
            <a:noAutofit/>
          </a:bodyPr>
          <a:lstStyle>
            <a:defPPr>
              <a:defRPr lang="en-US" sz="2400">
                <a:solidFill>
                  <a:srgbClr val="FFFFFF"/>
                </a:solidFill>
                <a:latin typeface="Arial"/>
                <a:ea typeface="Arial"/>
                <a:cs typeface="Arial"/>
              </a:defRPr>
            </a:defPPr>
          </a:lstStyle>
          <a:p>
            <a:pPr marL="0" indent="0">
              <a:lnSpc>
                <a:spcPct val="103000"/>
              </a:lnSpc>
              <a:spcBef>
                <a:spcPts val="0"/>
              </a:spcBef>
              <a:spcAft>
                <a:spcPts val="800"/>
              </a:spcAft>
              <a:buNone/>
              <a:defRPr lang="en-US" sz="2400">
                <a:solidFill>
                  <a:srgbClr val="FFFFFF"/>
                </a:solidFill>
                <a:latin typeface="Arial"/>
                <a:ea typeface="Arial"/>
                <a:cs typeface="Arial"/>
              </a:defRPr>
            </a:pPr>
            <a:r>
              <a:rPr lang="en-US" sz="2400" b="0" dirty="0">
                <a:solidFill>
                  <a:srgbClr val="FFFFFF"/>
                </a:solidFill>
                <a:latin typeface="Arial"/>
                <a:ea typeface="Arial"/>
                <a:cs typeface="Arial"/>
              </a:rPr>
              <a:t>Lachelle Smith, CVRT, LVT, </a:t>
            </a:r>
            <a:r>
              <a:rPr lang="en-US" sz="2400" b="0" dirty="0">
                <a:solidFill>
                  <a:srgbClr val="FFFFFF"/>
                </a:solidFill>
                <a:latin typeface="Arial"/>
                <a:ea typeface="Arial"/>
                <a:cs typeface="Arial"/>
                <a:hlinkClick r:id="rId3"/>
              </a:rPr>
              <a:t>Lachelle.smith@drexel.edu</a:t>
            </a:r>
            <a:r>
              <a:rPr lang="en-US" sz="2400" b="0" dirty="0">
                <a:solidFill>
                  <a:srgbClr val="FFFFFF"/>
                </a:solidFill>
                <a:latin typeface="Arial"/>
                <a:ea typeface="Arial"/>
                <a:cs typeface="Arial"/>
              </a:rPr>
              <a:t> </a:t>
            </a:r>
          </a:p>
          <a:p>
            <a:pPr marL="0" indent="0">
              <a:lnSpc>
                <a:spcPct val="103000"/>
              </a:lnSpc>
              <a:spcBef>
                <a:spcPts val="0"/>
              </a:spcBef>
              <a:spcAft>
                <a:spcPts val="800"/>
              </a:spcAft>
              <a:buNone/>
              <a:defRPr lang="en-US" sz="2400">
                <a:solidFill>
                  <a:srgbClr val="FFFFFF"/>
                </a:solidFill>
                <a:latin typeface="Arial"/>
                <a:ea typeface="Arial"/>
                <a:cs typeface="Arial"/>
              </a:defRPr>
            </a:pPr>
            <a:r>
              <a:rPr lang="en-US" sz="2400" b="0" dirty="0">
                <a:solidFill>
                  <a:srgbClr val="FFFFFF"/>
                </a:solidFill>
                <a:latin typeface="Arial"/>
                <a:ea typeface="Arial"/>
                <a:cs typeface="Arial"/>
              </a:rPr>
              <a:t>Chapter 11: Adaptive Food Preparation</a:t>
            </a:r>
          </a:p>
        </p:txBody>
      </p:sp>
    </p:spTree>
    <p:extLst>
      <p:ext uri="{BB962C8B-B14F-4D97-AF65-F5344CB8AC3E}">
        <p14:creationId xmlns:p14="http://schemas.microsoft.com/office/powerpoint/2010/main" val="465836057"/>
      </p:ext>
    </p:extLst>
  </p:cSld>
  <p:clrMapOvr>
    <a:masterClrMapping/>
  </p:clrMapOvr>
</p:sld>
</file>

<file path=ppt/theme/theme1.xml><?xml version="1.0" encoding="utf-8"?>
<a:theme xmlns:a="http://schemas.openxmlformats.org/drawingml/2006/main" name="Custom">
  <a:themeElements>
    <a:clrScheme name="Foundations VRT">
      <a:dk1>
        <a:srgbClr val="000000"/>
      </a:dk1>
      <a:lt1>
        <a:srgbClr val="FFFFFF"/>
      </a:lt1>
      <a:dk2>
        <a:srgbClr val="002060"/>
      </a:dk2>
      <a:lt2>
        <a:srgbClr val="E7E6E6"/>
      </a:lt2>
      <a:accent1>
        <a:srgbClr val="92D050"/>
      </a:accent1>
      <a:accent2>
        <a:srgbClr val="92D050"/>
      </a:accent2>
      <a:accent3>
        <a:srgbClr val="0070C0"/>
      </a:accent3>
      <a:accent4>
        <a:srgbClr val="D3DDFE"/>
      </a:accent4>
      <a:accent5>
        <a:srgbClr val="FFFF00"/>
      </a:accent5>
      <a:accent6>
        <a:srgbClr val="A71E2B"/>
      </a:accent6>
      <a:hlink>
        <a:srgbClr val="3366FF"/>
      </a:hlink>
      <a:folHlink>
        <a:srgbClr val="3366FF"/>
      </a:folHlink>
    </a:clrScheme>
    <a:fontScheme name="Custom 12">
      <a:majorFont>
        <a:latin typeface="Arial Black"/>
        <a:ea typeface=""/>
        <a:cs typeface=""/>
      </a:majorFont>
      <a:minorFont>
        <a:latin typeface="Arial"/>
        <a:ea typeface=""/>
        <a:cs typeface=""/>
      </a:minorFont>
    </a:fontScheme>
    <a:fmtScheme name="Foundations VR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ustom">
  <a:themeElements>
    <a:clrScheme name="Foundations VRT">
      <a:dk1>
        <a:srgbClr val="000000"/>
      </a:dk1>
      <a:lt1>
        <a:srgbClr val="FFFFFF"/>
      </a:lt1>
      <a:dk2>
        <a:srgbClr val="002060"/>
      </a:dk2>
      <a:lt2>
        <a:srgbClr val="E7E6E6"/>
      </a:lt2>
      <a:accent1>
        <a:srgbClr val="92D050"/>
      </a:accent1>
      <a:accent2>
        <a:srgbClr val="92D050"/>
      </a:accent2>
      <a:accent3>
        <a:srgbClr val="0070C0"/>
      </a:accent3>
      <a:accent4>
        <a:srgbClr val="D3DDFE"/>
      </a:accent4>
      <a:accent5>
        <a:srgbClr val="FFFF00"/>
      </a:accent5>
      <a:accent6>
        <a:srgbClr val="A71E2B"/>
      </a:accent6>
      <a:hlink>
        <a:srgbClr val="3366FF"/>
      </a:hlink>
      <a:folHlink>
        <a:srgbClr val="3366FF"/>
      </a:folHlink>
    </a:clrScheme>
    <a:fontScheme name="Custom 12">
      <a:majorFont>
        <a:latin typeface="Arial Black"/>
        <a:ea typeface=""/>
        <a:cs typeface=""/>
      </a:majorFont>
      <a:minorFont>
        <a:latin typeface="Arial"/>
        <a:ea typeface=""/>
        <a:cs typeface=""/>
      </a:minorFont>
    </a:fontScheme>
    <a:fmtScheme name="Foundations VR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901</TotalTime>
  <Words>5237</Words>
  <Application>Microsoft Office PowerPoint</Application>
  <DocSecurity>0</DocSecurity>
  <PresentationFormat>Widescreen</PresentationFormat>
  <Paragraphs>339</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Arial Black</vt:lpstr>
      <vt:lpstr>Custom</vt:lpstr>
      <vt:lpstr>AER Author Series</vt:lpstr>
      <vt:lpstr>Vision Rehabilitation Therapy Division</vt:lpstr>
      <vt:lpstr>Foundations of Vision Rehabilitation Therapy</vt:lpstr>
      <vt:lpstr>Foundations  of Vision  Rehabilitation  Therapy</vt:lpstr>
      <vt:lpstr>Earning ACVREP Continuing Education Credits</vt:lpstr>
      <vt:lpstr>Chapter 11: Adaptive Food Preparation</vt:lpstr>
      <vt:lpstr>Introduction</vt:lpstr>
      <vt:lpstr>Learning Objectives</vt:lpstr>
      <vt:lpstr>Why Teach Adaptive Food Preparation?</vt:lpstr>
      <vt:lpstr>The Food Preparation Continuum (1 of 2)</vt:lpstr>
      <vt:lpstr>The Food Preparation Continuum (2 of 2)</vt:lpstr>
      <vt:lpstr>Special Considerations (1 of 2)</vt:lpstr>
      <vt:lpstr>Special Considerations (2 of 2)</vt:lpstr>
      <vt:lpstr>Factors Affecting the Instructional Process (1 of 3)</vt:lpstr>
      <vt:lpstr>Factors Affecting the Instructional Process (2 of 3)</vt:lpstr>
      <vt:lpstr>Factors Affecting the Instructional Process (3 of 3)</vt:lpstr>
      <vt:lpstr>Additional Considerations (1 of 2)</vt:lpstr>
      <vt:lpstr>Additional Considerations (2 of 2)</vt:lpstr>
      <vt:lpstr>Learners with Adventitious Visual Impairment (1 of 2)</vt:lpstr>
      <vt:lpstr>Learners with Adventitious Visual Impairment (2 of 2)</vt:lpstr>
      <vt:lpstr>Clients with Congenital Impairments (1 of 3)</vt:lpstr>
      <vt:lpstr>Clients with Congenital Impairments (2 of 3)</vt:lpstr>
      <vt:lpstr>Clients with Congenital Impairments (3 of 3)</vt:lpstr>
      <vt:lpstr>Low Vision Considerations (1 of 3)</vt:lpstr>
      <vt:lpstr>Low Vision Considerations (2 of 3)</vt:lpstr>
      <vt:lpstr>Low Vision Considerations (3 of 3)</vt:lpstr>
      <vt:lpstr>Length of Lessons (1 of 2)</vt:lpstr>
      <vt:lpstr>Length of Lessons (2 of 2)</vt:lpstr>
      <vt:lpstr>VRTs with Visual Impairment (1 of 2)</vt:lpstr>
      <vt:lpstr>VRTs with Visual Impairment (2 of 2)</vt:lpstr>
      <vt:lpstr>Assessment and Planning Instruction (1 of 2)</vt:lpstr>
      <vt:lpstr>Assessment and Planning Instruction (2 of 2)</vt:lpstr>
      <vt:lpstr>Pouring skills (1 of 2)</vt:lpstr>
      <vt:lpstr>Pouring skills (2 of 2)</vt:lpstr>
      <vt:lpstr>Cutting Skills</vt:lpstr>
      <vt:lpstr>Cutting Skills – Safety Considerations (1 of 2)</vt:lpstr>
      <vt:lpstr>Cutting Skills – Safety Considerations (2 of 2)</vt:lpstr>
      <vt:lpstr>Cutting Skills – Locate and Position Food (1 of 3)</vt:lpstr>
      <vt:lpstr>Cutting Skills – Locate and Position Food (2 of 3)</vt:lpstr>
      <vt:lpstr>Cutting Skills – Locate and Position Food (3 of 3)</vt:lpstr>
      <vt:lpstr>Cutting – Make the Cut</vt:lpstr>
      <vt:lpstr>Managing Heat (1 of 2)</vt:lpstr>
      <vt:lpstr>Managing Heat (2 of 2)</vt:lpstr>
      <vt:lpstr>Managing Heat – Preparing to Cook (1 of 2)</vt:lpstr>
      <vt:lpstr>Managing Heat – Preparing to Cook (2 of 2)</vt:lpstr>
      <vt:lpstr>Managing Heat – Stovetop Skills (1 of 3)</vt:lpstr>
      <vt:lpstr>Managing Heat – Stovetop Skills (2 of 3)</vt:lpstr>
      <vt:lpstr>Managing Heat – Stovetop Skills (3 of 3)</vt:lpstr>
      <vt:lpstr>Managing Heat – Using the Oven (1 of 2)</vt:lpstr>
      <vt:lpstr>Managing Heat – Using the Oven (2 of 2)</vt:lpstr>
      <vt:lpstr>Flat-top Stoves and Touch Controls (1 of 2)</vt:lpstr>
      <vt:lpstr>Flat-top Stoves and Touch Controls (2 of 2)</vt:lpstr>
      <vt:lpstr>Small Appliances</vt:lpstr>
      <vt:lpstr>Alternative Food Preparation Options</vt:lpstr>
      <vt:lpstr>Technology and Adaptive Food Preparation</vt:lpstr>
      <vt:lpstr>References</vt:lpstr>
      <vt:lpstr>Thank You /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Adaptive Food Preparation</dc:title>
  <dc:creator>Lachelle Smith and Linda Fugate</dc:creator>
  <cp:lastModifiedBy>Smith,Lachelle</cp:lastModifiedBy>
  <cp:revision>32</cp:revision>
  <dcterms:created xsi:type="dcterms:W3CDTF">2026-10-15T00:30:31Z</dcterms:created>
  <dcterms:modified xsi:type="dcterms:W3CDTF">2026-10-15T15:56:18Z</dcterms:modified>
  <dc:language>en-US</dc:language>
</cp:coreProperties>
</file>