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48" r:id="rId5"/>
    <p:sldMasterId id="2147483720" r:id="rId6"/>
    <p:sldMasterId id="2147483660" r:id="rId7"/>
    <p:sldMasterId id="2147483672" r:id="rId8"/>
    <p:sldMasterId id="2147483696" r:id="rId9"/>
    <p:sldMasterId id="2147483708" r:id="rId10"/>
    <p:sldMasterId id="2147483744" r:id="rId11"/>
  </p:sldMasterIdLst>
  <p:notesMasterIdLst>
    <p:notesMasterId r:id="rId41"/>
  </p:notesMasterIdLst>
  <p:sldIdLst>
    <p:sldId id="256" r:id="rId12"/>
    <p:sldId id="289" r:id="rId13"/>
    <p:sldId id="263" r:id="rId14"/>
    <p:sldId id="264" r:id="rId15"/>
    <p:sldId id="266" r:id="rId16"/>
    <p:sldId id="265" r:id="rId17"/>
    <p:sldId id="267" r:id="rId18"/>
    <p:sldId id="279" r:id="rId19"/>
    <p:sldId id="291" r:id="rId20"/>
    <p:sldId id="278" r:id="rId21"/>
    <p:sldId id="282" r:id="rId22"/>
    <p:sldId id="281" r:id="rId23"/>
    <p:sldId id="283" r:id="rId24"/>
    <p:sldId id="285" r:id="rId25"/>
    <p:sldId id="284" r:id="rId26"/>
    <p:sldId id="292" r:id="rId27"/>
    <p:sldId id="293" r:id="rId28"/>
    <p:sldId id="294" r:id="rId29"/>
    <p:sldId id="286" r:id="rId30"/>
    <p:sldId id="268" r:id="rId31"/>
    <p:sldId id="270" r:id="rId32"/>
    <p:sldId id="271" r:id="rId33"/>
    <p:sldId id="272" r:id="rId34"/>
    <p:sldId id="274" r:id="rId35"/>
    <p:sldId id="275" r:id="rId36"/>
    <p:sldId id="276" r:id="rId37"/>
    <p:sldId id="295" r:id="rId38"/>
    <p:sldId id="277" r:id="rId39"/>
    <p:sldId id="262" r:id="rId40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64"/>
    <a:srgbClr val="9CBEBD"/>
    <a:srgbClr val="6DA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0CF3B-CC69-4E5D-99E6-4B940575AB0E}" type="doc">
      <dgm:prSet loTypeId="urn:microsoft.com/office/officeart/2018/2/layout/IconVerticalSolidList" loCatId="icon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062AAA-79F0-4093-B253-B6FCAC65D6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Utilize AI technologies to engage patients in their care, enhance patient understanding, and improve communications between patients and healthcare providers.</a:t>
          </a:r>
        </a:p>
      </dgm:t>
    </dgm:pt>
    <dgm:pt modelId="{C887D718-4D6B-4BC2-96BB-7D3E62383DBD}" type="parTrans" cxnId="{EF2118D0-8EAF-4E3D-8310-16FFFFC3C40C}">
      <dgm:prSet/>
      <dgm:spPr/>
      <dgm:t>
        <a:bodyPr/>
        <a:lstStyle/>
        <a:p>
          <a:endParaRPr lang="en-US"/>
        </a:p>
      </dgm:t>
    </dgm:pt>
    <dgm:pt modelId="{B7450016-D924-484F-88A3-73E2824741DE}" type="sibTrans" cxnId="{EF2118D0-8EAF-4E3D-8310-16FFFFC3C40C}">
      <dgm:prSet/>
      <dgm:spPr/>
      <dgm:t>
        <a:bodyPr/>
        <a:lstStyle/>
        <a:p>
          <a:endParaRPr lang="en-US"/>
        </a:p>
      </dgm:t>
    </dgm:pt>
    <dgm:pt modelId="{1260A25D-54DE-47F7-B0A5-1DA3288C78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Utilize AI technology for documentation to enhance the accuracy, thoroughness, and efficiency of patient medical records.</a:t>
          </a:r>
        </a:p>
      </dgm:t>
    </dgm:pt>
    <dgm:pt modelId="{EBC8D31A-5C69-426C-AF8D-C20E167C641D}" type="parTrans" cxnId="{A2E505A2-A404-4AF3-A7B6-1AE0CA64FE30}">
      <dgm:prSet/>
      <dgm:spPr/>
      <dgm:t>
        <a:bodyPr/>
        <a:lstStyle/>
        <a:p>
          <a:endParaRPr lang="en-US"/>
        </a:p>
      </dgm:t>
    </dgm:pt>
    <dgm:pt modelId="{B5AE0445-9CFE-4584-B69C-15C6BEF43EFD}" type="sibTrans" cxnId="{A2E505A2-A404-4AF3-A7B6-1AE0CA64FE30}">
      <dgm:prSet/>
      <dgm:spPr/>
      <dgm:t>
        <a:bodyPr/>
        <a:lstStyle/>
        <a:p>
          <a:endParaRPr lang="en-US"/>
        </a:p>
      </dgm:t>
    </dgm:pt>
    <dgm:pt modelId="{D57DBF5A-5EBB-4564-A5D3-22B3409DC7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Evaluate the existing system infrastructure and work closely with AI professionals and vendors to ensure successful integration of AI technologies.</a:t>
          </a:r>
        </a:p>
      </dgm:t>
    </dgm:pt>
    <dgm:pt modelId="{9F513619-9E19-4016-85A5-1B86128A92BE}" type="parTrans" cxnId="{71D4E806-3198-437D-9444-8F25B1E22059}">
      <dgm:prSet/>
      <dgm:spPr/>
      <dgm:t>
        <a:bodyPr/>
        <a:lstStyle/>
        <a:p>
          <a:endParaRPr lang="en-US"/>
        </a:p>
      </dgm:t>
    </dgm:pt>
    <dgm:pt modelId="{82E53476-1B81-4908-AC55-DF9F49A5286F}" type="sibTrans" cxnId="{71D4E806-3198-437D-9444-8F25B1E22059}">
      <dgm:prSet/>
      <dgm:spPr/>
      <dgm:t>
        <a:bodyPr/>
        <a:lstStyle/>
        <a:p>
          <a:endParaRPr lang="en-US"/>
        </a:p>
      </dgm:t>
    </dgm:pt>
    <dgm:pt modelId="{FBD3BE1A-33D1-40AF-B3F7-2824497759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Create and enact protocols and guidelines for incorporating AI technologies in medical practice operations.</a:t>
          </a:r>
        </a:p>
      </dgm:t>
    </dgm:pt>
    <dgm:pt modelId="{9CC29396-28B7-4DB2-A794-321329A8CC9B}" type="parTrans" cxnId="{4AB01186-8701-41D6-892A-893DF9848D74}">
      <dgm:prSet/>
      <dgm:spPr/>
      <dgm:t>
        <a:bodyPr/>
        <a:lstStyle/>
        <a:p>
          <a:endParaRPr lang="en-US"/>
        </a:p>
      </dgm:t>
    </dgm:pt>
    <dgm:pt modelId="{6DDFDD32-9228-4D59-BED5-7AE5ECF13827}" type="sibTrans" cxnId="{4AB01186-8701-41D6-892A-893DF9848D74}">
      <dgm:prSet/>
      <dgm:spPr/>
      <dgm:t>
        <a:bodyPr/>
        <a:lstStyle/>
        <a:p>
          <a:endParaRPr lang="en-US"/>
        </a:p>
      </dgm:t>
    </dgm:pt>
    <dgm:pt modelId="{FD379A50-CB1B-4FD1-A44E-8D6379499AE5}" type="pres">
      <dgm:prSet presAssocID="{74C0CF3B-CC69-4E5D-99E6-4B940575AB0E}" presName="root" presStyleCnt="0">
        <dgm:presLayoutVars>
          <dgm:dir/>
          <dgm:resizeHandles val="exact"/>
        </dgm:presLayoutVars>
      </dgm:prSet>
      <dgm:spPr/>
    </dgm:pt>
    <dgm:pt modelId="{772CBDBD-2C12-4123-9952-FB4FBC882781}" type="pres">
      <dgm:prSet presAssocID="{6D062AAA-79F0-4093-B253-B6FCAC65D6C8}" presName="compNode" presStyleCnt="0"/>
      <dgm:spPr/>
    </dgm:pt>
    <dgm:pt modelId="{69804035-AAB0-4C6D-BACB-FE180C88DB49}" type="pres">
      <dgm:prSet presAssocID="{6D062AAA-79F0-4093-B253-B6FCAC65D6C8}" presName="bgRect" presStyleLbl="bgShp" presStyleIdx="0" presStyleCnt="4"/>
      <dgm:spPr/>
    </dgm:pt>
    <dgm:pt modelId="{CA3B6AAE-051C-4AB3-9C63-E0333B049808}" type="pres">
      <dgm:prSet presAssocID="{6D062AAA-79F0-4093-B253-B6FCAC65D6C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19B4E720-670B-46A7-816C-9DED9FA5275A}" type="pres">
      <dgm:prSet presAssocID="{6D062AAA-79F0-4093-B253-B6FCAC65D6C8}" presName="spaceRect" presStyleCnt="0"/>
      <dgm:spPr/>
    </dgm:pt>
    <dgm:pt modelId="{F8353471-E866-4A7D-89FC-9EBA911A1CD4}" type="pres">
      <dgm:prSet presAssocID="{6D062AAA-79F0-4093-B253-B6FCAC65D6C8}" presName="parTx" presStyleLbl="revTx" presStyleIdx="0" presStyleCnt="4">
        <dgm:presLayoutVars>
          <dgm:chMax val="0"/>
          <dgm:chPref val="0"/>
        </dgm:presLayoutVars>
      </dgm:prSet>
      <dgm:spPr/>
    </dgm:pt>
    <dgm:pt modelId="{55304EA2-5A7C-48DD-BA0D-7635CC4AF21E}" type="pres">
      <dgm:prSet presAssocID="{B7450016-D924-484F-88A3-73E2824741DE}" presName="sibTrans" presStyleCnt="0"/>
      <dgm:spPr/>
    </dgm:pt>
    <dgm:pt modelId="{82E458A9-FE39-43E4-97F6-74A262028C28}" type="pres">
      <dgm:prSet presAssocID="{1260A25D-54DE-47F7-B0A5-1DA3288C78C7}" presName="compNode" presStyleCnt="0"/>
      <dgm:spPr/>
    </dgm:pt>
    <dgm:pt modelId="{CE2B8C3F-AB9A-403E-B580-1B7EBD8592B4}" type="pres">
      <dgm:prSet presAssocID="{1260A25D-54DE-47F7-B0A5-1DA3288C78C7}" presName="bgRect" presStyleLbl="bgShp" presStyleIdx="1" presStyleCnt="4"/>
      <dgm:spPr/>
    </dgm:pt>
    <dgm:pt modelId="{E27D87D4-C487-4030-9163-618AD4D81359}" type="pres">
      <dgm:prSet presAssocID="{1260A25D-54DE-47F7-B0A5-1DA3288C78C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E9588647-893E-45E8-8226-AA228010E49B}" type="pres">
      <dgm:prSet presAssocID="{1260A25D-54DE-47F7-B0A5-1DA3288C78C7}" presName="spaceRect" presStyleCnt="0"/>
      <dgm:spPr/>
    </dgm:pt>
    <dgm:pt modelId="{CCC4C794-6CA7-4F07-9BC7-C3AABFE864F0}" type="pres">
      <dgm:prSet presAssocID="{1260A25D-54DE-47F7-B0A5-1DA3288C78C7}" presName="parTx" presStyleLbl="revTx" presStyleIdx="1" presStyleCnt="4">
        <dgm:presLayoutVars>
          <dgm:chMax val="0"/>
          <dgm:chPref val="0"/>
        </dgm:presLayoutVars>
      </dgm:prSet>
      <dgm:spPr/>
    </dgm:pt>
    <dgm:pt modelId="{126814B0-0663-4BA2-B92A-CD296598D616}" type="pres">
      <dgm:prSet presAssocID="{B5AE0445-9CFE-4584-B69C-15C6BEF43EFD}" presName="sibTrans" presStyleCnt="0"/>
      <dgm:spPr/>
    </dgm:pt>
    <dgm:pt modelId="{13AAB406-25DD-4E44-AB90-F5002DEC05B2}" type="pres">
      <dgm:prSet presAssocID="{D57DBF5A-5EBB-4564-A5D3-22B3409DC764}" presName="compNode" presStyleCnt="0"/>
      <dgm:spPr/>
    </dgm:pt>
    <dgm:pt modelId="{C2007AEB-FCB6-457A-8A86-727B4C9FDAE5}" type="pres">
      <dgm:prSet presAssocID="{D57DBF5A-5EBB-4564-A5D3-22B3409DC764}" presName="bgRect" presStyleLbl="bgShp" presStyleIdx="2" presStyleCnt="4"/>
      <dgm:spPr/>
    </dgm:pt>
    <dgm:pt modelId="{362458EF-F64A-4E3D-B6CC-65197FB2DDD1}" type="pres">
      <dgm:prSet presAssocID="{D57DBF5A-5EBB-4564-A5D3-22B3409DC76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C89DF553-7503-44EA-B8AF-3CD5CF855C92}" type="pres">
      <dgm:prSet presAssocID="{D57DBF5A-5EBB-4564-A5D3-22B3409DC764}" presName="spaceRect" presStyleCnt="0"/>
      <dgm:spPr/>
    </dgm:pt>
    <dgm:pt modelId="{6F0BAE2E-6614-44C7-B00A-9B8204E55B9E}" type="pres">
      <dgm:prSet presAssocID="{D57DBF5A-5EBB-4564-A5D3-22B3409DC764}" presName="parTx" presStyleLbl="revTx" presStyleIdx="2" presStyleCnt="4">
        <dgm:presLayoutVars>
          <dgm:chMax val="0"/>
          <dgm:chPref val="0"/>
        </dgm:presLayoutVars>
      </dgm:prSet>
      <dgm:spPr/>
    </dgm:pt>
    <dgm:pt modelId="{303535EB-65FB-4ECA-9CD7-751407BFEC21}" type="pres">
      <dgm:prSet presAssocID="{82E53476-1B81-4908-AC55-DF9F49A5286F}" presName="sibTrans" presStyleCnt="0"/>
      <dgm:spPr/>
    </dgm:pt>
    <dgm:pt modelId="{0D0836FA-9CDC-44CF-B53C-D3C4536280C1}" type="pres">
      <dgm:prSet presAssocID="{FBD3BE1A-33D1-40AF-B3F7-2824497759A9}" presName="compNode" presStyleCnt="0"/>
      <dgm:spPr/>
    </dgm:pt>
    <dgm:pt modelId="{A253B204-4474-4AB1-A66A-3E4B541891EA}" type="pres">
      <dgm:prSet presAssocID="{FBD3BE1A-33D1-40AF-B3F7-2824497759A9}" presName="bgRect" presStyleLbl="bgShp" presStyleIdx="3" presStyleCnt="4"/>
      <dgm:spPr/>
    </dgm:pt>
    <dgm:pt modelId="{16C8268E-31F5-45D0-8226-74A7CAF136D2}" type="pres">
      <dgm:prSet presAssocID="{FBD3BE1A-33D1-40AF-B3F7-2824497759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83F4A4F-BA64-4335-8682-967084E05E53}" type="pres">
      <dgm:prSet presAssocID="{FBD3BE1A-33D1-40AF-B3F7-2824497759A9}" presName="spaceRect" presStyleCnt="0"/>
      <dgm:spPr/>
    </dgm:pt>
    <dgm:pt modelId="{135412C6-93D4-4179-99F3-5F8B1B7E4271}" type="pres">
      <dgm:prSet presAssocID="{FBD3BE1A-33D1-40AF-B3F7-2824497759A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1D4E806-3198-437D-9444-8F25B1E22059}" srcId="{74C0CF3B-CC69-4E5D-99E6-4B940575AB0E}" destId="{D57DBF5A-5EBB-4564-A5D3-22B3409DC764}" srcOrd="2" destOrd="0" parTransId="{9F513619-9E19-4016-85A5-1B86128A92BE}" sibTransId="{82E53476-1B81-4908-AC55-DF9F49A5286F}"/>
    <dgm:cxn modelId="{F4E0B863-29CB-41DB-A2A1-EEA42B8A94A0}" type="presOf" srcId="{1260A25D-54DE-47F7-B0A5-1DA3288C78C7}" destId="{CCC4C794-6CA7-4F07-9BC7-C3AABFE864F0}" srcOrd="0" destOrd="0" presId="urn:microsoft.com/office/officeart/2018/2/layout/IconVerticalSolidList"/>
    <dgm:cxn modelId="{28DE886F-6043-4585-B350-179464BF2EC3}" type="presOf" srcId="{FBD3BE1A-33D1-40AF-B3F7-2824497759A9}" destId="{135412C6-93D4-4179-99F3-5F8B1B7E4271}" srcOrd="0" destOrd="0" presId="urn:microsoft.com/office/officeart/2018/2/layout/IconVerticalSolidList"/>
    <dgm:cxn modelId="{4AB01186-8701-41D6-892A-893DF9848D74}" srcId="{74C0CF3B-CC69-4E5D-99E6-4B940575AB0E}" destId="{FBD3BE1A-33D1-40AF-B3F7-2824497759A9}" srcOrd="3" destOrd="0" parTransId="{9CC29396-28B7-4DB2-A794-321329A8CC9B}" sibTransId="{6DDFDD32-9228-4D59-BED5-7AE5ECF13827}"/>
    <dgm:cxn modelId="{1D807198-2A67-4ECD-BFC5-733ADE330FDC}" type="presOf" srcId="{D57DBF5A-5EBB-4564-A5D3-22B3409DC764}" destId="{6F0BAE2E-6614-44C7-B00A-9B8204E55B9E}" srcOrd="0" destOrd="0" presId="urn:microsoft.com/office/officeart/2018/2/layout/IconVerticalSolidList"/>
    <dgm:cxn modelId="{A2E505A2-A404-4AF3-A7B6-1AE0CA64FE30}" srcId="{74C0CF3B-CC69-4E5D-99E6-4B940575AB0E}" destId="{1260A25D-54DE-47F7-B0A5-1DA3288C78C7}" srcOrd="1" destOrd="0" parTransId="{EBC8D31A-5C69-426C-AF8D-C20E167C641D}" sibTransId="{B5AE0445-9CFE-4584-B69C-15C6BEF43EFD}"/>
    <dgm:cxn modelId="{EF2118D0-8EAF-4E3D-8310-16FFFFC3C40C}" srcId="{74C0CF3B-CC69-4E5D-99E6-4B940575AB0E}" destId="{6D062AAA-79F0-4093-B253-B6FCAC65D6C8}" srcOrd="0" destOrd="0" parTransId="{C887D718-4D6B-4BC2-96BB-7D3E62383DBD}" sibTransId="{B7450016-D924-484F-88A3-73E2824741DE}"/>
    <dgm:cxn modelId="{525A65D8-C8F1-4FA1-B2BD-4FED4A826AF9}" type="presOf" srcId="{6D062AAA-79F0-4093-B253-B6FCAC65D6C8}" destId="{F8353471-E866-4A7D-89FC-9EBA911A1CD4}" srcOrd="0" destOrd="0" presId="urn:microsoft.com/office/officeart/2018/2/layout/IconVerticalSolidList"/>
    <dgm:cxn modelId="{A329D3EA-2A95-4BCD-A3F2-F8832C95A114}" type="presOf" srcId="{74C0CF3B-CC69-4E5D-99E6-4B940575AB0E}" destId="{FD379A50-CB1B-4FD1-A44E-8D6379499AE5}" srcOrd="0" destOrd="0" presId="urn:microsoft.com/office/officeart/2018/2/layout/IconVerticalSolidList"/>
    <dgm:cxn modelId="{1364DEB1-620A-4223-9C9C-F17E9AEFC318}" type="presParOf" srcId="{FD379A50-CB1B-4FD1-A44E-8D6379499AE5}" destId="{772CBDBD-2C12-4123-9952-FB4FBC882781}" srcOrd="0" destOrd="0" presId="urn:microsoft.com/office/officeart/2018/2/layout/IconVerticalSolidList"/>
    <dgm:cxn modelId="{956DF715-CE6F-4157-A2D7-BDB8B72E1F24}" type="presParOf" srcId="{772CBDBD-2C12-4123-9952-FB4FBC882781}" destId="{69804035-AAB0-4C6D-BACB-FE180C88DB49}" srcOrd="0" destOrd="0" presId="urn:microsoft.com/office/officeart/2018/2/layout/IconVerticalSolidList"/>
    <dgm:cxn modelId="{38BC870B-973F-495E-9191-29F7F4FF5D56}" type="presParOf" srcId="{772CBDBD-2C12-4123-9952-FB4FBC882781}" destId="{CA3B6AAE-051C-4AB3-9C63-E0333B049808}" srcOrd="1" destOrd="0" presId="urn:microsoft.com/office/officeart/2018/2/layout/IconVerticalSolidList"/>
    <dgm:cxn modelId="{83E961B8-8D6B-44F6-9351-E85A414258AC}" type="presParOf" srcId="{772CBDBD-2C12-4123-9952-FB4FBC882781}" destId="{19B4E720-670B-46A7-816C-9DED9FA5275A}" srcOrd="2" destOrd="0" presId="urn:microsoft.com/office/officeart/2018/2/layout/IconVerticalSolidList"/>
    <dgm:cxn modelId="{FF0FD1F2-69EB-4F16-A90E-7F270340D5A0}" type="presParOf" srcId="{772CBDBD-2C12-4123-9952-FB4FBC882781}" destId="{F8353471-E866-4A7D-89FC-9EBA911A1CD4}" srcOrd="3" destOrd="0" presId="urn:microsoft.com/office/officeart/2018/2/layout/IconVerticalSolidList"/>
    <dgm:cxn modelId="{79A23401-E928-46A4-ADD4-4F23263551E9}" type="presParOf" srcId="{FD379A50-CB1B-4FD1-A44E-8D6379499AE5}" destId="{55304EA2-5A7C-48DD-BA0D-7635CC4AF21E}" srcOrd="1" destOrd="0" presId="urn:microsoft.com/office/officeart/2018/2/layout/IconVerticalSolidList"/>
    <dgm:cxn modelId="{0EFC27AB-1866-4913-80B5-693123886B80}" type="presParOf" srcId="{FD379A50-CB1B-4FD1-A44E-8D6379499AE5}" destId="{82E458A9-FE39-43E4-97F6-74A262028C28}" srcOrd="2" destOrd="0" presId="urn:microsoft.com/office/officeart/2018/2/layout/IconVerticalSolidList"/>
    <dgm:cxn modelId="{1B58EC09-713F-4DEA-8706-E3FA62B8A5AE}" type="presParOf" srcId="{82E458A9-FE39-43E4-97F6-74A262028C28}" destId="{CE2B8C3F-AB9A-403E-B580-1B7EBD8592B4}" srcOrd="0" destOrd="0" presId="urn:microsoft.com/office/officeart/2018/2/layout/IconVerticalSolidList"/>
    <dgm:cxn modelId="{A6F08DBC-FA56-4F8C-8BA2-666EE2680D70}" type="presParOf" srcId="{82E458A9-FE39-43E4-97F6-74A262028C28}" destId="{E27D87D4-C487-4030-9163-618AD4D81359}" srcOrd="1" destOrd="0" presId="urn:microsoft.com/office/officeart/2018/2/layout/IconVerticalSolidList"/>
    <dgm:cxn modelId="{A011D2ED-4579-4BE2-A551-24ED5CD6E448}" type="presParOf" srcId="{82E458A9-FE39-43E4-97F6-74A262028C28}" destId="{E9588647-893E-45E8-8226-AA228010E49B}" srcOrd="2" destOrd="0" presId="urn:microsoft.com/office/officeart/2018/2/layout/IconVerticalSolidList"/>
    <dgm:cxn modelId="{9C6EA2F0-C709-4C1A-BB1B-FBD5B594ADD0}" type="presParOf" srcId="{82E458A9-FE39-43E4-97F6-74A262028C28}" destId="{CCC4C794-6CA7-4F07-9BC7-C3AABFE864F0}" srcOrd="3" destOrd="0" presId="urn:microsoft.com/office/officeart/2018/2/layout/IconVerticalSolidList"/>
    <dgm:cxn modelId="{833EA4A9-D487-45FB-89B8-D97B6ED6AACD}" type="presParOf" srcId="{FD379A50-CB1B-4FD1-A44E-8D6379499AE5}" destId="{126814B0-0663-4BA2-B92A-CD296598D616}" srcOrd="3" destOrd="0" presId="urn:microsoft.com/office/officeart/2018/2/layout/IconVerticalSolidList"/>
    <dgm:cxn modelId="{C56E7196-4D73-462F-9BF7-197C148DA7ED}" type="presParOf" srcId="{FD379A50-CB1B-4FD1-A44E-8D6379499AE5}" destId="{13AAB406-25DD-4E44-AB90-F5002DEC05B2}" srcOrd="4" destOrd="0" presId="urn:microsoft.com/office/officeart/2018/2/layout/IconVerticalSolidList"/>
    <dgm:cxn modelId="{F3FB2902-BE79-4D2A-9345-A985C9695F9C}" type="presParOf" srcId="{13AAB406-25DD-4E44-AB90-F5002DEC05B2}" destId="{C2007AEB-FCB6-457A-8A86-727B4C9FDAE5}" srcOrd="0" destOrd="0" presId="urn:microsoft.com/office/officeart/2018/2/layout/IconVerticalSolidList"/>
    <dgm:cxn modelId="{4BC97AEF-C0DC-4A53-931C-2AE7CC88129E}" type="presParOf" srcId="{13AAB406-25DD-4E44-AB90-F5002DEC05B2}" destId="{362458EF-F64A-4E3D-B6CC-65197FB2DDD1}" srcOrd="1" destOrd="0" presId="urn:microsoft.com/office/officeart/2018/2/layout/IconVerticalSolidList"/>
    <dgm:cxn modelId="{DC5B95D4-DC2F-4932-8AD2-8DC38F5DC8AC}" type="presParOf" srcId="{13AAB406-25DD-4E44-AB90-F5002DEC05B2}" destId="{C89DF553-7503-44EA-B8AF-3CD5CF855C92}" srcOrd="2" destOrd="0" presId="urn:microsoft.com/office/officeart/2018/2/layout/IconVerticalSolidList"/>
    <dgm:cxn modelId="{708832D0-7DEF-4238-94AD-D57D929134AE}" type="presParOf" srcId="{13AAB406-25DD-4E44-AB90-F5002DEC05B2}" destId="{6F0BAE2E-6614-44C7-B00A-9B8204E55B9E}" srcOrd="3" destOrd="0" presId="urn:microsoft.com/office/officeart/2018/2/layout/IconVerticalSolidList"/>
    <dgm:cxn modelId="{B5BAD984-2499-43E6-9BD4-C8A6682196F3}" type="presParOf" srcId="{FD379A50-CB1B-4FD1-A44E-8D6379499AE5}" destId="{303535EB-65FB-4ECA-9CD7-751407BFEC21}" srcOrd="5" destOrd="0" presId="urn:microsoft.com/office/officeart/2018/2/layout/IconVerticalSolidList"/>
    <dgm:cxn modelId="{DCC641B6-115E-473F-BD3C-448C245D26DD}" type="presParOf" srcId="{FD379A50-CB1B-4FD1-A44E-8D6379499AE5}" destId="{0D0836FA-9CDC-44CF-B53C-D3C4536280C1}" srcOrd="6" destOrd="0" presId="urn:microsoft.com/office/officeart/2018/2/layout/IconVerticalSolidList"/>
    <dgm:cxn modelId="{6AA696E6-2802-4697-93E8-567817ADD771}" type="presParOf" srcId="{0D0836FA-9CDC-44CF-B53C-D3C4536280C1}" destId="{A253B204-4474-4AB1-A66A-3E4B541891EA}" srcOrd="0" destOrd="0" presId="urn:microsoft.com/office/officeart/2018/2/layout/IconVerticalSolidList"/>
    <dgm:cxn modelId="{FDB583FC-C045-4C94-A51F-823AF577557B}" type="presParOf" srcId="{0D0836FA-9CDC-44CF-B53C-D3C4536280C1}" destId="{16C8268E-31F5-45D0-8226-74A7CAF136D2}" srcOrd="1" destOrd="0" presId="urn:microsoft.com/office/officeart/2018/2/layout/IconVerticalSolidList"/>
    <dgm:cxn modelId="{604D4A4E-1828-4859-A30E-363D65E9B4DF}" type="presParOf" srcId="{0D0836FA-9CDC-44CF-B53C-D3C4536280C1}" destId="{683F4A4F-BA64-4335-8682-967084E05E53}" srcOrd="2" destOrd="0" presId="urn:microsoft.com/office/officeart/2018/2/layout/IconVerticalSolidList"/>
    <dgm:cxn modelId="{CADEDCBF-D580-42B6-9CC7-6831EBA615DE}" type="presParOf" srcId="{0D0836FA-9CDC-44CF-B53C-D3C4536280C1}" destId="{135412C6-93D4-4179-99F3-5F8B1B7E42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F274D2-90EE-4AE8-B5D4-5CC334FC896D}" type="doc">
      <dgm:prSet loTypeId="urn:microsoft.com/office/officeart/2018/5/layout/IconCircleLabelList" loCatId="icon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3A81D-32B5-4E62-807E-4DBC8C4D745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Verify responses and validate sources</a:t>
          </a:r>
        </a:p>
      </dgm:t>
    </dgm:pt>
    <dgm:pt modelId="{FD0DB12D-0A15-4881-9000-2046A4968CDF}" type="parTrans" cxnId="{2A1A4D8E-BCC4-4431-AFD0-0A840A4754AD}">
      <dgm:prSet/>
      <dgm:spPr/>
      <dgm:t>
        <a:bodyPr/>
        <a:lstStyle/>
        <a:p>
          <a:endParaRPr lang="en-US"/>
        </a:p>
      </dgm:t>
    </dgm:pt>
    <dgm:pt modelId="{567D8901-02D1-4B91-BB00-A1591EA392CB}" type="sibTrans" cxnId="{2A1A4D8E-BCC4-4431-AFD0-0A840A4754AD}">
      <dgm:prSet/>
      <dgm:spPr/>
      <dgm:t>
        <a:bodyPr/>
        <a:lstStyle/>
        <a:p>
          <a:endParaRPr lang="en-US"/>
        </a:p>
      </dgm:t>
    </dgm:pt>
    <dgm:pt modelId="{EF9D777C-6149-4674-9867-3C48CDAF151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Business Associate Agreement</a:t>
          </a:r>
        </a:p>
      </dgm:t>
    </dgm:pt>
    <dgm:pt modelId="{21A13433-6DD9-48C0-A02B-D5135EC64AA2}" type="parTrans" cxnId="{FACC9560-F7DA-48FA-A42B-C8875AF69878}">
      <dgm:prSet/>
      <dgm:spPr/>
      <dgm:t>
        <a:bodyPr/>
        <a:lstStyle/>
        <a:p>
          <a:endParaRPr lang="en-US"/>
        </a:p>
      </dgm:t>
    </dgm:pt>
    <dgm:pt modelId="{53CA15AA-0825-4934-9F4E-DFED267A4A5F}" type="sibTrans" cxnId="{FACC9560-F7DA-48FA-A42B-C8875AF69878}">
      <dgm:prSet/>
      <dgm:spPr/>
      <dgm:t>
        <a:bodyPr/>
        <a:lstStyle/>
        <a:p>
          <a:endParaRPr lang="en-US"/>
        </a:p>
      </dgm:t>
    </dgm:pt>
    <dgm:pt modelId="{7AE373DF-8762-4957-962E-556C7698784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Cybersecurity strategy includes encryption, access controls and security audits</a:t>
          </a:r>
        </a:p>
      </dgm:t>
    </dgm:pt>
    <dgm:pt modelId="{AF84F796-9E80-4EF5-A8BB-1EFE4C32C564}" type="parTrans" cxnId="{D4A0EBD4-C4E9-4B2A-AD1D-70603A21D96A}">
      <dgm:prSet/>
      <dgm:spPr/>
      <dgm:t>
        <a:bodyPr/>
        <a:lstStyle/>
        <a:p>
          <a:endParaRPr lang="en-US"/>
        </a:p>
      </dgm:t>
    </dgm:pt>
    <dgm:pt modelId="{72210AD6-C372-4173-9E6A-0BB5318A6C60}" type="sibTrans" cxnId="{D4A0EBD4-C4E9-4B2A-AD1D-70603A21D96A}">
      <dgm:prSet/>
      <dgm:spPr/>
      <dgm:t>
        <a:bodyPr/>
        <a:lstStyle/>
        <a:p>
          <a:endParaRPr lang="en-US"/>
        </a:p>
      </dgm:t>
    </dgm:pt>
    <dgm:pt modelId="{91CA3DE3-DADC-42B9-9B22-D6282329B8B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Patient transparency</a:t>
          </a:r>
        </a:p>
      </dgm:t>
    </dgm:pt>
    <dgm:pt modelId="{0AE109B2-B791-40D2-8964-134234FA9176}" type="parTrans" cxnId="{21139379-F0D1-483F-BB2D-C4F26059977C}">
      <dgm:prSet/>
      <dgm:spPr/>
      <dgm:t>
        <a:bodyPr/>
        <a:lstStyle/>
        <a:p>
          <a:endParaRPr lang="en-US"/>
        </a:p>
      </dgm:t>
    </dgm:pt>
    <dgm:pt modelId="{EF137FE6-065E-44CA-BDB0-15D62255CA6D}" type="sibTrans" cxnId="{21139379-F0D1-483F-BB2D-C4F26059977C}">
      <dgm:prSet/>
      <dgm:spPr/>
      <dgm:t>
        <a:bodyPr/>
        <a:lstStyle/>
        <a:p>
          <a:endParaRPr lang="en-US"/>
        </a:p>
      </dgm:t>
    </dgm:pt>
    <dgm:pt modelId="{B5E75A95-07C3-4CE4-8EEE-353DAD83FB7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Policy development</a:t>
          </a:r>
        </a:p>
      </dgm:t>
    </dgm:pt>
    <dgm:pt modelId="{488ACFD1-1CEE-443B-B714-6901AA535706}" type="parTrans" cxnId="{191E8EB2-0338-4837-A7F6-8DD6DAFD4BF1}">
      <dgm:prSet/>
      <dgm:spPr/>
      <dgm:t>
        <a:bodyPr/>
        <a:lstStyle/>
        <a:p>
          <a:endParaRPr lang="en-US"/>
        </a:p>
      </dgm:t>
    </dgm:pt>
    <dgm:pt modelId="{5524DF44-324F-4FFE-8B1F-C80A345BB4B4}" type="sibTrans" cxnId="{191E8EB2-0338-4837-A7F6-8DD6DAFD4BF1}">
      <dgm:prSet/>
      <dgm:spPr/>
      <dgm:t>
        <a:bodyPr/>
        <a:lstStyle/>
        <a:p>
          <a:endParaRPr lang="en-US"/>
        </a:p>
      </dgm:t>
    </dgm:pt>
    <dgm:pt modelId="{F14FD3C9-B0DA-4EC8-8D45-356FFC3A504B}" type="pres">
      <dgm:prSet presAssocID="{43F274D2-90EE-4AE8-B5D4-5CC334FC896D}" presName="root" presStyleCnt="0">
        <dgm:presLayoutVars>
          <dgm:dir/>
          <dgm:resizeHandles val="exact"/>
        </dgm:presLayoutVars>
      </dgm:prSet>
      <dgm:spPr/>
    </dgm:pt>
    <dgm:pt modelId="{97D14C71-0F3F-4592-B467-AE580D0E66CC}" type="pres">
      <dgm:prSet presAssocID="{F1B3A81D-32B5-4E62-807E-4DBC8C4D7456}" presName="compNode" presStyleCnt="0"/>
      <dgm:spPr/>
    </dgm:pt>
    <dgm:pt modelId="{6F81F36E-E2F6-4F64-B156-91BBC90533ED}" type="pres">
      <dgm:prSet presAssocID="{F1B3A81D-32B5-4E62-807E-4DBC8C4D7456}" presName="iconBgRect" presStyleLbl="bgShp" presStyleIdx="0" presStyleCnt="5"/>
      <dgm:spPr/>
    </dgm:pt>
    <dgm:pt modelId="{5490E3CC-1A08-4CCC-ADA4-677CD5A2E6CF}" type="pres">
      <dgm:prSet presAssocID="{F1B3A81D-32B5-4E62-807E-4DBC8C4D745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13F31ED-1F4F-4745-8E75-6F44EBBBF3CE}" type="pres">
      <dgm:prSet presAssocID="{F1B3A81D-32B5-4E62-807E-4DBC8C4D7456}" presName="spaceRect" presStyleCnt="0"/>
      <dgm:spPr/>
    </dgm:pt>
    <dgm:pt modelId="{5C2FAF34-5B59-466E-B886-386BC9F426F1}" type="pres">
      <dgm:prSet presAssocID="{F1B3A81D-32B5-4E62-807E-4DBC8C4D7456}" presName="textRect" presStyleLbl="revTx" presStyleIdx="0" presStyleCnt="5">
        <dgm:presLayoutVars>
          <dgm:chMax val="1"/>
          <dgm:chPref val="1"/>
        </dgm:presLayoutVars>
      </dgm:prSet>
      <dgm:spPr/>
    </dgm:pt>
    <dgm:pt modelId="{BEC1B75F-1D1F-4350-AEF4-AD78070F7A11}" type="pres">
      <dgm:prSet presAssocID="{567D8901-02D1-4B91-BB00-A1591EA392CB}" presName="sibTrans" presStyleCnt="0"/>
      <dgm:spPr/>
    </dgm:pt>
    <dgm:pt modelId="{7E82C85C-9EBD-4541-8F97-79242E684684}" type="pres">
      <dgm:prSet presAssocID="{EF9D777C-6149-4674-9867-3C48CDAF1519}" presName="compNode" presStyleCnt="0"/>
      <dgm:spPr/>
    </dgm:pt>
    <dgm:pt modelId="{48C16B76-3F38-4CB6-8803-E0DDC13CEF8A}" type="pres">
      <dgm:prSet presAssocID="{EF9D777C-6149-4674-9867-3C48CDAF1519}" presName="iconBgRect" presStyleLbl="bgShp" presStyleIdx="1" presStyleCnt="5"/>
      <dgm:spPr/>
    </dgm:pt>
    <dgm:pt modelId="{377C20AB-1219-43FD-9ED6-35302CF75C9A}" type="pres">
      <dgm:prSet presAssocID="{EF9D777C-6149-4674-9867-3C48CDAF151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E44D38C-AB65-4488-8B74-D9E49E2A4580}" type="pres">
      <dgm:prSet presAssocID="{EF9D777C-6149-4674-9867-3C48CDAF1519}" presName="spaceRect" presStyleCnt="0"/>
      <dgm:spPr/>
    </dgm:pt>
    <dgm:pt modelId="{8A96B3EE-F560-4913-AA88-184FAC2618C1}" type="pres">
      <dgm:prSet presAssocID="{EF9D777C-6149-4674-9867-3C48CDAF1519}" presName="textRect" presStyleLbl="revTx" presStyleIdx="1" presStyleCnt="5">
        <dgm:presLayoutVars>
          <dgm:chMax val="1"/>
          <dgm:chPref val="1"/>
        </dgm:presLayoutVars>
      </dgm:prSet>
      <dgm:spPr/>
    </dgm:pt>
    <dgm:pt modelId="{B9BD6FFD-1CC8-4638-AA34-D06BDFF3A842}" type="pres">
      <dgm:prSet presAssocID="{53CA15AA-0825-4934-9F4E-DFED267A4A5F}" presName="sibTrans" presStyleCnt="0"/>
      <dgm:spPr/>
    </dgm:pt>
    <dgm:pt modelId="{62427666-18C8-4702-BD48-C8332BBC9533}" type="pres">
      <dgm:prSet presAssocID="{7AE373DF-8762-4957-962E-556C76987846}" presName="compNode" presStyleCnt="0"/>
      <dgm:spPr/>
    </dgm:pt>
    <dgm:pt modelId="{A93B7E9B-93B0-40C2-9016-06DABA489F2B}" type="pres">
      <dgm:prSet presAssocID="{7AE373DF-8762-4957-962E-556C76987846}" presName="iconBgRect" presStyleLbl="bgShp" presStyleIdx="2" presStyleCnt="5"/>
      <dgm:spPr/>
    </dgm:pt>
    <dgm:pt modelId="{C684DF09-9126-4E92-9A4C-C6D26000D44D}" type="pres">
      <dgm:prSet presAssocID="{7AE373DF-8762-4957-962E-556C7698784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D905C933-3892-43DC-B162-1E6EBB030DCB}" type="pres">
      <dgm:prSet presAssocID="{7AE373DF-8762-4957-962E-556C76987846}" presName="spaceRect" presStyleCnt="0"/>
      <dgm:spPr/>
    </dgm:pt>
    <dgm:pt modelId="{BE9DF9BD-712B-43EB-A893-55B1C30DEDDA}" type="pres">
      <dgm:prSet presAssocID="{7AE373DF-8762-4957-962E-556C76987846}" presName="textRect" presStyleLbl="revTx" presStyleIdx="2" presStyleCnt="5">
        <dgm:presLayoutVars>
          <dgm:chMax val="1"/>
          <dgm:chPref val="1"/>
        </dgm:presLayoutVars>
      </dgm:prSet>
      <dgm:spPr/>
    </dgm:pt>
    <dgm:pt modelId="{8FCD352F-B7E8-4223-8C16-3E9BA803435F}" type="pres">
      <dgm:prSet presAssocID="{72210AD6-C372-4173-9E6A-0BB5318A6C60}" presName="sibTrans" presStyleCnt="0"/>
      <dgm:spPr/>
    </dgm:pt>
    <dgm:pt modelId="{3E5C3AEC-866C-4226-A6FF-30A37D6C0818}" type="pres">
      <dgm:prSet presAssocID="{91CA3DE3-DADC-42B9-9B22-D6282329B8B2}" presName="compNode" presStyleCnt="0"/>
      <dgm:spPr/>
    </dgm:pt>
    <dgm:pt modelId="{37035154-06DF-4A4D-B81C-3FA1D13A5A60}" type="pres">
      <dgm:prSet presAssocID="{91CA3DE3-DADC-42B9-9B22-D6282329B8B2}" presName="iconBgRect" presStyleLbl="bgShp" presStyleIdx="3" presStyleCnt="5"/>
      <dgm:spPr/>
    </dgm:pt>
    <dgm:pt modelId="{ED833D36-210B-4F45-BA6F-499C9B5B9F7A}" type="pres">
      <dgm:prSet presAssocID="{91CA3DE3-DADC-42B9-9B22-D6282329B8B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956B44E6-B3BF-4F7A-ACFC-633A9ABD5BD9}" type="pres">
      <dgm:prSet presAssocID="{91CA3DE3-DADC-42B9-9B22-D6282329B8B2}" presName="spaceRect" presStyleCnt="0"/>
      <dgm:spPr/>
    </dgm:pt>
    <dgm:pt modelId="{894857BB-C79C-4C92-908E-B40656AA8DE5}" type="pres">
      <dgm:prSet presAssocID="{91CA3DE3-DADC-42B9-9B22-D6282329B8B2}" presName="textRect" presStyleLbl="revTx" presStyleIdx="3" presStyleCnt="5">
        <dgm:presLayoutVars>
          <dgm:chMax val="1"/>
          <dgm:chPref val="1"/>
        </dgm:presLayoutVars>
      </dgm:prSet>
      <dgm:spPr/>
    </dgm:pt>
    <dgm:pt modelId="{D70513A5-8404-458D-97A0-A036AC110477}" type="pres">
      <dgm:prSet presAssocID="{EF137FE6-065E-44CA-BDB0-15D62255CA6D}" presName="sibTrans" presStyleCnt="0"/>
      <dgm:spPr/>
    </dgm:pt>
    <dgm:pt modelId="{D853D5C1-6F9E-42C6-828F-D7FC1E642B4B}" type="pres">
      <dgm:prSet presAssocID="{B5E75A95-07C3-4CE4-8EEE-353DAD83FB71}" presName="compNode" presStyleCnt="0"/>
      <dgm:spPr/>
    </dgm:pt>
    <dgm:pt modelId="{77DD6AB1-3662-4C7E-BF25-2831B913FEEA}" type="pres">
      <dgm:prSet presAssocID="{B5E75A95-07C3-4CE4-8EEE-353DAD83FB71}" presName="iconBgRect" presStyleLbl="bgShp" presStyleIdx="4" presStyleCnt="5"/>
      <dgm:spPr/>
    </dgm:pt>
    <dgm:pt modelId="{18484E4B-5C2E-46AB-829C-AEB5DA6C11E0}" type="pres">
      <dgm:prSet presAssocID="{B5E75A95-07C3-4CE4-8EEE-353DAD83FB7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2082816-928E-4658-B8A6-DE45C6BEC4BE}" type="pres">
      <dgm:prSet presAssocID="{B5E75A95-07C3-4CE4-8EEE-353DAD83FB71}" presName="spaceRect" presStyleCnt="0"/>
      <dgm:spPr/>
    </dgm:pt>
    <dgm:pt modelId="{1951B646-079B-4572-89B9-54E569BC7C89}" type="pres">
      <dgm:prSet presAssocID="{B5E75A95-07C3-4CE4-8EEE-353DAD83FB7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DFEE427-7327-465C-9338-00BFE362B15F}" type="presOf" srcId="{B5E75A95-07C3-4CE4-8EEE-353DAD83FB71}" destId="{1951B646-079B-4572-89B9-54E569BC7C89}" srcOrd="0" destOrd="0" presId="urn:microsoft.com/office/officeart/2018/5/layout/IconCircleLabelList"/>
    <dgm:cxn modelId="{FACC9560-F7DA-48FA-A42B-C8875AF69878}" srcId="{43F274D2-90EE-4AE8-B5D4-5CC334FC896D}" destId="{EF9D777C-6149-4674-9867-3C48CDAF1519}" srcOrd="1" destOrd="0" parTransId="{21A13433-6DD9-48C0-A02B-D5135EC64AA2}" sibTransId="{53CA15AA-0825-4934-9F4E-DFED267A4A5F}"/>
    <dgm:cxn modelId="{3FE3D063-88B5-460E-9985-FEF95D1BDC61}" type="presOf" srcId="{91CA3DE3-DADC-42B9-9B22-D6282329B8B2}" destId="{894857BB-C79C-4C92-908E-B40656AA8DE5}" srcOrd="0" destOrd="0" presId="urn:microsoft.com/office/officeart/2018/5/layout/IconCircleLabelList"/>
    <dgm:cxn modelId="{7BE61B67-64B8-454E-B454-9FBE7AAF3DA2}" type="presOf" srcId="{F1B3A81D-32B5-4E62-807E-4DBC8C4D7456}" destId="{5C2FAF34-5B59-466E-B886-386BC9F426F1}" srcOrd="0" destOrd="0" presId="urn:microsoft.com/office/officeart/2018/5/layout/IconCircleLabelList"/>
    <dgm:cxn modelId="{21139379-F0D1-483F-BB2D-C4F26059977C}" srcId="{43F274D2-90EE-4AE8-B5D4-5CC334FC896D}" destId="{91CA3DE3-DADC-42B9-9B22-D6282329B8B2}" srcOrd="3" destOrd="0" parTransId="{0AE109B2-B791-40D2-8964-134234FA9176}" sibTransId="{EF137FE6-065E-44CA-BDB0-15D62255CA6D}"/>
    <dgm:cxn modelId="{4B09858A-2F52-467D-9AA5-12B9F9FBD458}" type="presOf" srcId="{43F274D2-90EE-4AE8-B5D4-5CC334FC896D}" destId="{F14FD3C9-B0DA-4EC8-8D45-356FFC3A504B}" srcOrd="0" destOrd="0" presId="urn:microsoft.com/office/officeart/2018/5/layout/IconCircleLabelList"/>
    <dgm:cxn modelId="{2A1A4D8E-BCC4-4431-AFD0-0A840A4754AD}" srcId="{43F274D2-90EE-4AE8-B5D4-5CC334FC896D}" destId="{F1B3A81D-32B5-4E62-807E-4DBC8C4D7456}" srcOrd="0" destOrd="0" parTransId="{FD0DB12D-0A15-4881-9000-2046A4968CDF}" sibTransId="{567D8901-02D1-4B91-BB00-A1591EA392CB}"/>
    <dgm:cxn modelId="{BEA7B497-C44C-41FD-AD0F-551CB22819CF}" type="presOf" srcId="{EF9D777C-6149-4674-9867-3C48CDAF1519}" destId="{8A96B3EE-F560-4913-AA88-184FAC2618C1}" srcOrd="0" destOrd="0" presId="urn:microsoft.com/office/officeart/2018/5/layout/IconCircleLabelList"/>
    <dgm:cxn modelId="{B9C336A2-2D55-40C0-B16B-3EF2A245D323}" type="presOf" srcId="{7AE373DF-8762-4957-962E-556C76987846}" destId="{BE9DF9BD-712B-43EB-A893-55B1C30DEDDA}" srcOrd="0" destOrd="0" presId="urn:microsoft.com/office/officeart/2018/5/layout/IconCircleLabelList"/>
    <dgm:cxn modelId="{191E8EB2-0338-4837-A7F6-8DD6DAFD4BF1}" srcId="{43F274D2-90EE-4AE8-B5D4-5CC334FC896D}" destId="{B5E75A95-07C3-4CE4-8EEE-353DAD83FB71}" srcOrd="4" destOrd="0" parTransId="{488ACFD1-1CEE-443B-B714-6901AA535706}" sibTransId="{5524DF44-324F-4FFE-8B1F-C80A345BB4B4}"/>
    <dgm:cxn modelId="{D4A0EBD4-C4E9-4B2A-AD1D-70603A21D96A}" srcId="{43F274D2-90EE-4AE8-B5D4-5CC334FC896D}" destId="{7AE373DF-8762-4957-962E-556C76987846}" srcOrd="2" destOrd="0" parTransId="{AF84F796-9E80-4EF5-A8BB-1EFE4C32C564}" sibTransId="{72210AD6-C372-4173-9E6A-0BB5318A6C60}"/>
    <dgm:cxn modelId="{04C24C24-0C55-43B8-A386-7BBB600E99CE}" type="presParOf" srcId="{F14FD3C9-B0DA-4EC8-8D45-356FFC3A504B}" destId="{97D14C71-0F3F-4592-B467-AE580D0E66CC}" srcOrd="0" destOrd="0" presId="urn:microsoft.com/office/officeart/2018/5/layout/IconCircleLabelList"/>
    <dgm:cxn modelId="{939AC39A-844E-442B-9A55-885F49C1CD44}" type="presParOf" srcId="{97D14C71-0F3F-4592-B467-AE580D0E66CC}" destId="{6F81F36E-E2F6-4F64-B156-91BBC90533ED}" srcOrd="0" destOrd="0" presId="urn:microsoft.com/office/officeart/2018/5/layout/IconCircleLabelList"/>
    <dgm:cxn modelId="{535C9F7B-002B-4B98-9BC5-D85BDF34A00C}" type="presParOf" srcId="{97D14C71-0F3F-4592-B467-AE580D0E66CC}" destId="{5490E3CC-1A08-4CCC-ADA4-677CD5A2E6CF}" srcOrd="1" destOrd="0" presId="urn:microsoft.com/office/officeart/2018/5/layout/IconCircleLabelList"/>
    <dgm:cxn modelId="{7B4FCD18-CA58-433F-8BFC-47A392AF287A}" type="presParOf" srcId="{97D14C71-0F3F-4592-B467-AE580D0E66CC}" destId="{F13F31ED-1F4F-4745-8E75-6F44EBBBF3CE}" srcOrd="2" destOrd="0" presId="urn:microsoft.com/office/officeart/2018/5/layout/IconCircleLabelList"/>
    <dgm:cxn modelId="{25581AB2-1D69-46C2-A0D0-19780FB99E78}" type="presParOf" srcId="{97D14C71-0F3F-4592-B467-AE580D0E66CC}" destId="{5C2FAF34-5B59-466E-B886-386BC9F426F1}" srcOrd="3" destOrd="0" presId="urn:microsoft.com/office/officeart/2018/5/layout/IconCircleLabelList"/>
    <dgm:cxn modelId="{0127BA22-6906-4494-ABE5-9BA435FA5616}" type="presParOf" srcId="{F14FD3C9-B0DA-4EC8-8D45-356FFC3A504B}" destId="{BEC1B75F-1D1F-4350-AEF4-AD78070F7A11}" srcOrd="1" destOrd="0" presId="urn:microsoft.com/office/officeart/2018/5/layout/IconCircleLabelList"/>
    <dgm:cxn modelId="{8550F3D3-06DE-44A8-9305-98B1DFDF4142}" type="presParOf" srcId="{F14FD3C9-B0DA-4EC8-8D45-356FFC3A504B}" destId="{7E82C85C-9EBD-4541-8F97-79242E684684}" srcOrd="2" destOrd="0" presId="urn:microsoft.com/office/officeart/2018/5/layout/IconCircleLabelList"/>
    <dgm:cxn modelId="{BEEB0639-DC7E-420B-B237-8436900D0285}" type="presParOf" srcId="{7E82C85C-9EBD-4541-8F97-79242E684684}" destId="{48C16B76-3F38-4CB6-8803-E0DDC13CEF8A}" srcOrd="0" destOrd="0" presId="urn:microsoft.com/office/officeart/2018/5/layout/IconCircleLabelList"/>
    <dgm:cxn modelId="{85C5144F-4E13-4D4F-AE94-DF1715969432}" type="presParOf" srcId="{7E82C85C-9EBD-4541-8F97-79242E684684}" destId="{377C20AB-1219-43FD-9ED6-35302CF75C9A}" srcOrd="1" destOrd="0" presId="urn:microsoft.com/office/officeart/2018/5/layout/IconCircleLabelList"/>
    <dgm:cxn modelId="{C30CBAAC-E717-4EE6-A48B-3259F2D6CCEA}" type="presParOf" srcId="{7E82C85C-9EBD-4541-8F97-79242E684684}" destId="{1E44D38C-AB65-4488-8B74-D9E49E2A4580}" srcOrd="2" destOrd="0" presId="urn:microsoft.com/office/officeart/2018/5/layout/IconCircleLabelList"/>
    <dgm:cxn modelId="{08F4319D-F297-4136-A40C-F95E20E00BA1}" type="presParOf" srcId="{7E82C85C-9EBD-4541-8F97-79242E684684}" destId="{8A96B3EE-F560-4913-AA88-184FAC2618C1}" srcOrd="3" destOrd="0" presId="urn:microsoft.com/office/officeart/2018/5/layout/IconCircleLabelList"/>
    <dgm:cxn modelId="{D088A083-977D-4857-BF67-FB864A794835}" type="presParOf" srcId="{F14FD3C9-B0DA-4EC8-8D45-356FFC3A504B}" destId="{B9BD6FFD-1CC8-4638-AA34-D06BDFF3A842}" srcOrd="3" destOrd="0" presId="urn:microsoft.com/office/officeart/2018/5/layout/IconCircleLabelList"/>
    <dgm:cxn modelId="{D6A58979-C035-4176-9CED-6A6504140256}" type="presParOf" srcId="{F14FD3C9-B0DA-4EC8-8D45-356FFC3A504B}" destId="{62427666-18C8-4702-BD48-C8332BBC9533}" srcOrd="4" destOrd="0" presId="urn:microsoft.com/office/officeart/2018/5/layout/IconCircleLabelList"/>
    <dgm:cxn modelId="{1728F6D6-5606-4EE0-831A-DBF0AD799ADB}" type="presParOf" srcId="{62427666-18C8-4702-BD48-C8332BBC9533}" destId="{A93B7E9B-93B0-40C2-9016-06DABA489F2B}" srcOrd="0" destOrd="0" presId="urn:microsoft.com/office/officeart/2018/5/layout/IconCircleLabelList"/>
    <dgm:cxn modelId="{148E1AE7-656B-4D1A-B8FA-698DBFCAD96F}" type="presParOf" srcId="{62427666-18C8-4702-BD48-C8332BBC9533}" destId="{C684DF09-9126-4E92-9A4C-C6D26000D44D}" srcOrd="1" destOrd="0" presId="urn:microsoft.com/office/officeart/2018/5/layout/IconCircleLabelList"/>
    <dgm:cxn modelId="{F1379541-E810-4D2A-B6A6-ADAF0DA7AE19}" type="presParOf" srcId="{62427666-18C8-4702-BD48-C8332BBC9533}" destId="{D905C933-3892-43DC-B162-1E6EBB030DCB}" srcOrd="2" destOrd="0" presId="urn:microsoft.com/office/officeart/2018/5/layout/IconCircleLabelList"/>
    <dgm:cxn modelId="{4504C7C7-8AA9-4C37-B39A-CEC69A113BC3}" type="presParOf" srcId="{62427666-18C8-4702-BD48-C8332BBC9533}" destId="{BE9DF9BD-712B-43EB-A893-55B1C30DEDDA}" srcOrd="3" destOrd="0" presId="urn:microsoft.com/office/officeart/2018/5/layout/IconCircleLabelList"/>
    <dgm:cxn modelId="{FF414305-FA00-4FE5-9ED8-F5C6D9336669}" type="presParOf" srcId="{F14FD3C9-B0DA-4EC8-8D45-356FFC3A504B}" destId="{8FCD352F-B7E8-4223-8C16-3E9BA803435F}" srcOrd="5" destOrd="0" presId="urn:microsoft.com/office/officeart/2018/5/layout/IconCircleLabelList"/>
    <dgm:cxn modelId="{850A5E9D-0F93-403C-AF96-E26FB58E430B}" type="presParOf" srcId="{F14FD3C9-B0DA-4EC8-8D45-356FFC3A504B}" destId="{3E5C3AEC-866C-4226-A6FF-30A37D6C0818}" srcOrd="6" destOrd="0" presId="urn:microsoft.com/office/officeart/2018/5/layout/IconCircleLabelList"/>
    <dgm:cxn modelId="{6B237AE4-4DA2-41DC-A075-CA06430968A2}" type="presParOf" srcId="{3E5C3AEC-866C-4226-A6FF-30A37D6C0818}" destId="{37035154-06DF-4A4D-B81C-3FA1D13A5A60}" srcOrd="0" destOrd="0" presId="urn:microsoft.com/office/officeart/2018/5/layout/IconCircleLabelList"/>
    <dgm:cxn modelId="{C2259953-43C2-4799-A42F-A42451CF4548}" type="presParOf" srcId="{3E5C3AEC-866C-4226-A6FF-30A37D6C0818}" destId="{ED833D36-210B-4F45-BA6F-499C9B5B9F7A}" srcOrd="1" destOrd="0" presId="urn:microsoft.com/office/officeart/2018/5/layout/IconCircleLabelList"/>
    <dgm:cxn modelId="{F8EB0F3A-566C-4C8F-BC06-4D311BB103CA}" type="presParOf" srcId="{3E5C3AEC-866C-4226-A6FF-30A37D6C0818}" destId="{956B44E6-B3BF-4F7A-ACFC-633A9ABD5BD9}" srcOrd="2" destOrd="0" presId="urn:microsoft.com/office/officeart/2018/5/layout/IconCircleLabelList"/>
    <dgm:cxn modelId="{B29F58E1-1A2E-426A-96DB-7C49FA23B7AA}" type="presParOf" srcId="{3E5C3AEC-866C-4226-A6FF-30A37D6C0818}" destId="{894857BB-C79C-4C92-908E-B40656AA8DE5}" srcOrd="3" destOrd="0" presId="urn:microsoft.com/office/officeart/2018/5/layout/IconCircleLabelList"/>
    <dgm:cxn modelId="{15B50BF8-F417-4F39-9605-80A5373F62C5}" type="presParOf" srcId="{F14FD3C9-B0DA-4EC8-8D45-356FFC3A504B}" destId="{D70513A5-8404-458D-97A0-A036AC110477}" srcOrd="7" destOrd="0" presId="urn:microsoft.com/office/officeart/2018/5/layout/IconCircleLabelList"/>
    <dgm:cxn modelId="{005CC697-A9FB-4CB5-A95A-7C760936A020}" type="presParOf" srcId="{F14FD3C9-B0DA-4EC8-8D45-356FFC3A504B}" destId="{D853D5C1-6F9E-42C6-828F-D7FC1E642B4B}" srcOrd="8" destOrd="0" presId="urn:microsoft.com/office/officeart/2018/5/layout/IconCircleLabelList"/>
    <dgm:cxn modelId="{CEFC0D23-5EF7-4E85-AE67-8D3E2856C71C}" type="presParOf" srcId="{D853D5C1-6F9E-42C6-828F-D7FC1E642B4B}" destId="{77DD6AB1-3662-4C7E-BF25-2831B913FEEA}" srcOrd="0" destOrd="0" presId="urn:microsoft.com/office/officeart/2018/5/layout/IconCircleLabelList"/>
    <dgm:cxn modelId="{8A021FCF-5664-4DEA-8984-3EB3BF5926FA}" type="presParOf" srcId="{D853D5C1-6F9E-42C6-828F-D7FC1E642B4B}" destId="{18484E4B-5C2E-46AB-829C-AEB5DA6C11E0}" srcOrd="1" destOrd="0" presId="urn:microsoft.com/office/officeart/2018/5/layout/IconCircleLabelList"/>
    <dgm:cxn modelId="{14B5E409-B4F2-409C-9E37-05CB8821CA76}" type="presParOf" srcId="{D853D5C1-6F9E-42C6-828F-D7FC1E642B4B}" destId="{A2082816-928E-4658-B8A6-DE45C6BEC4BE}" srcOrd="2" destOrd="0" presId="urn:microsoft.com/office/officeart/2018/5/layout/IconCircleLabelList"/>
    <dgm:cxn modelId="{34B359EE-1E3B-4494-AD60-F9410CA89726}" type="presParOf" srcId="{D853D5C1-6F9E-42C6-828F-D7FC1E642B4B}" destId="{1951B646-079B-4572-89B9-54E569BC7C8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1E154A-7FD0-4205-ACF6-CA4FD91CBB09}" type="doc">
      <dgm:prSet loTypeId="urn:microsoft.com/office/officeart/2016/7/layout/RepeatingBendingProcessNew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30CDE1-3DBE-48BC-8604-25C926E63058}">
      <dgm:prSet/>
      <dgm:spPr/>
      <dgm:t>
        <a:bodyPr/>
        <a:lstStyle/>
        <a:p>
          <a:r>
            <a:rPr lang="en-US" dirty="0"/>
            <a:t>Start small</a:t>
          </a:r>
        </a:p>
      </dgm:t>
    </dgm:pt>
    <dgm:pt modelId="{805CFEC6-48FB-4E65-940D-BC1A8B0D5E2D}" type="parTrans" cxnId="{41F34AD0-130B-4D96-944A-6A69D261FDA6}">
      <dgm:prSet/>
      <dgm:spPr/>
      <dgm:t>
        <a:bodyPr/>
        <a:lstStyle/>
        <a:p>
          <a:endParaRPr lang="en-US"/>
        </a:p>
      </dgm:t>
    </dgm:pt>
    <dgm:pt modelId="{57E68F35-DE14-49E4-9D13-BF38822FF37A}" type="sibTrans" cxnId="{41F34AD0-130B-4D96-944A-6A69D261FDA6}">
      <dgm:prSet/>
      <dgm:spPr>
        <a:ln w="19050"/>
      </dgm:spPr>
      <dgm:t>
        <a:bodyPr/>
        <a:lstStyle/>
        <a:p>
          <a:endParaRPr lang="en-US" b="1"/>
        </a:p>
      </dgm:t>
    </dgm:pt>
    <dgm:pt modelId="{15EA207A-C1E1-4AC9-A729-1228C9002527}">
      <dgm:prSet/>
      <dgm:spPr/>
      <dgm:t>
        <a:bodyPr/>
        <a:lstStyle/>
        <a:p>
          <a:r>
            <a:rPr lang="en-US"/>
            <a:t>Involve your team</a:t>
          </a:r>
        </a:p>
      </dgm:t>
    </dgm:pt>
    <dgm:pt modelId="{BE700FDF-A0A0-46E9-9256-A0FCE03CD06B}" type="parTrans" cxnId="{926C2D12-7312-435F-90EA-9D76856777B6}">
      <dgm:prSet/>
      <dgm:spPr/>
      <dgm:t>
        <a:bodyPr/>
        <a:lstStyle/>
        <a:p>
          <a:endParaRPr lang="en-US"/>
        </a:p>
      </dgm:t>
    </dgm:pt>
    <dgm:pt modelId="{2EF79959-D430-4EBA-B95C-EBAB29B5709C}" type="sibTrans" cxnId="{926C2D12-7312-435F-90EA-9D76856777B6}">
      <dgm:prSet/>
      <dgm:spPr>
        <a:ln w="12700"/>
      </dgm:spPr>
      <dgm:t>
        <a:bodyPr/>
        <a:lstStyle/>
        <a:p>
          <a:endParaRPr lang="en-US" b="1"/>
        </a:p>
      </dgm:t>
    </dgm:pt>
    <dgm:pt modelId="{CBE491C1-C98B-42DB-8A8B-93ED2251867A}">
      <dgm:prSet/>
      <dgm:spPr/>
      <dgm:t>
        <a:bodyPr/>
        <a:lstStyle/>
        <a:p>
          <a:r>
            <a:rPr lang="en-US"/>
            <a:t>Choose clinician-centric tools</a:t>
          </a:r>
        </a:p>
      </dgm:t>
    </dgm:pt>
    <dgm:pt modelId="{3515B99F-B3D1-4892-B108-22B381619267}" type="parTrans" cxnId="{55699E70-3B53-4306-8BA7-1F5C0B7E8EA0}">
      <dgm:prSet/>
      <dgm:spPr/>
      <dgm:t>
        <a:bodyPr/>
        <a:lstStyle/>
        <a:p>
          <a:endParaRPr lang="en-US"/>
        </a:p>
      </dgm:t>
    </dgm:pt>
    <dgm:pt modelId="{BE1135DB-1E15-498B-A3AB-F807B7F155AA}" type="sibTrans" cxnId="{55699E70-3B53-4306-8BA7-1F5C0B7E8EA0}">
      <dgm:prSet/>
      <dgm:spPr>
        <a:ln w="12700"/>
      </dgm:spPr>
      <dgm:t>
        <a:bodyPr/>
        <a:lstStyle/>
        <a:p>
          <a:endParaRPr lang="en-US" b="1"/>
        </a:p>
      </dgm:t>
    </dgm:pt>
    <dgm:pt modelId="{21AD968D-5A87-4953-AF7F-182D8DE1FE40}">
      <dgm:prSet/>
      <dgm:spPr/>
      <dgm:t>
        <a:bodyPr/>
        <a:lstStyle/>
        <a:p>
          <a:r>
            <a:rPr lang="en-US"/>
            <a:t>Monitor metrics</a:t>
          </a:r>
        </a:p>
      </dgm:t>
    </dgm:pt>
    <dgm:pt modelId="{31C52D0A-DB7F-45F5-A403-CD03B76E8008}" type="parTrans" cxnId="{71123C96-CE71-4702-BA16-555BF22DF5D6}">
      <dgm:prSet/>
      <dgm:spPr/>
      <dgm:t>
        <a:bodyPr/>
        <a:lstStyle/>
        <a:p>
          <a:endParaRPr lang="en-US"/>
        </a:p>
      </dgm:t>
    </dgm:pt>
    <dgm:pt modelId="{D2EC6BB0-4632-493E-BD62-B7DA24276A0F}" type="sibTrans" cxnId="{71123C96-CE71-4702-BA16-555BF22DF5D6}">
      <dgm:prSet/>
      <dgm:spPr>
        <a:ln w="12700"/>
      </dgm:spPr>
      <dgm:t>
        <a:bodyPr/>
        <a:lstStyle/>
        <a:p>
          <a:endParaRPr lang="en-US"/>
        </a:p>
      </dgm:t>
    </dgm:pt>
    <dgm:pt modelId="{B3B5D7FE-4BE2-46D7-9520-DAF62CEFFDEB}">
      <dgm:prSet/>
      <dgm:spPr/>
      <dgm:t>
        <a:bodyPr/>
        <a:lstStyle/>
        <a:p>
          <a:r>
            <a:rPr lang="en-US"/>
            <a:t>Stay updated</a:t>
          </a:r>
        </a:p>
      </dgm:t>
    </dgm:pt>
    <dgm:pt modelId="{8D101508-838B-4776-BFB3-C498BD35C806}" type="parTrans" cxnId="{F52ABB56-208D-4EF0-B5C9-1C89443C5523}">
      <dgm:prSet/>
      <dgm:spPr/>
      <dgm:t>
        <a:bodyPr/>
        <a:lstStyle/>
        <a:p>
          <a:endParaRPr lang="en-US"/>
        </a:p>
      </dgm:t>
    </dgm:pt>
    <dgm:pt modelId="{AFAE598C-72A5-4E31-B761-48726A27B888}" type="sibTrans" cxnId="{F52ABB56-208D-4EF0-B5C9-1C89443C5523}">
      <dgm:prSet/>
      <dgm:spPr/>
      <dgm:t>
        <a:bodyPr/>
        <a:lstStyle/>
        <a:p>
          <a:endParaRPr lang="en-US"/>
        </a:p>
      </dgm:t>
    </dgm:pt>
    <dgm:pt modelId="{C68CE2B8-51D0-42B5-9E7C-9C08CB127550}" type="pres">
      <dgm:prSet presAssocID="{B81E154A-7FD0-4205-ACF6-CA4FD91CBB09}" presName="Name0" presStyleCnt="0">
        <dgm:presLayoutVars>
          <dgm:dir/>
          <dgm:resizeHandles val="exact"/>
        </dgm:presLayoutVars>
      </dgm:prSet>
      <dgm:spPr/>
    </dgm:pt>
    <dgm:pt modelId="{A9C3E9F5-E3E6-48F6-8A31-463C3290D97C}" type="pres">
      <dgm:prSet presAssocID="{1030CDE1-3DBE-48BC-8604-25C926E63058}" presName="node" presStyleLbl="node1" presStyleIdx="0" presStyleCnt="5">
        <dgm:presLayoutVars>
          <dgm:bulletEnabled val="1"/>
        </dgm:presLayoutVars>
      </dgm:prSet>
      <dgm:spPr/>
    </dgm:pt>
    <dgm:pt modelId="{5CA0D9AC-B0C5-4BEF-96A7-869A9E50EDBD}" type="pres">
      <dgm:prSet presAssocID="{57E68F35-DE14-49E4-9D13-BF38822FF37A}" presName="sibTrans" presStyleLbl="sibTrans1D1" presStyleIdx="0" presStyleCnt="4"/>
      <dgm:spPr/>
    </dgm:pt>
    <dgm:pt modelId="{EF46E33A-FBD7-47D2-A385-A05CB8B2F017}" type="pres">
      <dgm:prSet presAssocID="{57E68F35-DE14-49E4-9D13-BF38822FF37A}" presName="connectorText" presStyleLbl="sibTrans1D1" presStyleIdx="0" presStyleCnt="4"/>
      <dgm:spPr/>
    </dgm:pt>
    <dgm:pt modelId="{B0832FAB-96A4-4CEB-98C4-D215AD35BA00}" type="pres">
      <dgm:prSet presAssocID="{15EA207A-C1E1-4AC9-A729-1228C9002527}" presName="node" presStyleLbl="node1" presStyleIdx="1" presStyleCnt="5">
        <dgm:presLayoutVars>
          <dgm:bulletEnabled val="1"/>
        </dgm:presLayoutVars>
      </dgm:prSet>
      <dgm:spPr/>
    </dgm:pt>
    <dgm:pt modelId="{C4EED88F-2B94-4BD8-919F-C6DF8925A64A}" type="pres">
      <dgm:prSet presAssocID="{2EF79959-D430-4EBA-B95C-EBAB29B5709C}" presName="sibTrans" presStyleLbl="sibTrans1D1" presStyleIdx="1" presStyleCnt="4"/>
      <dgm:spPr/>
    </dgm:pt>
    <dgm:pt modelId="{D15B3D67-1E5D-4E74-9B1C-905746AF6FFA}" type="pres">
      <dgm:prSet presAssocID="{2EF79959-D430-4EBA-B95C-EBAB29B5709C}" presName="connectorText" presStyleLbl="sibTrans1D1" presStyleIdx="1" presStyleCnt="4"/>
      <dgm:spPr/>
    </dgm:pt>
    <dgm:pt modelId="{BCC27C1F-B453-4DF4-9EB9-E88FFC7DC993}" type="pres">
      <dgm:prSet presAssocID="{CBE491C1-C98B-42DB-8A8B-93ED2251867A}" presName="node" presStyleLbl="node1" presStyleIdx="2" presStyleCnt="5">
        <dgm:presLayoutVars>
          <dgm:bulletEnabled val="1"/>
        </dgm:presLayoutVars>
      </dgm:prSet>
      <dgm:spPr/>
    </dgm:pt>
    <dgm:pt modelId="{7572ACBE-5A92-4E2A-8592-81750358B3F3}" type="pres">
      <dgm:prSet presAssocID="{BE1135DB-1E15-498B-A3AB-F807B7F155AA}" presName="sibTrans" presStyleLbl="sibTrans1D1" presStyleIdx="2" presStyleCnt="4"/>
      <dgm:spPr/>
    </dgm:pt>
    <dgm:pt modelId="{DDF8B334-E0B1-442C-83E8-3EB131B43147}" type="pres">
      <dgm:prSet presAssocID="{BE1135DB-1E15-498B-A3AB-F807B7F155AA}" presName="connectorText" presStyleLbl="sibTrans1D1" presStyleIdx="2" presStyleCnt="4"/>
      <dgm:spPr/>
    </dgm:pt>
    <dgm:pt modelId="{B977B458-E57D-40C4-9EA4-34B71588CDAB}" type="pres">
      <dgm:prSet presAssocID="{21AD968D-5A87-4953-AF7F-182D8DE1FE40}" presName="node" presStyleLbl="node1" presStyleIdx="3" presStyleCnt="5">
        <dgm:presLayoutVars>
          <dgm:bulletEnabled val="1"/>
        </dgm:presLayoutVars>
      </dgm:prSet>
      <dgm:spPr/>
    </dgm:pt>
    <dgm:pt modelId="{67CBC417-046D-40AC-9B07-B382C8B44C2D}" type="pres">
      <dgm:prSet presAssocID="{D2EC6BB0-4632-493E-BD62-B7DA24276A0F}" presName="sibTrans" presStyleLbl="sibTrans1D1" presStyleIdx="3" presStyleCnt="4"/>
      <dgm:spPr/>
    </dgm:pt>
    <dgm:pt modelId="{BAEFF72B-9E1A-4318-8F03-0C102C432846}" type="pres">
      <dgm:prSet presAssocID="{D2EC6BB0-4632-493E-BD62-B7DA24276A0F}" presName="connectorText" presStyleLbl="sibTrans1D1" presStyleIdx="3" presStyleCnt="4"/>
      <dgm:spPr/>
    </dgm:pt>
    <dgm:pt modelId="{CD1BCEDD-FE96-4FF6-B8A3-5084710953E6}" type="pres">
      <dgm:prSet presAssocID="{B3B5D7FE-4BE2-46D7-9520-DAF62CEFFDEB}" presName="node" presStyleLbl="node1" presStyleIdx="4" presStyleCnt="5">
        <dgm:presLayoutVars>
          <dgm:bulletEnabled val="1"/>
        </dgm:presLayoutVars>
      </dgm:prSet>
      <dgm:spPr/>
    </dgm:pt>
  </dgm:ptLst>
  <dgm:cxnLst>
    <dgm:cxn modelId="{E7158603-F3B2-420E-80EF-966AA4727EBA}" type="presOf" srcId="{15EA207A-C1E1-4AC9-A729-1228C9002527}" destId="{B0832FAB-96A4-4CEB-98C4-D215AD35BA00}" srcOrd="0" destOrd="0" presId="urn:microsoft.com/office/officeart/2016/7/layout/RepeatingBendingProcessNew"/>
    <dgm:cxn modelId="{7366D50E-D7B1-463C-A3FB-D7889065A0AD}" type="presOf" srcId="{BE1135DB-1E15-498B-A3AB-F807B7F155AA}" destId="{7572ACBE-5A92-4E2A-8592-81750358B3F3}" srcOrd="0" destOrd="0" presId="urn:microsoft.com/office/officeart/2016/7/layout/RepeatingBendingProcessNew"/>
    <dgm:cxn modelId="{926C2D12-7312-435F-90EA-9D76856777B6}" srcId="{B81E154A-7FD0-4205-ACF6-CA4FD91CBB09}" destId="{15EA207A-C1E1-4AC9-A729-1228C9002527}" srcOrd="1" destOrd="0" parTransId="{BE700FDF-A0A0-46E9-9256-A0FCE03CD06B}" sibTransId="{2EF79959-D430-4EBA-B95C-EBAB29B5709C}"/>
    <dgm:cxn modelId="{55699E70-3B53-4306-8BA7-1F5C0B7E8EA0}" srcId="{B81E154A-7FD0-4205-ACF6-CA4FD91CBB09}" destId="{CBE491C1-C98B-42DB-8A8B-93ED2251867A}" srcOrd="2" destOrd="0" parTransId="{3515B99F-B3D1-4892-B108-22B381619267}" sibTransId="{BE1135DB-1E15-498B-A3AB-F807B7F155AA}"/>
    <dgm:cxn modelId="{D185B450-5D21-413C-88F1-6A93F8678D84}" type="presOf" srcId="{CBE491C1-C98B-42DB-8A8B-93ED2251867A}" destId="{BCC27C1F-B453-4DF4-9EB9-E88FFC7DC993}" srcOrd="0" destOrd="0" presId="urn:microsoft.com/office/officeart/2016/7/layout/RepeatingBendingProcessNew"/>
    <dgm:cxn modelId="{F52ABB56-208D-4EF0-B5C9-1C89443C5523}" srcId="{B81E154A-7FD0-4205-ACF6-CA4FD91CBB09}" destId="{B3B5D7FE-4BE2-46D7-9520-DAF62CEFFDEB}" srcOrd="4" destOrd="0" parTransId="{8D101508-838B-4776-BFB3-C498BD35C806}" sibTransId="{AFAE598C-72A5-4E31-B761-48726A27B888}"/>
    <dgm:cxn modelId="{A58A6180-2F88-4EDD-9F5F-974B64EF12C2}" type="presOf" srcId="{D2EC6BB0-4632-493E-BD62-B7DA24276A0F}" destId="{67CBC417-046D-40AC-9B07-B382C8B44C2D}" srcOrd="0" destOrd="0" presId="urn:microsoft.com/office/officeart/2016/7/layout/RepeatingBendingProcessNew"/>
    <dgm:cxn modelId="{2134A280-1A06-4F81-8246-FDD831583841}" type="presOf" srcId="{57E68F35-DE14-49E4-9D13-BF38822FF37A}" destId="{5CA0D9AC-B0C5-4BEF-96A7-869A9E50EDBD}" srcOrd="0" destOrd="0" presId="urn:microsoft.com/office/officeart/2016/7/layout/RepeatingBendingProcessNew"/>
    <dgm:cxn modelId="{6A3E3F8B-35A4-41B0-B6C5-31EA071C466B}" type="presOf" srcId="{D2EC6BB0-4632-493E-BD62-B7DA24276A0F}" destId="{BAEFF72B-9E1A-4318-8F03-0C102C432846}" srcOrd="1" destOrd="0" presId="urn:microsoft.com/office/officeart/2016/7/layout/RepeatingBendingProcessNew"/>
    <dgm:cxn modelId="{34F2808B-1B8F-4AA4-8E9A-468B65F600F6}" type="presOf" srcId="{57E68F35-DE14-49E4-9D13-BF38822FF37A}" destId="{EF46E33A-FBD7-47D2-A385-A05CB8B2F017}" srcOrd="1" destOrd="0" presId="urn:microsoft.com/office/officeart/2016/7/layout/RepeatingBendingProcessNew"/>
    <dgm:cxn modelId="{AFA6498F-CF6A-44AB-B540-BDBAB1DC96BB}" type="presOf" srcId="{2EF79959-D430-4EBA-B95C-EBAB29B5709C}" destId="{D15B3D67-1E5D-4E74-9B1C-905746AF6FFA}" srcOrd="1" destOrd="0" presId="urn:microsoft.com/office/officeart/2016/7/layout/RepeatingBendingProcessNew"/>
    <dgm:cxn modelId="{71123C96-CE71-4702-BA16-555BF22DF5D6}" srcId="{B81E154A-7FD0-4205-ACF6-CA4FD91CBB09}" destId="{21AD968D-5A87-4953-AF7F-182D8DE1FE40}" srcOrd="3" destOrd="0" parTransId="{31C52D0A-DB7F-45F5-A403-CD03B76E8008}" sibTransId="{D2EC6BB0-4632-493E-BD62-B7DA24276A0F}"/>
    <dgm:cxn modelId="{002C2BA2-375F-44A5-8B2E-EE3A93421C80}" type="presOf" srcId="{1030CDE1-3DBE-48BC-8604-25C926E63058}" destId="{A9C3E9F5-E3E6-48F6-8A31-463C3290D97C}" srcOrd="0" destOrd="0" presId="urn:microsoft.com/office/officeart/2016/7/layout/RepeatingBendingProcessNew"/>
    <dgm:cxn modelId="{85B94ABC-C43A-419F-B809-D78A66907D22}" type="presOf" srcId="{BE1135DB-1E15-498B-A3AB-F807B7F155AA}" destId="{DDF8B334-E0B1-442C-83E8-3EB131B43147}" srcOrd="1" destOrd="0" presId="urn:microsoft.com/office/officeart/2016/7/layout/RepeatingBendingProcessNew"/>
    <dgm:cxn modelId="{41F34AD0-130B-4D96-944A-6A69D261FDA6}" srcId="{B81E154A-7FD0-4205-ACF6-CA4FD91CBB09}" destId="{1030CDE1-3DBE-48BC-8604-25C926E63058}" srcOrd="0" destOrd="0" parTransId="{805CFEC6-48FB-4E65-940D-BC1A8B0D5E2D}" sibTransId="{57E68F35-DE14-49E4-9D13-BF38822FF37A}"/>
    <dgm:cxn modelId="{7221B0D4-0B71-414F-8637-94729E8B60C9}" type="presOf" srcId="{B81E154A-7FD0-4205-ACF6-CA4FD91CBB09}" destId="{C68CE2B8-51D0-42B5-9E7C-9C08CB127550}" srcOrd="0" destOrd="0" presId="urn:microsoft.com/office/officeart/2016/7/layout/RepeatingBendingProcessNew"/>
    <dgm:cxn modelId="{402B7ED5-6145-4617-8BB2-51325B3C081A}" type="presOf" srcId="{B3B5D7FE-4BE2-46D7-9520-DAF62CEFFDEB}" destId="{CD1BCEDD-FE96-4FF6-B8A3-5084710953E6}" srcOrd="0" destOrd="0" presId="urn:microsoft.com/office/officeart/2016/7/layout/RepeatingBendingProcessNew"/>
    <dgm:cxn modelId="{622103DA-9075-4B4F-B28B-0DB74D6928AC}" type="presOf" srcId="{21AD968D-5A87-4953-AF7F-182D8DE1FE40}" destId="{B977B458-E57D-40C4-9EA4-34B71588CDAB}" srcOrd="0" destOrd="0" presId="urn:microsoft.com/office/officeart/2016/7/layout/RepeatingBendingProcessNew"/>
    <dgm:cxn modelId="{B30786DE-CD01-4D41-9AFF-0DE5F2FF672C}" type="presOf" srcId="{2EF79959-D430-4EBA-B95C-EBAB29B5709C}" destId="{C4EED88F-2B94-4BD8-919F-C6DF8925A64A}" srcOrd="0" destOrd="0" presId="urn:microsoft.com/office/officeart/2016/7/layout/RepeatingBendingProcessNew"/>
    <dgm:cxn modelId="{458E68C2-B392-46EA-954F-EADFA50EA404}" type="presParOf" srcId="{C68CE2B8-51D0-42B5-9E7C-9C08CB127550}" destId="{A9C3E9F5-E3E6-48F6-8A31-463C3290D97C}" srcOrd="0" destOrd="0" presId="urn:microsoft.com/office/officeart/2016/7/layout/RepeatingBendingProcessNew"/>
    <dgm:cxn modelId="{CDEC292B-AB98-4F42-9A0B-3115CE99ADD5}" type="presParOf" srcId="{C68CE2B8-51D0-42B5-9E7C-9C08CB127550}" destId="{5CA0D9AC-B0C5-4BEF-96A7-869A9E50EDBD}" srcOrd="1" destOrd="0" presId="urn:microsoft.com/office/officeart/2016/7/layout/RepeatingBendingProcessNew"/>
    <dgm:cxn modelId="{7BC85C00-7431-4353-AD68-B8564EA54267}" type="presParOf" srcId="{5CA0D9AC-B0C5-4BEF-96A7-869A9E50EDBD}" destId="{EF46E33A-FBD7-47D2-A385-A05CB8B2F017}" srcOrd="0" destOrd="0" presId="urn:microsoft.com/office/officeart/2016/7/layout/RepeatingBendingProcessNew"/>
    <dgm:cxn modelId="{A57E275A-C1DF-4232-A533-A912FF4E8C0B}" type="presParOf" srcId="{C68CE2B8-51D0-42B5-9E7C-9C08CB127550}" destId="{B0832FAB-96A4-4CEB-98C4-D215AD35BA00}" srcOrd="2" destOrd="0" presId="urn:microsoft.com/office/officeart/2016/7/layout/RepeatingBendingProcessNew"/>
    <dgm:cxn modelId="{847CF86B-EF85-4501-B3B0-91A79A7C7757}" type="presParOf" srcId="{C68CE2B8-51D0-42B5-9E7C-9C08CB127550}" destId="{C4EED88F-2B94-4BD8-919F-C6DF8925A64A}" srcOrd="3" destOrd="0" presId="urn:microsoft.com/office/officeart/2016/7/layout/RepeatingBendingProcessNew"/>
    <dgm:cxn modelId="{FFC7D1B0-9D93-4A09-AB44-CAC00D442599}" type="presParOf" srcId="{C4EED88F-2B94-4BD8-919F-C6DF8925A64A}" destId="{D15B3D67-1E5D-4E74-9B1C-905746AF6FFA}" srcOrd="0" destOrd="0" presId="urn:microsoft.com/office/officeart/2016/7/layout/RepeatingBendingProcessNew"/>
    <dgm:cxn modelId="{BE72D47D-E055-4EF8-B549-8FACDDD8DFFF}" type="presParOf" srcId="{C68CE2B8-51D0-42B5-9E7C-9C08CB127550}" destId="{BCC27C1F-B453-4DF4-9EB9-E88FFC7DC993}" srcOrd="4" destOrd="0" presId="urn:microsoft.com/office/officeart/2016/7/layout/RepeatingBendingProcessNew"/>
    <dgm:cxn modelId="{E5D5FD82-F5FC-4455-93B0-625145A4D069}" type="presParOf" srcId="{C68CE2B8-51D0-42B5-9E7C-9C08CB127550}" destId="{7572ACBE-5A92-4E2A-8592-81750358B3F3}" srcOrd="5" destOrd="0" presId="urn:microsoft.com/office/officeart/2016/7/layout/RepeatingBendingProcessNew"/>
    <dgm:cxn modelId="{7204B7EA-BB16-4AD2-849A-615088C1F558}" type="presParOf" srcId="{7572ACBE-5A92-4E2A-8592-81750358B3F3}" destId="{DDF8B334-E0B1-442C-83E8-3EB131B43147}" srcOrd="0" destOrd="0" presId="urn:microsoft.com/office/officeart/2016/7/layout/RepeatingBendingProcessNew"/>
    <dgm:cxn modelId="{E72C0CF2-84E7-41AC-9520-B34D2E24A17B}" type="presParOf" srcId="{C68CE2B8-51D0-42B5-9E7C-9C08CB127550}" destId="{B977B458-E57D-40C4-9EA4-34B71588CDAB}" srcOrd="6" destOrd="0" presId="urn:microsoft.com/office/officeart/2016/7/layout/RepeatingBendingProcessNew"/>
    <dgm:cxn modelId="{7F241566-6574-4778-9C72-F370F52124E6}" type="presParOf" srcId="{C68CE2B8-51D0-42B5-9E7C-9C08CB127550}" destId="{67CBC417-046D-40AC-9B07-B382C8B44C2D}" srcOrd="7" destOrd="0" presId="urn:microsoft.com/office/officeart/2016/7/layout/RepeatingBendingProcessNew"/>
    <dgm:cxn modelId="{063AF1A0-3B31-4B11-A905-36F9BE155F5B}" type="presParOf" srcId="{67CBC417-046D-40AC-9B07-B382C8B44C2D}" destId="{BAEFF72B-9E1A-4318-8F03-0C102C432846}" srcOrd="0" destOrd="0" presId="urn:microsoft.com/office/officeart/2016/7/layout/RepeatingBendingProcessNew"/>
    <dgm:cxn modelId="{05C74674-4B7E-456C-9C1E-91C1A43178A0}" type="presParOf" srcId="{C68CE2B8-51D0-42B5-9E7C-9C08CB127550}" destId="{CD1BCEDD-FE96-4FF6-B8A3-5084710953E6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706F62-6ABC-4BCF-BBD2-9568DA4DE279}" type="doc">
      <dgm:prSet loTypeId="urn:microsoft.com/office/officeart/2005/8/layout/vList2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95486C9-522B-4EDA-87A4-4E32A4C06E2E}">
      <dgm:prSet custT="1"/>
      <dgm:spPr/>
      <dgm:t>
        <a:bodyPr/>
        <a:lstStyle/>
        <a:p>
          <a:r>
            <a:rPr lang="en-US" sz="2400" b="1" dirty="0"/>
            <a:t>Engage Your Staff – Build Workflow &amp; Culture</a:t>
          </a:r>
        </a:p>
      </dgm:t>
    </dgm:pt>
    <dgm:pt modelId="{6BDD1BD5-F792-422B-92EC-B695A269821C}" type="parTrans" cxnId="{1FB388A6-0D7D-4F14-9F5C-48BC609B414E}">
      <dgm:prSet/>
      <dgm:spPr/>
      <dgm:t>
        <a:bodyPr/>
        <a:lstStyle/>
        <a:p>
          <a:endParaRPr lang="en-US"/>
        </a:p>
      </dgm:t>
    </dgm:pt>
    <dgm:pt modelId="{12BC387F-F6C9-49E6-83E0-9F2DDC35D237}" type="sibTrans" cxnId="{1FB388A6-0D7D-4F14-9F5C-48BC609B414E}">
      <dgm:prSet/>
      <dgm:spPr/>
      <dgm:t>
        <a:bodyPr/>
        <a:lstStyle/>
        <a:p>
          <a:endParaRPr lang="en-US"/>
        </a:p>
      </dgm:t>
    </dgm:pt>
    <dgm:pt modelId="{ABAB3EB1-048A-4D00-9134-230D93A47AAF}">
      <dgm:prSet/>
      <dgm:spPr/>
      <dgm:t>
        <a:bodyPr/>
        <a:lstStyle/>
        <a:p>
          <a:r>
            <a:rPr lang="en-US" dirty="0"/>
            <a:t>Staff (nurses, medical assistants, front desk, billing) need to understand purpose, benefits, and roles.</a:t>
          </a:r>
        </a:p>
      </dgm:t>
    </dgm:pt>
    <dgm:pt modelId="{65DF8D6A-6AAB-4478-A3AC-1B0B244B4BCF}" type="parTrans" cxnId="{10A6AAEC-CA7E-428F-9827-6DFE4E1EEA01}">
      <dgm:prSet/>
      <dgm:spPr/>
      <dgm:t>
        <a:bodyPr/>
        <a:lstStyle/>
        <a:p>
          <a:endParaRPr lang="en-US"/>
        </a:p>
      </dgm:t>
    </dgm:pt>
    <dgm:pt modelId="{B35EADDC-6016-4B42-8930-B6B93456C41A}" type="sibTrans" cxnId="{10A6AAEC-CA7E-428F-9827-6DFE4E1EEA01}">
      <dgm:prSet/>
      <dgm:spPr/>
      <dgm:t>
        <a:bodyPr/>
        <a:lstStyle/>
        <a:p>
          <a:endParaRPr lang="en-US"/>
        </a:p>
      </dgm:t>
    </dgm:pt>
    <dgm:pt modelId="{16C721D1-5B34-415D-8C74-D21F4BBFF4FB}">
      <dgm:prSet/>
      <dgm:spPr/>
      <dgm:t>
        <a:bodyPr/>
        <a:lstStyle/>
        <a:p>
          <a:r>
            <a:rPr lang="en-US" dirty="0"/>
            <a:t>Clinician acceptance is critical.</a:t>
          </a:r>
        </a:p>
      </dgm:t>
    </dgm:pt>
    <dgm:pt modelId="{2FCF1066-89DA-4F32-A62D-E5AC013A15D5}" type="parTrans" cxnId="{AA6BE42F-AA27-4C9F-9115-74B60EA8BEB8}">
      <dgm:prSet/>
      <dgm:spPr/>
      <dgm:t>
        <a:bodyPr/>
        <a:lstStyle/>
        <a:p>
          <a:endParaRPr lang="en-US"/>
        </a:p>
      </dgm:t>
    </dgm:pt>
    <dgm:pt modelId="{2ED0D2B9-D24A-495B-A093-EF5919F9A45B}" type="sibTrans" cxnId="{AA6BE42F-AA27-4C9F-9115-74B60EA8BEB8}">
      <dgm:prSet/>
      <dgm:spPr/>
      <dgm:t>
        <a:bodyPr/>
        <a:lstStyle/>
        <a:p>
          <a:endParaRPr lang="en-US"/>
        </a:p>
      </dgm:t>
    </dgm:pt>
    <dgm:pt modelId="{8D99275F-756E-4E1C-9992-810A59B0AA91}">
      <dgm:prSet/>
      <dgm:spPr/>
      <dgm:t>
        <a:bodyPr/>
        <a:lstStyle/>
        <a:p>
          <a:r>
            <a:rPr lang="en-US" dirty="0"/>
            <a:t>Workload impact, trust, risk—drive adoption.</a:t>
          </a:r>
          <a:r>
            <a:rPr lang="en-US" baseline="30000" dirty="0"/>
            <a:t>3</a:t>
          </a:r>
          <a:endParaRPr lang="en-US" dirty="0"/>
        </a:p>
      </dgm:t>
    </dgm:pt>
    <dgm:pt modelId="{60EBF114-DABA-4C0D-A016-2976DAD898DF}" type="parTrans" cxnId="{08F7862D-857E-498D-990E-369813A17D77}">
      <dgm:prSet/>
      <dgm:spPr/>
      <dgm:t>
        <a:bodyPr/>
        <a:lstStyle/>
        <a:p>
          <a:endParaRPr lang="en-US"/>
        </a:p>
      </dgm:t>
    </dgm:pt>
    <dgm:pt modelId="{4DD8A8E2-B2DE-43C4-BB73-A59E4D358F8F}" type="sibTrans" cxnId="{08F7862D-857E-498D-990E-369813A17D77}">
      <dgm:prSet/>
      <dgm:spPr/>
      <dgm:t>
        <a:bodyPr/>
        <a:lstStyle/>
        <a:p>
          <a:endParaRPr lang="en-US"/>
        </a:p>
      </dgm:t>
    </dgm:pt>
    <dgm:pt modelId="{C3A8854E-9F2F-467C-8064-9A68A4A92279}">
      <dgm:prSet custT="1"/>
      <dgm:spPr/>
      <dgm:t>
        <a:bodyPr/>
        <a:lstStyle/>
        <a:p>
          <a:r>
            <a:rPr lang="en-US" sz="2400" b="1" dirty="0"/>
            <a:t>Open Communication</a:t>
          </a:r>
        </a:p>
      </dgm:t>
    </dgm:pt>
    <dgm:pt modelId="{12FB13DD-87B4-4FA2-BBE1-3745961D50AA}" type="parTrans" cxnId="{EE114793-33DE-4B69-8516-FD87360EE841}">
      <dgm:prSet/>
      <dgm:spPr/>
      <dgm:t>
        <a:bodyPr/>
        <a:lstStyle/>
        <a:p>
          <a:endParaRPr lang="en-US"/>
        </a:p>
      </dgm:t>
    </dgm:pt>
    <dgm:pt modelId="{CABD93BB-9A50-4F90-B9E0-9C1235771563}" type="sibTrans" cxnId="{EE114793-33DE-4B69-8516-FD87360EE841}">
      <dgm:prSet/>
      <dgm:spPr/>
      <dgm:t>
        <a:bodyPr/>
        <a:lstStyle/>
        <a:p>
          <a:endParaRPr lang="en-US"/>
        </a:p>
      </dgm:t>
    </dgm:pt>
    <dgm:pt modelId="{AB38E541-4ABA-4085-8DCB-D68852C2B7F0}">
      <dgm:prSet/>
      <dgm:spPr/>
      <dgm:t>
        <a:bodyPr/>
        <a:lstStyle/>
        <a:p>
          <a:r>
            <a:rPr lang="en-US" dirty="0"/>
            <a:t>Communicate why you’re doing this (value-add, risk mitigation)</a:t>
          </a:r>
        </a:p>
      </dgm:t>
    </dgm:pt>
    <dgm:pt modelId="{78D7717A-2848-4433-8AC8-758AF1EA6E35}" type="parTrans" cxnId="{0DB01B86-665B-4E53-977F-74548C3C92FD}">
      <dgm:prSet/>
      <dgm:spPr/>
      <dgm:t>
        <a:bodyPr/>
        <a:lstStyle/>
        <a:p>
          <a:endParaRPr lang="en-US"/>
        </a:p>
      </dgm:t>
    </dgm:pt>
    <dgm:pt modelId="{0FE70175-0060-4A96-BB34-20A903633288}" type="sibTrans" cxnId="{0DB01B86-665B-4E53-977F-74548C3C92FD}">
      <dgm:prSet/>
      <dgm:spPr/>
      <dgm:t>
        <a:bodyPr/>
        <a:lstStyle/>
        <a:p>
          <a:endParaRPr lang="en-US"/>
        </a:p>
      </dgm:t>
    </dgm:pt>
    <dgm:pt modelId="{37D156F3-D346-4CAB-BC70-B8D4C2951C79}">
      <dgm:prSet/>
      <dgm:spPr/>
      <dgm:t>
        <a:bodyPr/>
        <a:lstStyle/>
        <a:p>
          <a:r>
            <a:rPr lang="en-US" dirty="0"/>
            <a:t>Train staff on new workflows, roles, AI tool usage.</a:t>
          </a:r>
        </a:p>
      </dgm:t>
    </dgm:pt>
    <dgm:pt modelId="{6435422E-C122-4FD1-AF8C-9F457521E99F}" type="parTrans" cxnId="{7589CCA4-C42B-4107-89DB-E8118C255AB0}">
      <dgm:prSet/>
      <dgm:spPr/>
      <dgm:t>
        <a:bodyPr/>
        <a:lstStyle/>
        <a:p>
          <a:endParaRPr lang="en-US"/>
        </a:p>
      </dgm:t>
    </dgm:pt>
    <dgm:pt modelId="{88B8B361-6E10-4C1A-91BB-A7962ADCFB59}" type="sibTrans" cxnId="{7589CCA4-C42B-4107-89DB-E8118C255AB0}">
      <dgm:prSet/>
      <dgm:spPr/>
      <dgm:t>
        <a:bodyPr/>
        <a:lstStyle/>
        <a:p>
          <a:endParaRPr lang="en-US"/>
        </a:p>
      </dgm:t>
    </dgm:pt>
    <dgm:pt modelId="{45D20814-CD09-4C3F-B86E-3BDB5391CCD5}">
      <dgm:prSet/>
      <dgm:spPr/>
      <dgm:t>
        <a:bodyPr/>
        <a:lstStyle/>
        <a:p>
          <a:r>
            <a:rPr lang="en-US" dirty="0"/>
            <a:t>Collect feedback from staff early – adjust workflows accordingly.</a:t>
          </a:r>
        </a:p>
      </dgm:t>
    </dgm:pt>
    <dgm:pt modelId="{519DE760-D94D-43BB-A9CA-E51236EDF2BD}" type="parTrans" cxnId="{93238F00-EEF4-481B-8D87-BEE037C57C9B}">
      <dgm:prSet/>
      <dgm:spPr/>
      <dgm:t>
        <a:bodyPr/>
        <a:lstStyle/>
        <a:p>
          <a:endParaRPr lang="en-US"/>
        </a:p>
      </dgm:t>
    </dgm:pt>
    <dgm:pt modelId="{FDA5BBDE-7BA6-46A4-BDE0-6FBF739A5155}" type="sibTrans" cxnId="{93238F00-EEF4-481B-8D87-BEE037C57C9B}">
      <dgm:prSet/>
      <dgm:spPr/>
      <dgm:t>
        <a:bodyPr/>
        <a:lstStyle/>
        <a:p>
          <a:endParaRPr lang="en-US"/>
        </a:p>
      </dgm:t>
    </dgm:pt>
    <dgm:pt modelId="{E6C5DD36-B545-4657-83E0-60CC8A070AAB}">
      <dgm:prSet/>
      <dgm:spPr/>
      <dgm:t>
        <a:bodyPr/>
        <a:lstStyle/>
        <a:p>
          <a:r>
            <a:rPr lang="en-US" dirty="0"/>
            <a:t>Define governance: who reviews outputs, who escalates issues, who monitors performance.</a:t>
          </a:r>
        </a:p>
      </dgm:t>
    </dgm:pt>
    <dgm:pt modelId="{176FCA06-5CF6-47C8-8BCE-DF6E6FE0709D}" type="parTrans" cxnId="{DD426DB1-86B0-4839-82FE-9F3B23A2BA10}">
      <dgm:prSet/>
      <dgm:spPr/>
      <dgm:t>
        <a:bodyPr/>
        <a:lstStyle/>
        <a:p>
          <a:endParaRPr lang="en-US"/>
        </a:p>
      </dgm:t>
    </dgm:pt>
    <dgm:pt modelId="{2BABFE6A-40D8-4EA6-A5D0-254D5D7FED72}" type="sibTrans" cxnId="{DD426DB1-86B0-4839-82FE-9F3B23A2BA10}">
      <dgm:prSet/>
      <dgm:spPr/>
      <dgm:t>
        <a:bodyPr/>
        <a:lstStyle/>
        <a:p>
          <a:endParaRPr lang="en-US"/>
        </a:p>
      </dgm:t>
    </dgm:pt>
    <dgm:pt modelId="{11626ED5-A54F-4548-9428-C1E43B394251}">
      <dgm:prSet custT="1"/>
      <dgm:spPr/>
      <dgm:t>
        <a:bodyPr/>
        <a:lstStyle/>
        <a:p>
          <a:r>
            <a:rPr lang="en-US" sz="2400" b="1" dirty="0"/>
            <a:t>Word of caution: Integrating AI without staff understanding can create workflow breakdowns, trust erosion, patient-safety concerns.</a:t>
          </a:r>
        </a:p>
      </dgm:t>
    </dgm:pt>
    <dgm:pt modelId="{55B34228-AEFD-4E60-8514-9B394DB2DABB}" type="parTrans" cxnId="{0E629EC0-0659-4CDB-A2F8-61824E88B09D}">
      <dgm:prSet/>
      <dgm:spPr/>
      <dgm:t>
        <a:bodyPr/>
        <a:lstStyle/>
        <a:p>
          <a:endParaRPr lang="en-US"/>
        </a:p>
      </dgm:t>
    </dgm:pt>
    <dgm:pt modelId="{1692F090-D8E7-4B6C-BBB7-BD4FED8FF309}" type="sibTrans" cxnId="{0E629EC0-0659-4CDB-A2F8-61824E88B09D}">
      <dgm:prSet/>
      <dgm:spPr/>
      <dgm:t>
        <a:bodyPr/>
        <a:lstStyle/>
        <a:p>
          <a:endParaRPr lang="en-US"/>
        </a:p>
      </dgm:t>
    </dgm:pt>
    <dgm:pt modelId="{F45C8577-2BE3-41F6-BC1C-36687142BDDF}" type="pres">
      <dgm:prSet presAssocID="{AE706F62-6ABC-4BCF-BBD2-9568DA4DE279}" presName="linear" presStyleCnt="0">
        <dgm:presLayoutVars>
          <dgm:animLvl val="lvl"/>
          <dgm:resizeHandles val="exact"/>
        </dgm:presLayoutVars>
      </dgm:prSet>
      <dgm:spPr/>
    </dgm:pt>
    <dgm:pt modelId="{82F5D926-18A7-475F-8D25-05CA8E4762AE}" type="pres">
      <dgm:prSet presAssocID="{595486C9-522B-4EDA-87A4-4E32A4C06E2E}" presName="parentText" presStyleLbl="node1" presStyleIdx="0" presStyleCnt="3" custScaleY="63193" custLinFactNeighborX="-139" custLinFactNeighborY="-27496">
        <dgm:presLayoutVars>
          <dgm:chMax val="0"/>
          <dgm:bulletEnabled val="1"/>
        </dgm:presLayoutVars>
      </dgm:prSet>
      <dgm:spPr/>
    </dgm:pt>
    <dgm:pt modelId="{78A54BB7-3594-450E-B63C-8AB10C2C1472}" type="pres">
      <dgm:prSet presAssocID="{595486C9-522B-4EDA-87A4-4E32A4C06E2E}" presName="childText" presStyleLbl="revTx" presStyleIdx="0" presStyleCnt="2">
        <dgm:presLayoutVars>
          <dgm:bulletEnabled val="1"/>
        </dgm:presLayoutVars>
      </dgm:prSet>
      <dgm:spPr/>
    </dgm:pt>
    <dgm:pt modelId="{D2E7D24A-77E0-4D6B-9CAD-898E53E92324}" type="pres">
      <dgm:prSet presAssocID="{C3A8854E-9F2F-467C-8064-9A68A4A92279}" presName="parentText" presStyleLbl="node1" presStyleIdx="1" presStyleCnt="3" custScaleY="50511">
        <dgm:presLayoutVars>
          <dgm:chMax val="0"/>
          <dgm:bulletEnabled val="1"/>
        </dgm:presLayoutVars>
      </dgm:prSet>
      <dgm:spPr/>
    </dgm:pt>
    <dgm:pt modelId="{DA04C80C-1F38-4728-BF4D-8592E66101C9}" type="pres">
      <dgm:prSet presAssocID="{C3A8854E-9F2F-467C-8064-9A68A4A92279}" presName="childText" presStyleLbl="revTx" presStyleIdx="1" presStyleCnt="2">
        <dgm:presLayoutVars>
          <dgm:bulletEnabled val="1"/>
        </dgm:presLayoutVars>
      </dgm:prSet>
      <dgm:spPr/>
    </dgm:pt>
    <dgm:pt modelId="{6A492227-2560-4831-9644-123FA3FECBD3}" type="pres">
      <dgm:prSet presAssocID="{11626ED5-A54F-4548-9428-C1E43B3942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3238F00-EEF4-481B-8D87-BEE037C57C9B}" srcId="{C3A8854E-9F2F-467C-8064-9A68A4A92279}" destId="{45D20814-CD09-4C3F-B86E-3BDB5391CCD5}" srcOrd="2" destOrd="0" parTransId="{519DE760-D94D-43BB-A9CA-E51236EDF2BD}" sibTransId="{FDA5BBDE-7BA6-46A4-BDE0-6FBF739A5155}"/>
    <dgm:cxn modelId="{7C5ED500-217D-48EE-A827-480F683B63AE}" type="presOf" srcId="{45D20814-CD09-4C3F-B86E-3BDB5391CCD5}" destId="{DA04C80C-1F38-4728-BF4D-8592E66101C9}" srcOrd="0" destOrd="2" presId="urn:microsoft.com/office/officeart/2005/8/layout/vList2"/>
    <dgm:cxn modelId="{8333FE1E-6578-47A1-A68E-BFC055129A05}" type="presOf" srcId="{8D99275F-756E-4E1C-9992-810A59B0AA91}" destId="{78A54BB7-3594-450E-B63C-8AB10C2C1472}" srcOrd="0" destOrd="2" presId="urn:microsoft.com/office/officeart/2005/8/layout/vList2"/>
    <dgm:cxn modelId="{CBD97E2A-D130-4C51-B495-1F3673C24578}" type="presOf" srcId="{ABAB3EB1-048A-4D00-9134-230D93A47AAF}" destId="{78A54BB7-3594-450E-B63C-8AB10C2C1472}" srcOrd="0" destOrd="0" presId="urn:microsoft.com/office/officeart/2005/8/layout/vList2"/>
    <dgm:cxn modelId="{08F7862D-857E-498D-990E-369813A17D77}" srcId="{595486C9-522B-4EDA-87A4-4E32A4C06E2E}" destId="{8D99275F-756E-4E1C-9992-810A59B0AA91}" srcOrd="2" destOrd="0" parTransId="{60EBF114-DABA-4C0D-A016-2976DAD898DF}" sibTransId="{4DD8A8E2-B2DE-43C4-BB73-A59E4D358F8F}"/>
    <dgm:cxn modelId="{AA6BE42F-AA27-4C9F-9115-74B60EA8BEB8}" srcId="{595486C9-522B-4EDA-87A4-4E32A4C06E2E}" destId="{16C721D1-5B34-415D-8C74-D21F4BBFF4FB}" srcOrd="1" destOrd="0" parTransId="{2FCF1066-89DA-4F32-A62D-E5AC013A15D5}" sibTransId="{2ED0D2B9-D24A-495B-A093-EF5919F9A45B}"/>
    <dgm:cxn modelId="{02A66536-0F8B-4D85-BAB5-AAEADF67D580}" type="presOf" srcId="{37D156F3-D346-4CAB-BC70-B8D4C2951C79}" destId="{DA04C80C-1F38-4728-BF4D-8592E66101C9}" srcOrd="0" destOrd="1" presId="urn:microsoft.com/office/officeart/2005/8/layout/vList2"/>
    <dgm:cxn modelId="{B017D841-031B-4926-A4B4-F2908F69F668}" type="presOf" srcId="{E6C5DD36-B545-4657-83E0-60CC8A070AAB}" destId="{DA04C80C-1F38-4728-BF4D-8592E66101C9}" srcOrd="0" destOrd="3" presId="urn:microsoft.com/office/officeart/2005/8/layout/vList2"/>
    <dgm:cxn modelId="{B0451A73-FBB2-45AC-AA34-D30653B817CA}" type="presOf" srcId="{16C721D1-5B34-415D-8C74-D21F4BBFF4FB}" destId="{78A54BB7-3594-450E-B63C-8AB10C2C1472}" srcOrd="0" destOrd="1" presId="urn:microsoft.com/office/officeart/2005/8/layout/vList2"/>
    <dgm:cxn modelId="{F8AE3454-9790-41E2-986B-CBB0CFF10A62}" type="presOf" srcId="{AB38E541-4ABA-4085-8DCB-D68852C2B7F0}" destId="{DA04C80C-1F38-4728-BF4D-8592E66101C9}" srcOrd="0" destOrd="0" presId="urn:microsoft.com/office/officeart/2005/8/layout/vList2"/>
    <dgm:cxn modelId="{0DB01B86-665B-4E53-977F-74548C3C92FD}" srcId="{C3A8854E-9F2F-467C-8064-9A68A4A92279}" destId="{AB38E541-4ABA-4085-8DCB-D68852C2B7F0}" srcOrd="0" destOrd="0" parTransId="{78D7717A-2848-4433-8AC8-758AF1EA6E35}" sibTransId="{0FE70175-0060-4A96-BB34-20A903633288}"/>
    <dgm:cxn modelId="{E158208B-63B3-4B62-93DA-81F21AE28F01}" type="presOf" srcId="{C3A8854E-9F2F-467C-8064-9A68A4A92279}" destId="{D2E7D24A-77E0-4D6B-9CAD-898E53E92324}" srcOrd="0" destOrd="0" presId="urn:microsoft.com/office/officeart/2005/8/layout/vList2"/>
    <dgm:cxn modelId="{EE114793-33DE-4B69-8516-FD87360EE841}" srcId="{AE706F62-6ABC-4BCF-BBD2-9568DA4DE279}" destId="{C3A8854E-9F2F-467C-8064-9A68A4A92279}" srcOrd="1" destOrd="0" parTransId="{12FB13DD-87B4-4FA2-BBE1-3745961D50AA}" sibTransId="{CABD93BB-9A50-4F90-B9E0-9C1235771563}"/>
    <dgm:cxn modelId="{7589CCA4-C42B-4107-89DB-E8118C255AB0}" srcId="{C3A8854E-9F2F-467C-8064-9A68A4A92279}" destId="{37D156F3-D346-4CAB-BC70-B8D4C2951C79}" srcOrd="1" destOrd="0" parTransId="{6435422E-C122-4FD1-AF8C-9F457521E99F}" sibTransId="{88B8B361-6E10-4C1A-91BB-A7962ADCFB59}"/>
    <dgm:cxn modelId="{1FB388A6-0D7D-4F14-9F5C-48BC609B414E}" srcId="{AE706F62-6ABC-4BCF-BBD2-9568DA4DE279}" destId="{595486C9-522B-4EDA-87A4-4E32A4C06E2E}" srcOrd="0" destOrd="0" parTransId="{6BDD1BD5-F792-422B-92EC-B695A269821C}" sibTransId="{12BC387F-F6C9-49E6-83E0-9F2DDC35D237}"/>
    <dgm:cxn modelId="{DD426DB1-86B0-4839-82FE-9F3B23A2BA10}" srcId="{C3A8854E-9F2F-467C-8064-9A68A4A92279}" destId="{E6C5DD36-B545-4657-83E0-60CC8A070AAB}" srcOrd="3" destOrd="0" parTransId="{176FCA06-5CF6-47C8-8BCE-DF6E6FE0709D}" sibTransId="{2BABFE6A-40D8-4EA6-A5D0-254D5D7FED72}"/>
    <dgm:cxn modelId="{6C017AB9-4340-47D0-93B7-5DFACEDE7FD0}" type="presOf" srcId="{11626ED5-A54F-4548-9428-C1E43B394251}" destId="{6A492227-2560-4831-9644-123FA3FECBD3}" srcOrd="0" destOrd="0" presId="urn:microsoft.com/office/officeart/2005/8/layout/vList2"/>
    <dgm:cxn modelId="{0E629EC0-0659-4CDB-A2F8-61824E88B09D}" srcId="{AE706F62-6ABC-4BCF-BBD2-9568DA4DE279}" destId="{11626ED5-A54F-4548-9428-C1E43B394251}" srcOrd="2" destOrd="0" parTransId="{55B34228-AEFD-4E60-8514-9B394DB2DABB}" sibTransId="{1692F090-D8E7-4B6C-BBB7-BD4FED8FF309}"/>
    <dgm:cxn modelId="{0BF485D7-041C-4E4D-B1D0-F1018F46A0EB}" type="presOf" srcId="{AE706F62-6ABC-4BCF-BBD2-9568DA4DE279}" destId="{F45C8577-2BE3-41F6-BC1C-36687142BDDF}" srcOrd="0" destOrd="0" presId="urn:microsoft.com/office/officeart/2005/8/layout/vList2"/>
    <dgm:cxn modelId="{F86EB4DE-AA0E-4B25-A868-D971FB435DCB}" type="presOf" srcId="{595486C9-522B-4EDA-87A4-4E32A4C06E2E}" destId="{82F5D926-18A7-475F-8D25-05CA8E4762AE}" srcOrd="0" destOrd="0" presId="urn:microsoft.com/office/officeart/2005/8/layout/vList2"/>
    <dgm:cxn modelId="{10A6AAEC-CA7E-428F-9827-6DFE4E1EEA01}" srcId="{595486C9-522B-4EDA-87A4-4E32A4C06E2E}" destId="{ABAB3EB1-048A-4D00-9134-230D93A47AAF}" srcOrd="0" destOrd="0" parTransId="{65DF8D6A-6AAB-4478-A3AC-1B0B244B4BCF}" sibTransId="{B35EADDC-6016-4B42-8930-B6B93456C41A}"/>
    <dgm:cxn modelId="{DD820D05-DE7B-46C3-ABD2-C806A47905E8}" type="presParOf" srcId="{F45C8577-2BE3-41F6-BC1C-36687142BDDF}" destId="{82F5D926-18A7-475F-8D25-05CA8E4762AE}" srcOrd="0" destOrd="0" presId="urn:microsoft.com/office/officeart/2005/8/layout/vList2"/>
    <dgm:cxn modelId="{0479B063-EC1B-497A-BEC3-4B8064154A74}" type="presParOf" srcId="{F45C8577-2BE3-41F6-BC1C-36687142BDDF}" destId="{78A54BB7-3594-450E-B63C-8AB10C2C1472}" srcOrd="1" destOrd="0" presId="urn:microsoft.com/office/officeart/2005/8/layout/vList2"/>
    <dgm:cxn modelId="{181A3307-70EA-4731-81ED-8407749C5AD9}" type="presParOf" srcId="{F45C8577-2BE3-41F6-BC1C-36687142BDDF}" destId="{D2E7D24A-77E0-4D6B-9CAD-898E53E92324}" srcOrd="2" destOrd="0" presId="urn:microsoft.com/office/officeart/2005/8/layout/vList2"/>
    <dgm:cxn modelId="{85C014A4-5AD8-4BA5-BF4E-721A64E6380F}" type="presParOf" srcId="{F45C8577-2BE3-41F6-BC1C-36687142BDDF}" destId="{DA04C80C-1F38-4728-BF4D-8592E66101C9}" srcOrd="3" destOrd="0" presId="urn:microsoft.com/office/officeart/2005/8/layout/vList2"/>
    <dgm:cxn modelId="{AB3FAAE3-310D-4E81-980C-0369EC710F3C}" type="presParOf" srcId="{F45C8577-2BE3-41F6-BC1C-36687142BDDF}" destId="{6A492227-2560-4831-9644-123FA3FECB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04035-AAB0-4C6D-BACB-FE180C88DB49}">
      <dsp:nvSpPr>
        <dsp:cNvPr id="0" name=""/>
        <dsp:cNvSpPr/>
      </dsp:nvSpPr>
      <dsp:spPr>
        <a:xfrm>
          <a:off x="0" y="1931"/>
          <a:ext cx="10716491" cy="97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A3B6AAE-051C-4AB3-9C63-E0333B049808}">
      <dsp:nvSpPr>
        <dsp:cNvPr id="0" name=""/>
        <dsp:cNvSpPr/>
      </dsp:nvSpPr>
      <dsp:spPr>
        <a:xfrm>
          <a:off x="296074" y="222151"/>
          <a:ext cx="538316" cy="5383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353471-E866-4A7D-89FC-9EBA911A1CD4}">
      <dsp:nvSpPr>
        <dsp:cNvPr id="0" name=""/>
        <dsp:cNvSpPr/>
      </dsp:nvSpPr>
      <dsp:spPr>
        <a:xfrm>
          <a:off x="1130465" y="1931"/>
          <a:ext cx="9586025" cy="9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85" tIns="103585" rIns="103585" bIns="1035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Utilize AI technologies to engage patients in their care, enhance patient understanding, and improve communications between patients and healthcare providers.</a:t>
          </a:r>
        </a:p>
      </dsp:txBody>
      <dsp:txXfrm>
        <a:off x="1130465" y="1931"/>
        <a:ext cx="9586025" cy="978758"/>
      </dsp:txXfrm>
    </dsp:sp>
    <dsp:sp modelId="{CE2B8C3F-AB9A-403E-B580-1B7EBD8592B4}">
      <dsp:nvSpPr>
        <dsp:cNvPr id="0" name=""/>
        <dsp:cNvSpPr/>
      </dsp:nvSpPr>
      <dsp:spPr>
        <a:xfrm>
          <a:off x="0" y="1225378"/>
          <a:ext cx="10716491" cy="97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27D87D4-C487-4030-9163-618AD4D81359}">
      <dsp:nvSpPr>
        <dsp:cNvPr id="0" name=""/>
        <dsp:cNvSpPr/>
      </dsp:nvSpPr>
      <dsp:spPr>
        <a:xfrm>
          <a:off x="296074" y="1445599"/>
          <a:ext cx="538316" cy="5383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C4C794-6CA7-4F07-9BC7-C3AABFE864F0}">
      <dsp:nvSpPr>
        <dsp:cNvPr id="0" name=""/>
        <dsp:cNvSpPr/>
      </dsp:nvSpPr>
      <dsp:spPr>
        <a:xfrm>
          <a:off x="1130465" y="1225378"/>
          <a:ext cx="9586025" cy="9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85" tIns="103585" rIns="103585" bIns="1035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Utilize AI technology for documentation to enhance the accuracy, thoroughness, and efficiency of patient medical records.</a:t>
          </a:r>
        </a:p>
      </dsp:txBody>
      <dsp:txXfrm>
        <a:off x="1130465" y="1225378"/>
        <a:ext cx="9586025" cy="978758"/>
      </dsp:txXfrm>
    </dsp:sp>
    <dsp:sp modelId="{C2007AEB-FCB6-457A-8A86-727B4C9FDAE5}">
      <dsp:nvSpPr>
        <dsp:cNvPr id="0" name=""/>
        <dsp:cNvSpPr/>
      </dsp:nvSpPr>
      <dsp:spPr>
        <a:xfrm>
          <a:off x="0" y="2448826"/>
          <a:ext cx="10716491" cy="97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62458EF-F64A-4E3D-B6CC-65197FB2DDD1}">
      <dsp:nvSpPr>
        <dsp:cNvPr id="0" name=""/>
        <dsp:cNvSpPr/>
      </dsp:nvSpPr>
      <dsp:spPr>
        <a:xfrm>
          <a:off x="296074" y="2669046"/>
          <a:ext cx="538316" cy="5383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0BAE2E-6614-44C7-B00A-9B8204E55B9E}">
      <dsp:nvSpPr>
        <dsp:cNvPr id="0" name=""/>
        <dsp:cNvSpPr/>
      </dsp:nvSpPr>
      <dsp:spPr>
        <a:xfrm>
          <a:off x="1130465" y="2448826"/>
          <a:ext cx="9586025" cy="9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85" tIns="103585" rIns="103585" bIns="1035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Evaluate the existing system infrastructure and work closely with AI professionals and vendors to ensure successful integration of AI technologies.</a:t>
          </a:r>
        </a:p>
      </dsp:txBody>
      <dsp:txXfrm>
        <a:off x="1130465" y="2448826"/>
        <a:ext cx="9586025" cy="978758"/>
      </dsp:txXfrm>
    </dsp:sp>
    <dsp:sp modelId="{A253B204-4474-4AB1-A66A-3E4B541891EA}">
      <dsp:nvSpPr>
        <dsp:cNvPr id="0" name=""/>
        <dsp:cNvSpPr/>
      </dsp:nvSpPr>
      <dsp:spPr>
        <a:xfrm>
          <a:off x="0" y="3672273"/>
          <a:ext cx="10716491" cy="97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6C8268E-31F5-45D0-8226-74A7CAF136D2}">
      <dsp:nvSpPr>
        <dsp:cNvPr id="0" name=""/>
        <dsp:cNvSpPr/>
      </dsp:nvSpPr>
      <dsp:spPr>
        <a:xfrm>
          <a:off x="296074" y="3892494"/>
          <a:ext cx="538316" cy="5383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5412C6-93D4-4179-99F3-5F8B1B7E4271}">
      <dsp:nvSpPr>
        <dsp:cNvPr id="0" name=""/>
        <dsp:cNvSpPr/>
      </dsp:nvSpPr>
      <dsp:spPr>
        <a:xfrm>
          <a:off x="1130465" y="3672273"/>
          <a:ext cx="9586025" cy="9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85" tIns="103585" rIns="103585" bIns="10358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Create and enact protocols and guidelines for incorporating AI technologies in medical practice operations.</a:t>
          </a:r>
        </a:p>
      </dsp:txBody>
      <dsp:txXfrm>
        <a:off x="1130465" y="3672273"/>
        <a:ext cx="9586025" cy="978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1F36E-E2F6-4F64-B156-91BBC90533ED}">
      <dsp:nvSpPr>
        <dsp:cNvPr id="0" name=""/>
        <dsp:cNvSpPr/>
      </dsp:nvSpPr>
      <dsp:spPr>
        <a:xfrm>
          <a:off x="478800" y="90441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90E3CC-1A08-4CCC-ADA4-677CD5A2E6CF}">
      <dsp:nvSpPr>
        <dsp:cNvPr id="0" name=""/>
        <dsp:cNvSpPr/>
      </dsp:nvSpPr>
      <dsp:spPr>
        <a:xfrm>
          <a:off x="712800" y="113841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2FAF34-5B59-466E-B886-386BC9F426F1}">
      <dsp:nvSpPr>
        <dsp:cNvPr id="0" name=""/>
        <dsp:cNvSpPr/>
      </dsp:nvSpPr>
      <dsp:spPr>
        <a:xfrm>
          <a:off x="127800" y="2344419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Verify responses and validate sources</a:t>
          </a:r>
        </a:p>
      </dsp:txBody>
      <dsp:txXfrm>
        <a:off x="127800" y="2344419"/>
        <a:ext cx="1800000" cy="1102500"/>
      </dsp:txXfrm>
    </dsp:sp>
    <dsp:sp modelId="{48C16B76-3F38-4CB6-8803-E0DDC13CEF8A}">
      <dsp:nvSpPr>
        <dsp:cNvPr id="0" name=""/>
        <dsp:cNvSpPr/>
      </dsp:nvSpPr>
      <dsp:spPr>
        <a:xfrm>
          <a:off x="2593800" y="90441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7C20AB-1219-43FD-9ED6-35302CF75C9A}">
      <dsp:nvSpPr>
        <dsp:cNvPr id="0" name=""/>
        <dsp:cNvSpPr/>
      </dsp:nvSpPr>
      <dsp:spPr>
        <a:xfrm>
          <a:off x="2827800" y="113841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A96B3EE-F560-4913-AA88-184FAC2618C1}">
      <dsp:nvSpPr>
        <dsp:cNvPr id="0" name=""/>
        <dsp:cNvSpPr/>
      </dsp:nvSpPr>
      <dsp:spPr>
        <a:xfrm>
          <a:off x="2242800" y="2344419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Business Associate Agreement</a:t>
          </a:r>
        </a:p>
      </dsp:txBody>
      <dsp:txXfrm>
        <a:off x="2242800" y="2344419"/>
        <a:ext cx="1800000" cy="1102500"/>
      </dsp:txXfrm>
    </dsp:sp>
    <dsp:sp modelId="{A93B7E9B-93B0-40C2-9016-06DABA489F2B}">
      <dsp:nvSpPr>
        <dsp:cNvPr id="0" name=""/>
        <dsp:cNvSpPr/>
      </dsp:nvSpPr>
      <dsp:spPr>
        <a:xfrm>
          <a:off x="4708800" y="90441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84DF09-9126-4E92-9A4C-C6D26000D44D}">
      <dsp:nvSpPr>
        <dsp:cNvPr id="0" name=""/>
        <dsp:cNvSpPr/>
      </dsp:nvSpPr>
      <dsp:spPr>
        <a:xfrm>
          <a:off x="4942800" y="113841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9DF9BD-712B-43EB-A893-55B1C30DEDDA}">
      <dsp:nvSpPr>
        <dsp:cNvPr id="0" name=""/>
        <dsp:cNvSpPr/>
      </dsp:nvSpPr>
      <dsp:spPr>
        <a:xfrm>
          <a:off x="4357800" y="2344419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Cybersecurity strategy includes encryption, access controls and security audits</a:t>
          </a:r>
        </a:p>
      </dsp:txBody>
      <dsp:txXfrm>
        <a:off x="4357800" y="2344419"/>
        <a:ext cx="1800000" cy="1102500"/>
      </dsp:txXfrm>
    </dsp:sp>
    <dsp:sp modelId="{37035154-06DF-4A4D-B81C-3FA1D13A5A60}">
      <dsp:nvSpPr>
        <dsp:cNvPr id="0" name=""/>
        <dsp:cNvSpPr/>
      </dsp:nvSpPr>
      <dsp:spPr>
        <a:xfrm>
          <a:off x="6823800" y="90441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833D36-210B-4F45-BA6F-499C9B5B9F7A}">
      <dsp:nvSpPr>
        <dsp:cNvPr id="0" name=""/>
        <dsp:cNvSpPr/>
      </dsp:nvSpPr>
      <dsp:spPr>
        <a:xfrm>
          <a:off x="7057800" y="1138419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4857BB-C79C-4C92-908E-B40656AA8DE5}">
      <dsp:nvSpPr>
        <dsp:cNvPr id="0" name=""/>
        <dsp:cNvSpPr/>
      </dsp:nvSpPr>
      <dsp:spPr>
        <a:xfrm>
          <a:off x="6472800" y="2344419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Patient transparency</a:t>
          </a:r>
        </a:p>
      </dsp:txBody>
      <dsp:txXfrm>
        <a:off x="6472800" y="2344419"/>
        <a:ext cx="1800000" cy="1102500"/>
      </dsp:txXfrm>
    </dsp:sp>
    <dsp:sp modelId="{77DD6AB1-3662-4C7E-BF25-2831B913FEEA}">
      <dsp:nvSpPr>
        <dsp:cNvPr id="0" name=""/>
        <dsp:cNvSpPr/>
      </dsp:nvSpPr>
      <dsp:spPr>
        <a:xfrm>
          <a:off x="8938800" y="90441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484E4B-5C2E-46AB-829C-AEB5DA6C11E0}">
      <dsp:nvSpPr>
        <dsp:cNvPr id="0" name=""/>
        <dsp:cNvSpPr/>
      </dsp:nvSpPr>
      <dsp:spPr>
        <a:xfrm>
          <a:off x="9172800" y="1138419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51B646-079B-4572-89B9-54E569BC7C89}">
      <dsp:nvSpPr>
        <dsp:cNvPr id="0" name=""/>
        <dsp:cNvSpPr/>
      </dsp:nvSpPr>
      <dsp:spPr>
        <a:xfrm>
          <a:off x="8587800" y="2344419"/>
          <a:ext cx="1800000" cy="110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Policy development</a:t>
          </a:r>
        </a:p>
      </dsp:txBody>
      <dsp:txXfrm>
        <a:off x="8587800" y="2344419"/>
        <a:ext cx="1800000" cy="110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0D9AC-B0C5-4BEF-96A7-869A9E50EDBD}">
      <dsp:nvSpPr>
        <dsp:cNvPr id="0" name=""/>
        <dsp:cNvSpPr/>
      </dsp:nvSpPr>
      <dsp:spPr>
        <a:xfrm>
          <a:off x="2717365" y="564683"/>
          <a:ext cx="437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7001" y="45720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924176" y="608065"/>
        <a:ext cx="23380" cy="4676"/>
      </dsp:txXfrm>
    </dsp:sp>
    <dsp:sp modelId="{A9C3E9F5-E3E6-48F6-8A31-463C3290D97C}">
      <dsp:nvSpPr>
        <dsp:cNvPr id="0" name=""/>
        <dsp:cNvSpPr/>
      </dsp:nvSpPr>
      <dsp:spPr>
        <a:xfrm>
          <a:off x="686117" y="489"/>
          <a:ext cx="2033048" cy="121982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621" tIns="104570" rIns="99621" bIns="10457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Start small</a:t>
          </a:r>
        </a:p>
      </dsp:txBody>
      <dsp:txXfrm>
        <a:off x="686117" y="489"/>
        <a:ext cx="2033048" cy="1219828"/>
      </dsp:txXfrm>
    </dsp:sp>
    <dsp:sp modelId="{C4EED88F-2B94-4BD8-919F-C6DF8925A64A}">
      <dsp:nvSpPr>
        <dsp:cNvPr id="0" name=""/>
        <dsp:cNvSpPr/>
      </dsp:nvSpPr>
      <dsp:spPr>
        <a:xfrm>
          <a:off x="1702641" y="1218518"/>
          <a:ext cx="2500649" cy="437001"/>
        </a:xfrm>
        <a:custGeom>
          <a:avLst/>
          <a:gdLst/>
          <a:ahLst/>
          <a:cxnLst/>
          <a:rect l="0" t="0" r="0" b="0"/>
          <a:pathLst>
            <a:path>
              <a:moveTo>
                <a:pt x="2500649" y="0"/>
              </a:moveTo>
              <a:lnTo>
                <a:pt x="2500649" y="235600"/>
              </a:lnTo>
              <a:lnTo>
                <a:pt x="0" y="235600"/>
              </a:lnTo>
              <a:lnTo>
                <a:pt x="0" y="437001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889366" y="1434680"/>
        <a:ext cx="127199" cy="4676"/>
      </dsp:txXfrm>
    </dsp:sp>
    <dsp:sp modelId="{B0832FAB-96A4-4CEB-98C4-D215AD35BA00}">
      <dsp:nvSpPr>
        <dsp:cNvPr id="0" name=""/>
        <dsp:cNvSpPr/>
      </dsp:nvSpPr>
      <dsp:spPr>
        <a:xfrm>
          <a:off x="3186767" y="489"/>
          <a:ext cx="2033048" cy="1219828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621" tIns="104570" rIns="99621" bIns="10457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Involve your team</a:t>
          </a:r>
        </a:p>
      </dsp:txBody>
      <dsp:txXfrm>
        <a:off x="3186767" y="489"/>
        <a:ext cx="2033048" cy="1219828"/>
      </dsp:txXfrm>
    </dsp:sp>
    <dsp:sp modelId="{7572ACBE-5A92-4E2A-8592-81750358B3F3}">
      <dsp:nvSpPr>
        <dsp:cNvPr id="0" name=""/>
        <dsp:cNvSpPr/>
      </dsp:nvSpPr>
      <dsp:spPr>
        <a:xfrm>
          <a:off x="2717365" y="2252114"/>
          <a:ext cx="437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7001" y="4572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924176" y="2295495"/>
        <a:ext cx="23380" cy="4676"/>
      </dsp:txXfrm>
    </dsp:sp>
    <dsp:sp modelId="{BCC27C1F-B453-4DF4-9EB9-E88FFC7DC993}">
      <dsp:nvSpPr>
        <dsp:cNvPr id="0" name=""/>
        <dsp:cNvSpPr/>
      </dsp:nvSpPr>
      <dsp:spPr>
        <a:xfrm>
          <a:off x="686117" y="1687919"/>
          <a:ext cx="2033048" cy="1219828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621" tIns="104570" rIns="99621" bIns="10457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Choose clinician-centric tools</a:t>
          </a:r>
        </a:p>
      </dsp:txBody>
      <dsp:txXfrm>
        <a:off x="686117" y="1687919"/>
        <a:ext cx="2033048" cy="1219828"/>
      </dsp:txXfrm>
    </dsp:sp>
    <dsp:sp modelId="{67CBC417-046D-40AC-9B07-B382C8B44C2D}">
      <dsp:nvSpPr>
        <dsp:cNvPr id="0" name=""/>
        <dsp:cNvSpPr/>
      </dsp:nvSpPr>
      <dsp:spPr>
        <a:xfrm>
          <a:off x="1702641" y="2905948"/>
          <a:ext cx="2500649" cy="437001"/>
        </a:xfrm>
        <a:custGeom>
          <a:avLst/>
          <a:gdLst/>
          <a:ahLst/>
          <a:cxnLst/>
          <a:rect l="0" t="0" r="0" b="0"/>
          <a:pathLst>
            <a:path>
              <a:moveTo>
                <a:pt x="2500649" y="0"/>
              </a:moveTo>
              <a:lnTo>
                <a:pt x="2500649" y="235600"/>
              </a:lnTo>
              <a:lnTo>
                <a:pt x="0" y="235600"/>
              </a:lnTo>
              <a:lnTo>
                <a:pt x="0" y="437001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89366" y="3122111"/>
        <a:ext cx="127199" cy="4676"/>
      </dsp:txXfrm>
    </dsp:sp>
    <dsp:sp modelId="{B977B458-E57D-40C4-9EA4-34B71588CDAB}">
      <dsp:nvSpPr>
        <dsp:cNvPr id="0" name=""/>
        <dsp:cNvSpPr/>
      </dsp:nvSpPr>
      <dsp:spPr>
        <a:xfrm>
          <a:off x="3186767" y="1687919"/>
          <a:ext cx="2033048" cy="1219828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621" tIns="104570" rIns="99621" bIns="10457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Monitor metrics</a:t>
          </a:r>
        </a:p>
      </dsp:txBody>
      <dsp:txXfrm>
        <a:off x="3186767" y="1687919"/>
        <a:ext cx="2033048" cy="1219828"/>
      </dsp:txXfrm>
    </dsp:sp>
    <dsp:sp modelId="{CD1BCEDD-FE96-4FF6-B8A3-5084710953E6}">
      <dsp:nvSpPr>
        <dsp:cNvPr id="0" name=""/>
        <dsp:cNvSpPr/>
      </dsp:nvSpPr>
      <dsp:spPr>
        <a:xfrm>
          <a:off x="686117" y="3375349"/>
          <a:ext cx="2033048" cy="121982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621" tIns="104570" rIns="99621" bIns="10457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Stay updated</a:t>
          </a:r>
        </a:p>
      </dsp:txBody>
      <dsp:txXfrm>
        <a:off x="686117" y="3375349"/>
        <a:ext cx="2033048" cy="12198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5D926-18A7-475F-8D25-05CA8E4762AE}">
      <dsp:nvSpPr>
        <dsp:cNvPr id="0" name=""/>
        <dsp:cNvSpPr/>
      </dsp:nvSpPr>
      <dsp:spPr>
        <a:xfrm>
          <a:off x="0" y="0"/>
          <a:ext cx="6627812" cy="84547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Engage Your Staff – Build Workflow &amp; Culture</a:t>
          </a:r>
        </a:p>
      </dsp:txBody>
      <dsp:txXfrm>
        <a:off x="41273" y="41273"/>
        <a:ext cx="6545266" cy="762933"/>
      </dsp:txXfrm>
    </dsp:sp>
    <dsp:sp modelId="{78A54BB7-3594-450E-B63C-8AB10C2C1472}">
      <dsp:nvSpPr>
        <dsp:cNvPr id="0" name=""/>
        <dsp:cNvSpPr/>
      </dsp:nvSpPr>
      <dsp:spPr>
        <a:xfrm>
          <a:off x="0" y="918864"/>
          <a:ext cx="6627812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Staff (nurses, medical assistants, front desk, billing) need to understand purpose, benefits, and roles.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Clinician acceptance is critical.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Workload impact, trust, risk—drive adoption.</a:t>
          </a:r>
          <a:r>
            <a:rPr lang="en-US" sz="1800" kern="1200" baseline="30000" dirty="0"/>
            <a:t>3</a:t>
          </a:r>
          <a:endParaRPr lang="en-US" sz="1800" kern="1200" dirty="0"/>
        </a:p>
      </dsp:txBody>
      <dsp:txXfrm>
        <a:off x="0" y="918864"/>
        <a:ext cx="6627812" cy="1190250"/>
      </dsp:txXfrm>
    </dsp:sp>
    <dsp:sp modelId="{D2E7D24A-77E0-4D6B-9CAD-898E53E92324}">
      <dsp:nvSpPr>
        <dsp:cNvPr id="0" name=""/>
        <dsp:cNvSpPr/>
      </dsp:nvSpPr>
      <dsp:spPr>
        <a:xfrm>
          <a:off x="0" y="2109114"/>
          <a:ext cx="6627812" cy="675802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Open Communication</a:t>
          </a:r>
        </a:p>
      </dsp:txBody>
      <dsp:txXfrm>
        <a:off x="32990" y="2142104"/>
        <a:ext cx="6561832" cy="609822"/>
      </dsp:txXfrm>
    </dsp:sp>
    <dsp:sp modelId="{DA04C80C-1F38-4728-BF4D-8592E66101C9}">
      <dsp:nvSpPr>
        <dsp:cNvPr id="0" name=""/>
        <dsp:cNvSpPr/>
      </dsp:nvSpPr>
      <dsp:spPr>
        <a:xfrm>
          <a:off x="0" y="2784917"/>
          <a:ext cx="6627812" cy="149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3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Communicate why you’re doing this (value-add, risk mitigation)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Train staff on new workflows, roles, AI tool usage.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Collect feedback from staff early – adjust workflows accordingly.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Define governance: who reviews outputs, who escalates issues, who monitors performance.</a:t>
          </a:r>
        </a:p>
      </dsp:txBody>
      <dsp:txXfrm>
        <a:off x="0" y="2784917"/>
        <a:ext cx="6627812" cy="1499715"/>
      </dsp:txXfrm>
    </dsp:sp>
    <dsp:sp modelId="{6A492227-2560-4831-9644-123FA3FECBD3}">
      <dsp:nvSpPr>
        <dsp:cNvPr id="0" name=""/>
        <dsp:cNvSpPr/>
      </dsp:nvSpPr>
      <dsp:spPr>
        <a:xfrm>
          <a:off x="0" y="4284632"/>
          <a:ext cx="6627812" cy="133793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Word of caution: Integrating AI without staff understanding can create workflow breakdowns, trust erosion, patient-safety concerns.</a:t>
          </a:r>
        </a:p>
      </dsp:txBody>
      <dsp:txXfrm>
        <a:off x="65312" y="4349944"/>
        <a:ext cx="6497188" cy="1207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67AB9-7229-4EDC-895B-209118A628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5163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61EB9-0FB7-41C6-A666-91BA7738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39A15-D297-46CB-AF9E-622923ACBF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6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https://www.fda.gov/medical-devices/software-medical-device-samd/artificial-intelligence-and-machine-learning-aiml-enabled-medical-devices      882 authorized artificial intelligence/machine learning devices </a:t>
            </a:r>
          </a:p>
          <a:p>
            <a:endParaRPr lang="en-US" dirty="0"/>
          </a:p>
          <a:p>
            <a:r>
              <a:rPr lang="en-US" dirty="0"/>
              <a:t>https://hitrustalliance.net/navigating-the-security-risks-of-ai-in-healthcare/#:~:text=Resistance%20to%20adoption%20by%20health,violations%2C%20ransomware%2C%20and%20malware.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39A15-D297-46CB-AF9E-622923ACBF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3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28FD-A8D0-4E68-A145-9EBE52CB3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920D5-B5E4-41F8-A1C3-CB6BB09AB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F96E-93CD-4F0D-B8F6-5F47A3A8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2B1DC-110C-40F0-B2E6-3A6BA45B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BBA13-B401-4F4C-AAE9-CD95A2E4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8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2EE3-ECBF-4EB3-87DC-DE34E8A2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86A48-EFA9-43DE-A265-1ECBFF36F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732A-CCA2-41A4-AADB-C69CB070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D8480-4A06-49BB-ACA9-0C45F4F0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5A89-59D4-472B-93B7-AAD2A4C9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6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F2E62-981F-4D33-B97F-33DDF4FD0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B6B29-FD35-45A3-B1B5-894330316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6B8FC-6068-46AC-88B4-50673EABC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04667-9405-4D1C-B98A-ADEB1C6F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86DCF-268E-4704-B70C-30CC35ED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4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DD3604-C569-45CF-B6D5-794937D78A57}"/>
              </a:ext>
            </a:extLst>
          </p:cNvPr>
          <p:cNvSpPr/>
          <p:nvPr userDrawn="1"/>
        </p:nvSpPr>
        <p:spPr>
          <a:xfrm>
            <a:off x="440575" y="1662545"/>
            <a:ext cx="5178829" cy="4073092"/>
          </a:xfrm>
          <a:prstGeom prst="rect">
            <a:avLst/>
          </a:prstGeom>
          <a:solidFill>
            <a:srgbClr val="003C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E24EE-8AED-4236-883B-80EFE2D71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48377-3241-4AAE-A13A-AF4C3CC66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9B661-7F1D-43E7-9D5E-60F81F46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4C77E-34B1-40EF-B4E6-A10839C6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78550-B4C4-439D-A0F2-99C2191A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3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23FD-D6E8-4759-93A5-AFB4436F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F33AF-9694-487C-AFB8-6625C1EA4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92068-A0AC-45EE-B6AF-C0F4BB6E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272FB-49D8-487B-B160-F74E6885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1981-56C8-4131-B96B-89F90730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54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88E0-17C0-4129-8619-3A87ABA7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1A11C-37CC-4EDE-B486-AE2E155A6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EB692-4F54-46F1-8B87-AC1ACF75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17143-4782-47B6-A352-664631E8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7312C-3C4B-4F2B-8731-49D4D6BE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4CB8-81F8-4EAC-8C0D-1E2254B4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FB516-DE85-49DD-B2F0-C7E61B3B3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BBEE4-97AB-4829-AFF7-A1EF650C9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EC736-6ED1-49BE-ABAD-B381AABE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3F406-6FCC-4323-BBFC-AC61F32B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8948D-A802-452B-B14E-BC5E5A13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300A-E80E-4DD2-A420-9A3C2165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64B4-6D32-4ECD-A837-798FB44E3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795FF-4E9A-45E8-A80C-83F2ADB75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D2C95E-865D-422A-B4A4-C199586DB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6924C5-93FC-46FF-BD62-CD3AEB7C9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AB959D-FBF8-4409-BF80-9489AD16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88649-89A0-4DC8-94BF-F6EF1845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A34B9-FC91-4E4D-8834-0AD9ECAB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0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0FDC-8E16-40E7-AC8E-16F8A993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2F509-2C2E-4F49-974A-7F4E88E3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21A2D-794C-4F25-B786-79D4EA00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DDC73-4FEA-45EC-B752-D9365653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64F81-02E6-4208-8B43-734472C5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742B7-2333-436D-B81D-8E1E8637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5EBA-CDC1-441B-9BD7-E5C4FE11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6FF86-7FDD-4870-9804-84B2C19E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64BA8-3351-4266-969A-67E36D54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6E9EC-F189-433D-A32B-4417F78AC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F2887-DC2F-4566-B611-FE31908F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454E-CD91-42A6-8D9B-EB5F9D18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38FF0-2835-4EEC-B707-51EBD169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3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0483-08EF-4913-8579-3885F43E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E50B2-A20C-4CCD-B680-D606BD9B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9E8C-E0DA-4B29-B98E-A9277168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A66D6-1672-4B1D-BF79-3A2D87C1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4B880-4963-419C-BE68-3A07F76D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17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9A41-B081-4CD4-AFCD-582D4F97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69956E-DD80-4E0B-A26F-1764ADAC2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1208F-1DE9-4A7E-BBA0-55E04464C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705BC-419B-4EAB-8D3C-56A9ABC2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A7DCC-C317-4690-8AE2-63846561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BD6C8-5F60-48B2-95EA-77147A4D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0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66E3-4D98-41C6-AC31-45515521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4B844-18D4-419E-A43F-2D5E3D88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0A5AE-2AA4-40C2-A311-AE0BD6E2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F32D2-F979-46C9-8A85-803CB2FA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D5AB-30A6-423D-AF43-CDEAAD47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30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B70032-4652-45A4-84EF-78CFBC23D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9F831-2A51-4FE7-9458-0F7B8A8B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F850C-C2CD-49AF-9B02-AB953590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2F3D8-BBCB-4EED-B4E4-881EBBA03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2350-C6E9-4D62-BDAE-D4BAC68F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29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5536-D340-4410-AEC1-E4C7057A3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12C71-9F06-426F-88C3-B75C0E04B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974C2-E0A6-4F48-9031-79F6CE01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C38C7-D27F-41AB-82A2-AADE6B30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53F73-33FF-498A-A2C2-B6249AC3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23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77B99-39B3-4AB9-8E55-A29253CE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6BA6-838E-4E3E-9E3F-6B5D2C99E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A3EAE-49EF-4642-9F13-3AC4FF3C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4D5E8-9F87-4262-8ECF-C1FD57EF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717DC-B1A7-4C28-A2B6-901CDA5B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59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7A0E-3D71-4142-AB68-795FAD84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05B9-4374-4919-B2C5-ED7ED2E9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FAF55-970A-4CB7-8998-C4563653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0771-1CCC-4D0E-94C6-1271E792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66D56-8D54-49AE-9BE3-42A5A59F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43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877A5-DF58-4816-8AFC-DE86A299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72232-64CC-44BC-A677-82D56C556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3ACE3-7BE8-4E11-8211-6DC8D1C05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4207-AA74-406F-BE60-6882545A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31DE5-AACE-436B-977A-A52E98B7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A6A4F-EA39-4CFB-9839-5516766C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9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9FCF-CEA8-4C24-8D47-B4A5C403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86F01-AC0D-4225-A136-867DDC2D8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C9959-D9F6-4370-BAAC-DCB75739B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2684B0-F5DA-4391-941B-C51A3D867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0C602-1DBA-4575-A1B6-6F38E01B1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372B36-01A4-46B3-B4E6-B51BE588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B7A47C-90FF-453D-8D56-3882166B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EBED1-7601-4704-9915-D404E294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70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A850-4A7F-49BA-A3E8-178D86189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FDF80-A425-4C65-9895-DB6563DC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6289F-EE13-4E2D-B570-4433E671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DE789-603E-4F4C-B86E-C6CC2549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2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0A16E-E8DC-4140-8C4E-C9136B16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8945C6-7B24-4B7A-9B90-D22FA858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6E28E-E17B-4020-897D-84521310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3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D317-663E-4664-90A5-D2D341FF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EB460-A1AB-4BCD-9B9F-8808326C1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8D66-1BDF-4075-A4A4-6D6EFA5B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1592-51A9-41A0-9446-6805F37A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E044-CF1D-43D1-A248-F794BA96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28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71C3-BA7E-45B0-8702-18FD26C7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7C5AA-6C0A-45D0-8114-85F33C8A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9FFD7-E930-4394-BF3D-058F1D414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BAA82-A4FC-475A-BDB9-BFCD0E5E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5900F-678E-40AB-96BE-9BBE947B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2CC4-AC14-4FD8-94B0-5397BD61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6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5C12-A389-4097-8552-121F3B81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036B4B-1D6F-47BC-9657-1B10BD50F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608BC-4A1E-48FC-A708-8691D86BC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CD06D-C686-406B-9366-2A172F460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CDB2-8E2F-4036-8332-DA6B9C34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A806-7AAD-4F5E-88FD-9E438F6F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C57-9E7B-4896-902E-B59BB497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DC264-FCBC-4F05-9062-05593F77D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D94B-21C6-40EB-8956-347F87D1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21E83-7505-4A98-9334-FE7A188E6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69F4-6A7E-4BB6-94B4-4EDA5447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6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911B-25A4-4AC9-9B45-AC43F92E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46DC8-40A7-4CC1-B02D-D3AB9A4AC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CDE0C-EE86-447A-AFD3-3885828F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E1F9F-8334-44AA-B0AB-02F84643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E6A90-D45E-47B0-9C54-26F223CA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01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1077-8CD5-49E2-B1EF-D06AE4E86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DAE2D-BF0B-4097-AE1A-BBB52301E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A9327-DB28-4CC2-BA27-121FB0EB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15546-8B66-4688-9024-30B462D5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142D-1DE1-4630-BB32-673C77CC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47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7EA3-0A46-441A-9F02-24590C58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A242B-A110-4918-9EA3-1C3496B6E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0A7E2-AA43-488C-93BC-569DCFEC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66D2-A628-4B4E-A784-2D37A4154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F0335-09BA-4739-AD85-8FFFEED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59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7584-E94B-461A-BA9B-76626451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A0A65-A1C7-4DD0-82FF-849E8E113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50BC3-F607-4B08-AA86-18127AC51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77033-AFA5-4C2F-AA58-C649083C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047A0-980B-4365-9330-D1F01CEE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3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1096-D33B-43EA-A2C8-38B2FCF7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ED381-E365-40DE-82CB-A7D3E279B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1D3D8-C322-4A14-9F2B-84B9DDD05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FE634-8248-4864-8459-5EB475E89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E7EBD-A564-4440-BC73-58E73460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8E168-9268-4876-8FCB-1195C1ED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4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731-CCE8-4E50-A2AD-05B4C3B6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6D791-E52D-4CF6-8E0B-75333AB1E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15E95-6111-4C48-839E-3CCD41D8D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89738-6206-4F9A-8217-34C4D625D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EB5B7-077D-48A4-BE15-715068115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1317A-4D4F-4738-8A27-BD8FC421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5BDAC-8150-4AE0-9E1D-AB4399DB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9633C-4E1E-415C-AFF1-32367550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5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A115-8C2B-43AB-BA0A-008CCBF7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897994-1CBB-4106-8283-DAAB871D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B43D8-B7FA-4EF8-B2CD-5BC33C20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086BD-A81E-48D5-9F5A-3FF4C944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286F-9516-43BE-BE80-DF157A88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15DF9-2582-4291-9D85-6703FEF74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1C110-445D-4DAA-98D8-8409A94D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21E15-05DF-4184-906E-A3D569BAD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1BF93-8CFA-4A5A-AF5D-56BFE152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EF27D-F88C-407A-85A6-A1F96289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02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B0D97-C311-4B3B-942A-86E1C5CE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69A22-B600-41F8-9BAA-9ACBA5542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F8F8E-D17E-4AB0-BF5B-3B0657DB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56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8BD4-E615-492E-9104-C248AE45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F6A71-C58A-4EA5-8D1D-A5778BAC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25A30-F183-483E-96C8-10152F002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29893-A55B-4846-849F-10D19B49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2D2E3-C8B4-401D-92D4-33BF901E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58B14-B37D-40F0-89E2-410048FE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61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3096-7CE5-4553-AB44-BE63C153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7D89-D4B0-4DB1-AE70-5AB8C3A7D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8B035-1BA6-4229-BE0C-560DD39C3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357CE-72D6-4B95-9348-23BA8248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6B19A-D7CB-43E1-9AFE-3235BCDC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5E3CB-703F-4117-99F8-1AFFB105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03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0264-879D-4BE2-A404-EAA800B6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4F7C4-BDC5-4DBB-8B7F-50F629488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7F174-7954-4E82-A1B2-1E54ADE7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DAFCB-A917-4F2D-A987-B60A0F81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D3D22-7CFB-4724-91F7-18C1377A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48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73DBB1-3D27-47D8-94CA-0F045DEEA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7B0BC-9C7C-4660-98AE-C6F097F2A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0C880-CCE2-4BC0-A4A5-AB5C214C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F1FDA-F041-4450-8EB1-2924C67A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74470-4B33-4976-B51C-61C7EE6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70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14BF8-7AB0-472E-BC17-B2F354865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DC344-1B48-44FB-8280-05D31117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AC1CE-9486-4FEC-9110-5E593DAA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BE16B-5E60-4C1F-8094-2FEF9887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F4F4E-482F-4211-A3FB-0FCC3285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39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C744-4D85-4315-B31F-9640966D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3F31-065A-46BB-90EC-0FF2B3920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09E3-82FE-47FF-A3A4-B4F69D1D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E3443-5E8C-4EB0-AB69-29FC851D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60001-3BE6-4D1B-B3CE-1478AA13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12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4A8B-C62D-4077-A9A0-A1E2CC61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F1DF8-6C2F-494D-9C76-10357C5A5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38B30-E301-4B6B-AA74-F9C76BE3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BC8B6-3B85-4539-B429-304E8234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B5EB9-44EB-49B7-899C-01C8E37A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6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7C8F-5B2F-4877-8FBF-2CE6A14D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5A730-97D6-4960-91A1-4E57E2972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A53A8-9D16-4F7C-AE91-81D9729CC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A76AA-D117-49F0-A931-BA1BC671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7667A-DBB2-4D7D-B94B-396DD476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AEDBA-0A89-4B46-B2F6-93ECEC4F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89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34ED-1F72-4F46-8D91-EE7C853C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6FFD4-34ED-4FA4-B85F-A8255CEA3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2C28-0066-42C3-928D-F826F813C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8808D-B775-4029-8FC2-02306CF8C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6511D-ECE1-4BB4-A038-9B0C8A569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805DA-B445-4388-B64A-A39D80F3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A2F8A9-A83F-45F4-9CDE-50070679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3C9C3-30F2-480F-A885-19DF7E6F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5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14E-2508-47F1-A2A8-D5DE5917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F7E9D-9980-4BC6-83F7-4D5C1E6D9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7F09A-F441-4CA1-BB90-87353E768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721D7-0E8A-4E7D-AB03-4EA4A5099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5E91D-2006-4BCA-AB72-2A17A2754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A46DE-2D61-4CDC-8142-10EB90D0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42EBAE-0F7B-425D-8B5C-D656D720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F44D4-3D3D-476E-974D-0DB7B1B7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0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D9F64-42F1-4706-BF96-DBFAD00D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B1736-4184-4FC2-AA18-764DE35C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35CC-62A6-41F6-A966-ECF3490E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E8EF4-2C2B-4E89-969C-37172A6A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45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C28F5-FAF0-46F5-9335-FE0AEA21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6377C-FDA2-46F4-90D1-92C6715C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99F62-09CB-4127-BB4B-A8E6CF75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05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5ED5-ED2B-4629-959F-F9927FF9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CE08E-BB8F-40CF-B642-5FD2BF36F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82178-D6DB-4F55-B530-455FF53C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773C-613E-4FC1-8193-EE10E12E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E01B6-46D2-41CA-A6E1-CCDC9079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5BCEE-2F51-4887-9C71-1972535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31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35C3-21C4-4895-972D-6C209F884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E723B-A08C-458E-8948-BEDD958A4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B6785-CE97-432C-BBA6-E2FD7D80B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D5A61-42E8-41DF-9F62-B9F33BBF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0F19A-8379-4E51-A739-DDA4E3FE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A8744-3355-4F33-9FE9-9C3D0303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64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AFDD-0BE7-4264-BDFB-9DE5D07D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1021E-5EB2-46A2-84A0-FFC3E91EE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6F8D-AAF4-457C-A978-7725D1A0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C0C27-F5C1-42B3-8A8E-A5179E97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43035-3FCE-421A-B682-3CD3F922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19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D41C9-35F9-46F0-8FF3-9CF2F8155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FA8ECF-DC3C-45F6-AB81-C06D1301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59C68-FEF6-450B-81C7-D07B387E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ECFC-0F03-47D7-BF94-856214CF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524C9-5350-40CE-8145-EC64A913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21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B9A8-1633-49E5-8301-1CCABAA64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86CE9-7E6E-4F43-93C3-593228EC0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AF4FA-A5E5-4804-AE12-139D277B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F61A5-4978-4C2C-AF03-6A7D0384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68B32-0995-4A34-8868-4580BD70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28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DFAAA-52B1-4F63-B880-F42CFC0E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EBF2C-BB67-4F54-A17A-6D154AC51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3E9BD-5AA0-441A-BB22-914BB7B7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8C126-D9F1-47B4-82FF-749CCDBD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B4D02-1560-48AD-939C-3379F306D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91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D9AC-6C0F-497D-8B46-8EB7EA0B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2ED0E-A95C-4495-AAB9-B0BE650F0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35BF-5A52-45BC-A224-08A737C7A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2221B-E1C1-49B9-85F7-3B3D0BB1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F9B8F-E180-42CE-AB07-ADE9ADE4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74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9372-520C-445E-987C-993AA822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62F65-4203-473C-AB76-62A2106A7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EA711-48F6-4B6D-8138-26BFE6871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28722-E0AB-4AED-899B-C1D55C8D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E7DBA-5DB6-4E90-85E9-66E53116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8CFDF-3880-4C69-8CAB-DCD0EF08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D1E9-3CA5-4F58-B805-EAE2CA06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883500-5F59-4D1B-9A0E-0EA25632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12F7A-8440-43F9-93F5-DFB7EF45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285C6-90D6-4BE1-85C9-81F41EF9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3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6B31-4564-45DD-8B86-8E57EE1F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8634E-0BEB-47EB-BFEB-CA5811AB9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A7E48-7F33-4C7B-9011-2F0FB53D2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94103-43E2-450F-9309-EF2AFB539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5BCAD-2401-4632-8E39-8EDEFB6DE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7613F-A20C-4901-8489-70E60DFE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42E292-97D3-4692-A9CE-2503596E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EAA12-C53E-45C8-97BC-21C642DE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57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2EB3-E812-4719-A4D4-FE5BA1C0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EB4CD-6F1B-45CC-A5B7-26539E93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16FCF-1E6E-4500-8EFD-08E9E493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35B04-48ED-45B9-99C5-324BC12F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149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FBBEA-3486-4DA1-AE2E-34B77CD7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2D2D6-A6E6-4F7E-A72C-27BC98CE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E42B0-12D9-4DFC-9EEC-D85566A5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9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D95A4-CBC9-471C-B49C-BD402A3E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17D65-1EBB-47D5-A794-CC61CAA6A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BA1CC-7992-40CE-AD29-AA4EA95C4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95023-9DDE-4D3A-8242-6F0EA11D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B05EA-CD50-4308-A13C-0CBABB59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0E83E-A274-4135-B7AD-C325A1D7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8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FCFF-60FC-407D-8989-8943B717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B3E9DC-16B9-491E-AD16-40AFD9B6F0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C99D9-79E2-4405-9FB0-0E7050F83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936A-967F-4595-A147-97EFEA63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1A699-C563-4A96-B974-FAB823DC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E64D1-1257-4552-A4B5-16E224D7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37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4C99-A51F-48D9-9539-36FF92D4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2E393-D704-4FE3-AB04-60655892D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D1227-BC39-4823-8073-5A1969B8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718C2-97A3-4D1E-99A4-2B5910D6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E46B4-80B5-4694-B7AE-904EFCEA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A82DB-8A47-408E-9CCD-30BD125B8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C9659-60DD-4793-A073-F587A79EC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3BB33-11E5-4945-A688-0FF77CB9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3350-15A3-4A2B-9266-B8A1D117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1DFC0-BDC8-4B8E-BBC9-A7A4C3CB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35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B963-CFB2-4274-A087-6064D0676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3B629-5751-4A83-8D29-B1F51A0D2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FD38-5DB9-4D4E-B879-E0698C99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1FD14-5723-4A1E-9440-67C69DAF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B7CA-6B02-4426-8B9D-85F0D1F1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9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4D15-D959-40E5-BE50-29B99086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99574-221A-417F-9B41-DE3F985BC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1B911-E95B-4A2A-B517-551610A6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23B02-523F-44F8-BC9C-5A317C35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429BE-37EA-4633-B967-B33317D9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01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B884-AFC6-46C8-B933-215CD90D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FAE04-B0C6-421E-A349-862E83B4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8BD9B-C8C6-427A-B970-B2362C4A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12074-C423-4AEF-9992-B310EF8D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E4E2-26F6-4645-9D63-E0771A6A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6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58C77-6BDD-46FD-893A-DD2A7B37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CC20B-1AEF-434E-A56A-555C87F5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C5F3D-337F-460D-BEF7-83AD2849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388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CE09-4EA7-4E25-AC92-C21CCB37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86B24-EA20-490A-9D5E-0BDF4CE52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D655E-EFD0-4F03-B19F-E7C49F649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82B01-15BA-47B2-9E36-937160FE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D365B-F2AD-48F6-8468-EA608E81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0890-AC53-4114-8FBD-6949AAAF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019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16CE-8E7B-46C2-8843-F737D16F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BFC81-C1AD-4407-82DC-935605F5E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08DE7-4BA0-4421-9E11-4BDAE5289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7D712-5F2C-4FF5-840A-FA4BF0B30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C4FD33-68B0-44BD-9B64-054F6058A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C099D-26F6-41F1-96D5-AFED4CB3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67CA-CCA2-4B76-9BF1-DB0BD264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9219CA-1C46-44FD-9005-789DD79E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23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86D1-1F89-4F2B-BF19-DB7FD363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55212-8B62-42C6-8BB7-5432D931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DFFFD-CAC1-4105-963E-A5AA6BBB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47080-0192-4039-A4BB-D9950069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9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DEF4D-1D74-4CA0-9B1A-22D0E4A0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426F7-97A8-4855-91E0-6F4341DB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BF29A-0693-4606-8CC1-51EBE3F0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1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3A25-D3DC-4603-AD1E-5B98E656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E89C-D4F3-483B-BD46-F49B9AFA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61F59-8BFE-4C51-9106-3E38B615B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32CBA-DBE0-4F52-BD36-298B3287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5AAA7-4727-4997-AC03-2834F9B4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419DF-CF3C-46FB-8F89-E2BDECC2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017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279F-2571-41BE-9E2F-4B896D69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43A08F-DAAD-4078-9AB3-DE2399A0E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53C21-CFFD-418A-A702-38E183EDB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86A9C-DF60-4319-A549-76CC3A49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FC10B-3E18-487F-B961-26056145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D91D6-1725-46DC-95C4-47A2B928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72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F1B7-6B14-40C5-AA67-6497706B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0B94-C8E8-491F-AC44-C4BA25790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8BCB7-F1D4-4E0E-AAD6-DCAAA341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E34F4-897F-4341-A17C-68BB043B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3EA6A-10B4-47C3-B7A6-9826AF71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592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B288F3-3762-4F39-9626-7DA020C7F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7CBAA-7E8E-471A-992E-1C67242C6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79CAD-AD76-415B-81BE-B490D968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FC97-8F6D-4090-A528-FE0248C1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6E013-94C3-41A9-B653-D8E716E7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32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7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4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CB65-9259-406B-9229-6EDB78F0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03A7D-C6A0-4399-8F17-70FD3533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3FC14-F189-40EB-8060-EA64A23A6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63A0-EB9F-4996-B0EC-9F8F55B0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A4800-BB53-43E7-880D-825D71F1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60754-795D-42FA-8D09-7913C1E3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29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1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EB37-D33E-440A-B663-0CE064A3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9D41E-5532-4560-9E64-C1C6217AE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E51BB-6051-4238-8873-C9F43AF3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DAF93-0A01-4AE2-B700-F9F31FA6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B0754-FFDB-47AD-8E0F-D725C895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0DED7-4938-40B3-9CF5-DD4A750A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.jp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C611900-652F-4A12-B029-5C5D6218FB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6"/>
            <a:ext cx="12192000" cy="57404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2965A-D312-4DA9-9C64-1FBA9BE0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55678-F30F-4351-9FC1-0D2EAAFF9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72A11-7BC1-4C63-A9B1-85DFC1B15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F4F90-D11A-467C-93EB-34BE1AA5E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3CE2C-478E-44E0-ADDA-0B3DA63CB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9E541C11-A6B3-4F58-8A16-4D66ABAF87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6"/>
            <a:ext cx="12192000" cy="57251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DBCFF-7271-4952-A8A1-02539F52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6602"/>
            <a:ext cx="3309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D0220-CA93-4D15-B642-F6DA2DAF1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50276"/>
            <a:ext cx="3309851" cy="2103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F7C05-3E7D-451A-B268-B0FA60247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9E24A-570C-478C-873C-A7FC6390088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E5C27-E1F2-4845-9C2B-A6C103334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7EA42-1DFB-4D3E-871F-7B7CD17B9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E242-6F7D-41D6-A3CD-0B895530C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6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CC4EBC-385C-4F96-99DF-42F32557C25F}"/>
              </a:ext>
            </a:extLst>
          </p:cNvPr>
          <p:cNvSpPr/>
          <p:nvPr userDrawn="1"/>
        </p:nvSpPr>
        <p:spPr>
          <a:xfrm>
            <a:off x="1261609" y="1690688"/>
            <a:ext cx="7013418" cy="3975954"/>
          </a:xfrm>
          <a:prstGeom prst="rect">
            <a:avLst/>
          </a:prstGeom>
          <a:solidFill>
            <a:srgbClr val="003C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wo people looking at a window&#10;&#10;Description automatically generated with medium confidence">
            <a:extLst>
              <a:ext uri="{FF2B5EF4-FFF2-40B4-BE49-F238E27FC236}">
                <a16:creationId xmlns:a16="http://schemas.microsoft.com/office/drawing/2014/main" id="{71F5F759-1D68-4A45-8E9D-7175BB2A97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50" y="1686292"/>
            <a:ext cx="3980350" cy="398035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06E69D8-0145-4993-8FA1-BA79DAAEBC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15" y="179198"/>
            <a:ext cx="2460461" cy="13052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F188B-49F7-4217-A313-DAFC1352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20E58-46CC-4855-B3F5-68C00BF85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81450-4927-49A6-887F-782C47A06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3ECE-5C1F-47DB-B486-AE0C1ECD6FD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10598-1571-4437-AFD3-244E26952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FF29E-8E7E-4A07-9E4A-CF8B38745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9C602-EF63-4F40-AE5E-012A119872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573F6-CC6F-431F-9222-49295B61672E}"/>
              </a:ext>
            </a:extLst>
          </p:cNvPr>
          <p:cNvSpPr/>
          <p:nvPr userDrawn="1"/>
        </p:nvSpPr>
        <p:spPr>
          <a:xfrm>
            <a:off x="8210548" y="1686292"/>
            <a:ext cx="128956" cy="3991577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noFill/>
                </a:ln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440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B79B35FF-40FE-48FE-BFBA-1F21927FC5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0" y="6148550"/>
            <a:ext cx="1298171" cy="6886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4B58A-10A0-4D48-8816-B71E41B9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6B2D5-6D77-40FE-8FFA-A7A056A1D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6F511-63C9-45DA-9620-0F611D2D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9A9D-DF89-489E-B7E7-8D1FBB1C7AA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5FFCE-7309-43B8-A8CE-B82DA9DBA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AAFF-746D-4D3A-96AD-D4D5B885D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A4781-92DA-420B-9295-EFD90893AAE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221C3-C568-4BF6-B31B-E41E8404C1B4}"/>
              </a:ext>
            </a:extLst>
          </p:cNvPr>
          <p:cNvSpPr/>
          <p:nvPr userDrawn="1"/>
        </p:nvSpPr>
        <p:spPr>
          <a:xfrm>
            <a:off x="0" y="1825624"/>
            <a:ext cx="244444" cy="5032375"/>
          </a:xfrm>
          <a:prstGeom prst="rect">
            <a:avLst/>
          </a:prstGeom>
          <a:solidFill>
            <a:srgbClr val="003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F9E4CA-6C17-451D-AA7C-9B00D843ACF6}"/>
              </a:ext>
            </a:extLst>
          </p:cNvPr>
          <p:cNvSpPr/>
          <p:nvPr userDrawn="1"/>
        </p:nvSpPr>
        <p:spPr>
          <a:xfrm>
            <a:off x="0" y="0"/>
            <a:ext cx="244444" cy="1690688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2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40C892-20BA-4CEF-BDD4-A0D85BC7DFDC}"/>
              </a:ext>
            </a:extLst>
          </p:cNvPr>
          <p:cNvSpPr/>
          <p:nvPr userDrawn="1"/>
        </p:nvSpPr>
        <p:spPr>
          <a:xfrm>
            <a:off x="0" y="0"/>
            <a:ext cx="3304515" cy="6858000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4B21A-CF0E-4326-8FCE-F91ED6A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4EFE-563F-4400-9A69-E9DF3683E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63035-98AC-4B79-95CE-D865C3FF6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7BDF2-B7FA-4A42-B0F2-0ADB827EFD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1E845-BBF2-457E-B866-BB1F9B9AA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47992-F7BE-47B2-8657-6CB831CB6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D581D-A5A7-463E-86AA-E7B2BF74B95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6A0F465-7E28-4C0C-BD24-B49D4AA6DF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8" y="6111089"/>
            <a:ext cx="1261404" cy="6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C88650D-5050-489C-AE16-05E62E9BC6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0" y="6148550"/>
            <a:ext cx="1298171" cy="6886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9D5EC-0782-48E4-97E0-F0B81DC7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91DB2-6A6D-4363-9121-99A8BCD5D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7CC5A-2EF2-4C43-A811-8CC7834FA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4FE-2269-40F2-8CFC-2EB6E9C40B4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2EA5-B1A5-4BE9-B6F0-3E7395804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1BB67-948D-4D64-9A7D-91758BF8D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748DB-EB4E-410A-AE14-DA29237E8A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5A9EB647-35C1-4EFD-A6BB-6D02FAE30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-230" r="193" b="230"/>
          <a:stretch/>
        </p:blipFill>
        <p:spPr>
          <a:xfrm>
            <a:off x="1244096" y="1690688"/>
            <a:ext cx="6080157" cy="39318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A8D47B-DE23-44AC-8E71-4417B92129BC}"/>
              </a:ext>
            </a:extLst>
          </p:cNvPr>
          <p:cNvSpPr/>
          <p:nvPr userDrawn="1"/>
        </p:nvSpPr>
        <p:spPr>
          <a:xfrm>
            <a:off x="5033727" y="1690688"/>
            <a:ext cx="144855" cy="39315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7ED083-936B-4E3D-8676-BC3FB4212E4C}"/>
              </a:ext>
            </a:extLst>
          </p:cNvPr>
          <p:cNvSpPr/>
          <p:nvPr userDrawn="1"/>
        </p:nvSpPr>
        <p:spPr>
          <a:xfrm>
            <a:off x="5178582" y="1690688"/>
            <a:ext cx="7013418" cy="3931514"/>
          </a:xfrm>
          <a:prstGeom prst="rect">
            <a:avLst/>
          </a:prstGeom>
          <a:solidFill>
            <a:srgbClr val="003C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5C18F-792D-4B6F-B016-C11F4D9F03A3}"/>
              </a:ext>
            </a:extLst>
          </p:cNvPr>
          <p:cNvSpPr/>
          <p:nvPr userDrawn="1"/>
        </p:nvSpPr>
        <p:spPr>
          <a:xfrm>
            <a:off x="0" y="0"/>
            <a:ext cx="12192000" cy="4989635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C2AEC-81FD-4469-8FFF-7157A378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07B97-DCA9-4052-974C-0B807D032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A6CDF-E39B-4D47-ADFE-B34496740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68BE5-DB91-4D07-8EAB-B71655B86FF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D5FD-F8A1-4EAA-AAB0-AFF436196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CDBBB-3EC0-4981-9743-2093F19BE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C5898-E085-40C4-8B5D-EAF9DBC3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17B70-5B19-4997-A2E5-5CAF77A9C13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5E728-88EE-4C37-9640-4E2BADACBF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AD415F3-DF91-5052-CF1A-2DC0D396D3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0" y="6148550"/>
            <a:ext cx="1298171" cy="688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4529D-97F7-FC3D-0574-AE6C357E0FEF}"/>
              </a:ext>
            </a:extLst>
          </p:cNvPr>
          <p:cNvSpPr/>
          <p:nvPr userDrawn="1"/>
        </p:nvSpPr>
        <p:spPr>
          <a:xfrm>
            <a:off x="0" y="1825624"/>
            <a:ext cx="244444" cy="5032375"/>
          </a:xfrm>
          <a:prstGeom prst="rect">
            <a:avLst/>
          </a:prstGeom>
          <a:solidFill>
            <a:srgbClr val="003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42BE5-59CC-01B1-CDF8-3E64CCF86ECE}"/>
              </a:ext>
            </a:extLst>
          </p:cNvPr>
          <p:cNvSpPr/>
          <p:nvPr userDrawn="1"/>
        </p:nvSpPr>
        <p:spPr>
          <a:xfrm>
            <a:off x="0" y="0"/>
            <a:ext cx="244444" cy="1690688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8" r:id="rId2"/>
    <p:sldLayoutId id="21474837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sheninger.blogspot.com/2018/09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diagramLayout" Target="../diagrams/layout4.xml"/><Relationship Id="rId9" Type="http://schemas.openxmlformats.org/officeDocument/2006/relationships/hyperlink" Target="https://insight.knowledgeworkx.com/articles/global-intelligence/518/commitment-on-a-multicultural-tea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doorway.blogspot.com/2017/06/your-nursing-career-report-card.html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9.xml"/><Relationship Id="rId4" Type="http://schemas.openxmlformats.org/officeDocument/2006/relationships/hyperlink" Target="https://creativecommons.org/licenses/by-nc-nd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to.org/blog/federal-housing-tax-credit-2060-pages-brutal-complexity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9.xml"/><Relationship Id="rId4" Type="http://schemas.openxmlformats.org/officeDocument/2006/relationships/hyperlink" Target="https://creativecommons.org/licenses/by-nc-sa/3.0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A44E-6D34-49C9-8233-DD8BE338B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219" y="2423561"/>
            <a:ext cx="4721816" cy="93291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latin typeface="Century Gothic" panose="020B0502020202020204" pitchFamily="34" charset="0"/>
              </a:rPr>
              <a:t>Using AI in the 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        Medical Office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1DB31-1FC0-45DA-BB9C-9CBD6D4B1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092" y="4082473"/>
            <a:ext cx="4900908" cy="1489168"/>
          </a:xfrm>
        </p:spPr>
        <p:txBody>
          <a:bodyPr/>
          <a:lstStyle/>
          <a:p>
            <a:pPr algn="l"/>
            <a:r>
              <a:rPr lang="en-US" dirty="0"/>
              <a:t>Deborah Kichler, RN, MSHCA</a:t>
            </a:r>
          </a:p>
          <a:p>
            <a:pPr algn="l"/>
            <a:r>
              <a:rPr lang="en-US" dirty="0"/>
              <a:t>Dona Constantine, RN, BS</a:t>
            </a:r>
          </a:p>
          <a:p>
            <a:pPr algn="l"/>
            <a:r>
              <a:rPr lang="en-US" dirty="0"/>
              <a:t>Monica Ludwick, PharmD</a:t>
            </a:r>
          </a:p>
        </p:txBody>
      </p:sp>
    </p:spTree>
    <p:extLst>
      <p:ext uri="{BB962C8B-B14F-4D97-AF65-F5344CB8AC3E}">
        <p14:creationId xmlns:p14="http://schemas.microsoft.com/office/powerpoint/2010/main" val="393993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E3F0D-2C52-8ECF-16A9-074751CD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27" y="506342"/>
            <a:ext cx="7319756" cy="56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B9F72C-6D9C-6260-D533-C3486F2F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43" y="134012"/>
            <a:ext cx="9062513" cy="1325563"/>
          </a:xfrm>
        </p:spPr>
        <p:txBody>
          <a:bodyPr/>
          <a:lstStyle/>
          <a:p>
            <a:r>
              <a:rPr lang="en-US" b="1" dirty="0"/>
              <a:t>Challenges of Using AI in the Office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E0AA99-1E4B-0243-10FD-6A8DDA7F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3" b="3"/>
          <a:stretch>
            <a:fillRect/>
          </a:stretch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3FE8ED-D81F-465A-9240-0A1FFDD3EB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6153" y="1825625"/>
            <a:ext cx="39936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1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61A388-409D-6EB3-4431-5F54D841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540" y="365125"/>
            <a:ext cx="9163259" cy="1325563"/>
          </a:xfrm>
        </p:spPr>
        <p:txBody>
          <a:bodyPr/>
          <a:lstStyle/>
          <a:p>
            <a:r>
              <a:rPr lang="en-US" b="1" dirty="0"/>
              <a:t>From the Patient’s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260D8-5514-D754-87E0-8825A9BB15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18" b="15321"/>
          <a:stretch>
            <a:fillRect/>
          </a:stretch>
        </p:blipFill>
        <p:spPr>
          <a:xfrm>
            <a:off x="838201" y="1690688"/>
            <a:ext cx="10841694" cy="448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31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9D6F1C-1CD0-BC28-1C75-36BB367B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86" y="304835"/>
            <a:ext cx="10515600" cy="1325563"/>
          </a:xfrm>
        </p:spPr>
        <p:txBody>
          <a:bodyPr/>
          <a:lstStyle/>
          <a:p>
            <a:r>
              <a:rPr lang="en-US" b="1" dirty="0"/>
              <a:t>Ensuring Compliance and Evolving Regulations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38B48-B2A9-358F-ACBF-37039232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89" b="2550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2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387DD8-E5AB-349E-F0B5-6219187D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55076"/>
            <a:ext cx="10515600" cy="1325563"/>
          </a:xfrm>
        </p:spPr>
        <p:txBody>
          <a:bodyPr/>
          <a:lstStyle/>
          <a:p>
            <a:r>
              <a:rPr lang="en-US" b="1" dirty="0"/>
              <a:t>Ethical and Regulatory Considerations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062CC6-B5DB-851C-53BD-989F1FBB3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66" y="1825625"/>
            <a:ext cx="7840249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023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BB95BE-4054-A6DA-786C-024BCD2C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68" y="365125"/>
            <a:ext cx="9635532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Data Privacy and Consent</a:t>
            </a:r>
          </a:p>
        </p:txBody>
      </p:sp>
      <p:pic>
        <p:nvPicPr>
          <p:cNvPr id="1026" name="Picture 2" descr="A blue folder with a lock&#10;&#10;AI-generated content may be incorrect.">
            <a:extLst>
              <a:ext uri="{FF2B5EF4-FFF2-40B4-BE49-F238E27FC236}">
                <a16:creationId xmlns:a16="http://schemas.microsoft.com/office/drawing/2014/main" id="{D5972D8B-F547-7763-C289-47F8B498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94941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005EE700-A244-FC6A-80A4-BF5792B0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380" y="365125"/>
            <a:ext cx="9404420" cy="1325563"/>
          </a:xfrm>
        </p:spPr>
        <p:txBody>
          <a:bodyPr/>
          <a:lstStyle/>
          <a:p>
            <a:r>
              <a:rPr lang="en-US" b="1" dirty="0"/>
              <a:t>Hallucinations</a:t>
            </a:r>
          </a:p>
        </p:txBody>
      </p:sp>
      <p:pic>
        <p:nvPicPr>
          <p:cNvPr id="2050" name="Picture 2" descr="A yellow and red circular pattern&#10;&#10;AI-generated content may be incorrect.">
            <a:extLst>
              <a:ext uri="{FF2B5EF4-FFF2-40B4-BE49-F238E27FC236}">
                <a16:creationId xmlns:a16="http://schemas.microsoft.com/office/drawing/2014/main" id="{959C9593-2A69-EB2E-3DC1-B6CA6A4C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32451"/>
            <a:ext cx="10515600" cy="433768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84331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8A802C17-AD47-E269-6F3A-FFA3EDFF9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Confabulations</a:t>
            </a:r>
          </a:p>
        </p:txBody>
      </p:sp>
      <p:pic>
        <p:nvPicPr>
          <p:cNvPr id="3074" name="Picture 2" descr="A head with a brain and text&#10;&#10;AI-generated content may be incorrect.">
            <a:extLst>
              <a:ext uri="{FF2B5EF4-FFF2-40B4-BE49-F238E27FC236}">
                <a16:creationId xmlns:a16="http://schemas.microsoft.com/office/drawing/2014/main" id="{970D2EBC-CED9-C279-E9F9-CD09E066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5906" y="1825625"/>
            <a:ext cx="5920187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94445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itle 1">
            <a:extLst>
              <a:ext uri="{FF2B5EF4-FFF2-40B4-BE49-F238E27FC236}">
                <a16:creationId xmlns:a16="http://schemas.microsoft.com/office/drawing/2014/main" id="{DF1CACA8-EC3B-4578-02B2-B18E2AC6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608" y="365125"/>
            <a:ext cx="10188191" cy="1325563"/>
          </a:xfrm>
        </p:spPr>
        <p:txBody>
          <a:bodyPr/>
          <a:lstStyle/>
          <a:p>
            <a:r>
              <a:rPr lang="en-US" b="1" dirty="0"/>
              <a:t>Bias</a:t>
            </a:r>
          </a:p>
        </p:txBody>
      </p:sp>
      <p:pic>
        <p:nvPicPr>
          <p:cNvPr id="4098" name="Picture 2" descr="A hand writing on a transparent screen&#10;&#10;AI-generated content may be incorrect.">
            <a:extLst>
              <a:ext uri="{FF2B5EF4-FFF2-40B4-BE49-F238E27FC236}">
                <a16:creationId xmlns:a16="http://schemas.microsoft.com/office/drawing/2014/main" id="{8F94CB09-80FB-D020-56CD-B9A18787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7227" y="1974909"/>
            <a:ext cx="7397545" cy="392069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9227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hite pieces of paper with words">
            <a:extLst>
              <a:ext uri="{FF2B5EF4-FFF2-40B4-BE49-F238E27FC236}">
                <a16:creationId xmlns:a16="http://schemas.microsoft.com/office/drawing/2014/main" id="{ECE5CCDF-404E-64CA-D90A-8A4EEC10E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1128" y="1619942"/>
            <a:ext cx="3842853" cy="4187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F46ADA-8F9E-8FF1-3542-2E6F8FFF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92" y="1396139"/>
            <a:ext cx="4627265" cy="4871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217BC2-C69A-5928-2589-D6B465544C7E}"/>
              </a:ext>
            </a:extLst>
          </p:cNvPr>
          <p:cNvSpPr txBox="1"/>
          <p:nvPr/>
        </p:nvSpPr>
        <p:spPr>
          <a:xfrm>
            <a:off x="4491614" y="512467"/>
            <a:ext cx="4853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1694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EBA-553D-3CE9-F78B-EBECFB502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9" y="2193925"/>
            <a:ext cx="299258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Disclosure to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04759-360D-D140-FC87-DFB4C0EB7AFF}"/>
              </a:ext>
            </a:extLst>
          </p:cNvPr>
          <p:cNvSpPr txBox="1"/>
          <p:nvPr/>
        </p:nvSpPr>
        <p:spPr>
          <a:xfrm>
            <a:off x="3833091" y="2856706"/>
            <a:ext cx="8026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No planner, reviewer, faculty, or staff for this activity has any relevant financial relationships with ineligible companies.</a:t>
            </a:r>
          </a:p>
        </p:txBody>
      </p:sp>
    </p:spTree>
    <p:extLst>
      <p:ext uri="{BB962C8B-B14F-4D97-AF65-F5344CB8AC3E}">
        <p14:creationId xmlns:p14="http://schemas.microsoft.com/office/powerpoint/2010/main" val="130727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729C4E-CC27-4D55-B28C-A4C2A992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AI Risk Reduction Strategies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96064EC2-9F51-4749-69A7-8C4689BAB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2860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98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927D-6E34-6E27-18FD-863F4F003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602783-AC57-6202-7E63-7AFA862F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054" y="314036"/>
            <a:ext cx="4709534" cy="1094509"/>
          </a:xfrm>
        </p:spPr>
        <p:txBody>
          <a:bodyPr anchor="b">
            <a:normAutofit/>
          </a:bodyPr>
          <a:lstStyle/>
          <a:p>
            <a:r>
              <a:rPr lang="en-US" b="1" dirty="0"/>
              <a:t>Integrating AI Into your practice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E3CC3FB0-3767-1418-BFE6-68180FBD42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648213"/>
              </p:ext>
            </p:extLst>
          </p:nvPr>
        </p:nvGraphicFramePr>
        <p:xfrm>
          <a:off x="5726545" y="1408545"/>
          <a:ext cx="5905933" cy="4595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Hands holding puzzle pieces">
            <a:extLst>
              <a:ext uri="{FF2B5EF4-FFF2-40B4-BE49-F238E27FC236}">
                <a16:creationId xmlns:a16="http://schemas.microsoft.com/office/drawing/2014/main" id="{2F3D0A36-9535-DD07-BB26-91E403F1E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7819" b="3"/>
          <a:stretch>
            <a:fillRect/>
          </a:stretch>
        </p:blipFill>
        <p:spPr>
          <a:xfrm>
            <a:off x="836612" y="1905804"/>
            <a:ext cx="4288272" cy="360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575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9941E-563A-1935-46C6-C8B967A2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6836407-4E5A-75A3-9ED8-C9E19528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Integrating AI Into your practice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643870-EA91-828E-C898-81804E136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236" y="1690688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b="1" dirty="0"/>
              <a:t>Where to start?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endParaRPr lang="en-US" dirty="0"/>
          </a:p>
          <a:p>
            <a:pPr lvl="1" fontAlgn="base"/>
            <a:r>
              <a:rPr lang="en-US" dirty="0"/>
              <a:t>Pick one area of your practice to focus on.​</a:t>
            </a:r>
          </a:p>
          <a:p>
            <a:pPr lvl="1" fontAlgn="base"/>
            <a:r>
              <a:rPr lang="en-US" dirty="0"/>
              <a:t>Begin with pilot projects rather than full-scale rollout.</a:t>
            </a:r>
            <a:r>
              <a:rPr lang="en-US" sz="1400" dirty="0"/>
              <a:t>1</a:t>
            </a:r>
            <a:endParaRPr lang="en-US" dirty="0"/>
          </a:p>
          <a:p>
            <a:pPr lvl="1" fontAlgn="base"/>
            <a:r>
              <a:rPr lang="en-US" dirty="0"/>
              <a:t>Accuracy, control, privacy and EHR integration are key before trusting AI.</a:t>
            </a:r>
            <a:r>
              <a:rPr lang="en-US" sz="1400" dirty="0"/>
              <a:t>2</a:t>
            </a:r>
            <a:endParaRPr lang="en-US" dirty="0"/>
          </a:p>
          <a:p>
            <a:pPr lvl="1" fontAlgn="base"/>
            <a:r>
              <a:rPr lang="en-US" dirty="0"/>
              <a:t>Clinical artificial intelligence quality improvement​.</a:t>
            </a:r>
          </a:p>
          <a:p>
            <a:pPr lvl="1" fontAlgn="base"/>
            <a:r>
              <a:rPr lang="en-US" dirty="0"/>
              <a:t>Risk-management tip: keep the first use-case low risk, avoid core diagnostic decisions initially, review vendor claims and performance.</a:t>
            </a:r>
            <a:r>
              <a:rPr lang="en-US" sz="1400" dirty="0"/>
              <a:t>1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13" name="Content Placeholder 12" descr="Doubtful man in pink background">
            <a:extLst>
              <a:ext uri="{FF2B5EF4-FFF2-40B4-BE49-F238E27FC236}">
                <a16:creationId xmlns:a16="http://schemas.microsoft.com/office/drawing/2014/main" id="{7E3FE236-7F0D-8B3F-597C-778D055BF6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1001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959932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74FD-1B06-13B7-1969-A96A57A8C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B637F5-0EE5-55E5-894D-53B41777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9" y="738332"/>
            <a:ext cx="4203195" cy="828675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Integrating AI Into          	Your Practice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B6A0E164-5B6E-F164-55CB-5DED2C927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9733177"/>
              </p:ext>
            </p:extLst>
          </p:nvPr>
        </p:nvGraphicFramePr>
        <p:xfrm>
          <a:off x="5183188" y="523875"/>
          <a:ext cx="6627812" cy="569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A close-up of hands on top of each other&#10;&#10;AI-generated content may be incorrect.">
            <a:extLst>
              <a:ext uri="{FF2B5EF4-FFF2-40B4-BE49-F238E27FC236}">
                <a16:creationId xmlns:a16="http://schemas.microsoft.com/office/drawing/2014/main" id="{C187F6DA-9DDD-5305-1743-8A317F42A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62769" y="2048559"/>
            <a:ext cx="4414838" cy="2943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0C440D-2E7F-3682-7E0B-AD7FF36E59D1}"/>
              </a:ext>
            </a:extLst>
          </p:cNvPr>
          <p:cNvSpPr txBox="1"/>
          <p:nvPr/>
        </p:nvSpPr>
        <p:spPr>
          <a:xfrm>
            <a:off x="1524000" y="6477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insight.knowledgeworkx.com/articles/global-intelligence/518/commitment-on-a-multicultural-tea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19FE6-032B-8CC7-728B-9CB0613723E6}"/>
              </a:ext>
            </a:extLst>
          </p:cNvPr>
          <p:cNvSpPr txBox="1"/>
          <p:nvPr/>
        </p:nvSpPr>
        <p:spPr>
          <a:xfrm>
            <a:off x="890263" y="5150170"/>
            <a:ext cx="3759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Engagement equals trust. Trust equals adoption." -Stephen Covey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11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3EC02-7691-5E0B-AC2E-6E789717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776DF-C03C-8314-0C1E-ACDA0E521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3" y="208107"/>
            <a:ext cx="10515600" cy="1057276"/>
          </a:xfrm>
        </p:spPr>
        <p:txBody>
          <a:bodyPr anchor="ctr">
            <a:normAutofit/>
          </a:bodyPr>
          <a:lstStyle/>
          <a:p>
            <a:r>
              <a:rPr lang="en-US" b="1" dirty="0"/>
              <a:t>Integrating AI Into Your Practice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2C4D03-1AA9-9CAD-E036-2C99FFD7B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42418"/>
            <a:ext cx="6554821" cy="5515582"/>
          </a:xfrm>
        </p:spPr>
        <p:txBody>
          <a:bodyPr>
            <a:noAutofit/>
          </a:bodyPr>
          <a:lstStyle/>
          <a:p>
            <a:pPr lvl="0"/>
            <a:r>
              <a:rPr lang="en-US" sz="2200" b="1" dirty="0"/>
              <a:t>Key criteria for selecting tools</a:t>
            </a:r>
          </a:p>
          <a:p>
            <a:pPr lvl="1"/>
            <a:r>
              <a:rPr lang="en-US" sz="2200" dirty="0"/>
              <a:t>Seamless integration with your EHR/workflow.</a:t>
            </a:r>
            <a:r>
              <a:rPr lang="en-US" sz="2200" baseline="30000" dirty="0"/>
              <a:t>2</a:t>
            </a:r>
            <a:endParaRPr lang="en-US" sz="2200" dirty="0"/>
          </a:p>
          <a:p>
            <a:pPr lvl="1"/>
            <a:r>
              <a:rPr lang="en-US" sz="2200" dirty="0"/>
              <a:t>Clinician control: tools that support, not replace decision-making.</a:t>
            </a:r>
          </a:p>
          <a:p>
            <a:pPr lvl="1"/>
            <a:r>
              <a:rPr lang="en-US" sz="2200" dirty="0"/>
              <a:t>Transparency &amp; explainability: clinicians should understand how the tool works.</a:t>
            </a:r>
            <a:r>
              <a:rPr lang="en-US" sz="2200" baseline="30000" dirty="0"/>
              <a:t>4</a:t>
            </a:r>
            <a:endParaRPr lang="en-US" sz="2200" dirty="0"/>
          </a:p>
          <a:p>
            <a:pPr lvl="1"/>
            <a:r>
              <a:rPr lang="en-US" sz="2200" dirty="0"/>
              <a:t>Vendor due-diligence: data security, privacy, liability, accuracy, ongoing maintenance.</a:t>
            </a:r>
          </a:p>
          <a:p>
            <a:pPr lvl="0"/>
            <a:r>
              <a:rPr lang="en-US" sz="2200" b="1" dirty="0"/>
              <a:t>Fit the use-case</a:t>
            </a:r>
            <a:r>
              <a:rPr lang="en-US" sz="2200" dirty="0"/>
              <a:t>: e.g., documentation, pre-visit triage, chronic-disease monitoring, analytics—choose what your practice needs and can support.</a:t>
            </a:r>
          </a:p>
          <a:p>
            <a:pPr lvl="0"/>
            <a:r>
              <a:rPr lang="en-US" sz="2200" b="1" dirty="0"/>
              <a:t>Word of Caution: </a:t>
            </a:r>
            <a:r>
              <a:rPr lang="en-US" sz="2200" dirty="0"/>
              <a:t>Tools that are overly ambitious or mis-matched to workflow risk being under-used or causing harm.</a:t>
            </a:r>
            <a:r>
              <a:rPr lang="en-US" sz="2200" baseline="30000" dirty="0"/>
              <a:t>5</a:t>
            </a:r>
          </a:p>
        </p:txBody>
      </p:sp>
      <p:pic>
        <p:nvPicPr>
          <p:cNvPr id="5" name="Picture 4" descr="Set of wrenches">
            <a:extLst>
              <a:ext uri="{FF2B5EF4-FFF2-40B4-BE49-F238E27FC236}">
                <a16:creationId xmlns:a16="http://schemas.microsoft.com/office/drawing/2014/main" id="{2EDD5E73-049A-200C-D9D4-55470BDBD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41" y="2087305"/>
            <a:ext cx="4349333" cy="2903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87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67CCC-E6F9-9FCC-1615-100912135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9C5BEB-689D-8E81-D754-64B28FC4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476" y="299832"/>
            <a:ext cx="10515600" cy="1129759"/>
          </a:xfrm>
        </p:spPr>
        <p:txBody>
          <a:bodyPr anchor="ctr">
            <a:normAutofit/>
          </a:bodyPr>
          <a:lstStyle/>
          <a:p>
            <a:r>
              <a:rPr lang="en-US" b="1" dirty="0"/>
              <a:t>Integrating AI Into Your Practice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7B967A-41BB-11BF-AA40-D4218CD20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94884"/>
            <a:ext cx="6117077" cy="468207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b="1" dirty="0"/>
              <a:t>Monitor Metrics &amp; Performance </a:t>
            </a:r>
            <a:r>
              <a:rPr lang="en-US" sz="2400" baseline="30000" dirty="0"/>
              <a:t>1</a:t>
            </a:r>
            <a:endParaRPr lang="en-US" sz="2400" dirty="0"/>
          </a:p>
          <a:p>
            <a:pPr lvl="1"/>
            <a:r>
              <a:rPr lang="en-US" dirty="0"/>
              <a:t>Define success metrics up front: e.g., time saved per visit, documentation error rate, coding accuracy, patient satisfaction, staff satisfaction, workflow impact.</a:t>
            </a:r>
          </a:p>
          <a:p>
            <a:pPr lvl="1"/>
            <a:r>
              <a:rPr lang="en-US" dirty="0"/>
              <a:t>Monitoring is essential: AI models may degrade over time. </a:t>
            </a:r>
          </a:p>
          <a:p>
            <a:pPr lvl="1"/>
            <a:r>
              <a:rPr lang="en-US" dirty="0"/>
              <a:t>Establish an “AI-QI” (quality improvement) process: continuous monitoring, review of outputs, error tracking, reliance on human oversight.</a:t>
            </a:r>
          </a:p>
          <a:p>
            <a:pPr lvl="1"/>
            <a:r>
              <a:rPr lang="en-US" dirty="0"/>
              <a:t>Also monitor unintended consequences: patient-physician relationship changes, documentation quality, bias, trust issues.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A yellow envelope with a red stamp on it&#10;&#10;AI-generated content may be incorrect.">
            <a:extLst>
              <a:ext uri="{FF2B5EF4-FFF2-40B4-BE49-F238E27FC236}">
                <a16:creationId xmlns:a16="http://schemas.microsoft.com/office/drawing/2014/main" id="{7B7A77F9-CBA2-5D9D-77E8-218D68C65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14946" y="1494884"/>
            <a:ext cx="4730234" cy="402069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34BF0-92A5-FF7F-6295-D35EBAA97838}"/>
              </a:ext>
            </a:extLst>
          </p:cNvPr>
          <p:cNvSpPr txBox="1"/>
          <p:nvPr/>
        </p:nvSpPr>
        <p:spPr>
          <a:xfrm>
            <a:off x="10052692" y="5646168"/>
            <a:ext cx="1892488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digitaldoorway.blogspot.com/2017/06/your-nursing-career-report-car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48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A2BD4-A617-C0C8-A072-B85A799D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390"/>
          </a:xfrm>
        </p:spPr>
        <p:txBody>
          <a:bodyPr anchor="ctr">
            <a:normAutofit/>
          </a:bodyPr>
          <a:lstStyle/>
          <a:p>
            <a:r>
              <a:rPr lang="en-US" b="1" dirty="0"/>
              <a:t>Integrating AI Into Your Practice</a:t>
            </a:r>
          </a:p>
        </p:txBody>
      </p:sp>
      <p:pic>
        <p:nvPicPr>
          <p:cNvPr id="5" name="Picture 4" descr="A close-up of several wooden blocks&#10;&#10;AI-generated content may be incorrect.">
            <a:extLst>
              <a:ext uri="{FF2B5EF4-FFF2-40B4-BE49-F238E27FC236}">
                <a16:creationId xmlns:a16="http://schemas.microsoft.com/office/drawing/2014/main" id="{BF7D9593-A844-22BE-F502-9CC9F27C4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7732" y="1825625"/>
            <a:ext cx="4815680" cy="321446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1809E-28B1-0909-F2B3-4113109B3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0446" y="1329515"/>
            <a:ext cx="6339045" cy="516336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 </a:t>
            </a:r>
            <a:r>
              <a:rPr lang="en-US" sz="2400" b="1" dirty="0"/>
              <a:t>Stay Updated – Regulation, Ethics, Technology</a:t>
            </a:r>
          </a:p>
          <a:p>
            <a:pPr lvl="1"/>
            <a:r>
              <a:rPr lang="en-US" dirty="0"/>
              <a:t>Regulatory and ethical frameworks are evolving.</a:t>
            </a:r>
            <a:r>
              <a:rPr lang="en-US" baseline="30000" dirty="0"/>
              <a:t>5</a:t>
            </a:r>
            <a:endParaRPr lang="en-US" dirty="0"/>
          </a:p>
          <a:p>
            <a:pPr lvl="1"/>
            <a:r>
              <a:rPr lang="en-US" b="1" dirty="0"/>
              <a:t>Be aware of liability</a:t>
            </a:r>
          </a:p>
          <a:p>
            <a:pPr lvl="2"/>
            <a:r>
              <a:rPr lang="en-US" sz="2400" dirty="0"/>
              <a:t>Use-cases of AI in clinical decision-making raise issues of responsibility &amp; oversight.</a:t>
            </a:r>
            <a:r>
              <a:rPr lang="en-US" sz="2400" baseline="30000" dirty="0"/>
              <a:t>6</a:t>
            </a:r>
            <a:endParaRPr lang="en-US" sz="2400" dirty="0"/>
          </a:p>
          <a:p>
            <a:pPr lvl="1"/>
            <a:r>
              <a:rPr lang="en-US" b="1" dirty="0"/>
              <a:t>Technology evolves quickly</a:t>
            </a:r>
            <a:r>
              <a:rPr lang="en-US" dirty="0"/>
              <a:t>: stay current on vendor updates, change in AI functionality, security/privacy changes, vendor support.</a:t>
            </a:r>
          </a:p>
          <a:p>
            <a:pPr lvl="1"/>
            <a:r>
              <a:rPr lang="en-US" b="1" dirty="0"/>
              <a:t>Governance</a:t>
            </a:r>
          </a:p>
          <a:p>
            <a:pPr lvl="2"/>
            <a:r>
              <a:rPr lang="en-US" sz="2400" dirty="0"/>
              <a:t>Have policies for AI deployment, vendor oversight, data governance, auditing.</a:t>
            </a:r>
          </a:p>
          <a:p>
            <a:pPr lvl="1"/>
            <a:r>
              <a:rPr lang="en-US" b="1" dirty="0"/>
              <a:t>Practice tip: </a:t>
            </a:r>
            <a:r>
              <a:rPr lang="en-US" dirty="0"/>
              <a:t>Review your AI-tool contracts annually, ensure vendor provides performance data, update training for staff, revisit use-cases.</a:t>
            </a:r>
          </a:p>
          <a:p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9D3AA-0140-48EF-E1D6-BB692059293B}"/>
              </a:ext>
            </a:extLst>
          </p:cNvPr>
          <p:cNvSpPr txBox="1"/>
          <p:nvPr/>
        </p:nvSpPr>
        <p:spPr>
          <a:xfrm>
            <a:off x="2082668" y="5040091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cato.org/blog/federal-housing-tax-credit-2060-pages-brutal-complex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75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mechanging AI doctor assistant improves patient care">
            <a:extLst>
              <a:ext uri="{FF2B5EF4-FFF2-40B4-BE49-F238E27FC236}">
                <a16:creationId xmlns:a16="http://schemas.microsoft.com/office/drawing/2014/main" id="{D7A82554-FC1A-8A7F-1B33-E78E7BE7E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3" y="3429000"/>
            <a:ext cx="4889838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DDE4C-CAE1-9853-AB0E-C8691CDC0B90}"/>
              </a:ext>
            </a:extLst>
          </p:cNvPr>
          <p:cNvSpPr txBox="1"/>
          <p:nvPr/>
        </p:nvSpPr>
        <p:spPr>
          <a:xfrm>
            <a:off x="673379" y="1939638"/>
            <a:ext cx="5597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Thoughtful, strategic, and patient-centered AI adoption.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Start small </a:t>
            </a:r>
            <a:r>
              <a:rPr lang="en-US" sz="2000" dirty="0"/>
              <a:t>– focus on simple, high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Choose tools that </a:t>
            </a:r>
            <a:r>
              <a:rPr lang="en-US" sz="2000" b="1" dirty="0"/>
              <a:t>support</a:t>
            </a:r>
            <a:r>
              <a:rPr lang="en-US" sz="2000" dirty="0"/>
              <a:t>, not replace, clinical judgment.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Prioritize </a:t>
            </a:r>
            <a:r>
              <a:rPr lang="en-US" sz="2000" b="1" dirty="0"/>
              <a:t>accuracy, privacy, and transparency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Have a </a:t>
            </a:r>
            <a:r>
              <a:rPr lang="en-US" sz="2000" b="1" dirty="0"/>
              <a:t>QI process </a:t>
            </a:r>
            <a:r>
              <a:rPr lang="en-US" sz="2000" dirty="0"/>
              <a:t>– monitor, refine, improve.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Maintain </a:t>
            </a:r>
            <a:r>
              <a:rPr lang="en-US" sz="2000" b="1" dirty="0"/>
              <a:t>strong governance </a:t>
            </a:r>
            <a:r>
              <a:rPr lang="en-US" sz="2000" dirty="0"/>
              <a:t>and ongoing </a:t>
            </a:r>
            <a:r>
              <a:rPr lang="en-US" sz="2000" b="1" dirty="0"/>
              <a:t>staff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 amplifies, </a:t>
            </a:r>
            <a:r>
              <a:rPr lang="en-US" sz="2000" b="1" dirty="0"/>
              <a:t>not replaces</a:t>
            </a:r>
            <a:r>
              <a:rPr lang="en-US" sz="2000" dirty="0"/>
              <a:t>, physician expertise.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Goal:</a:t>
            </a:r>
            <a:r>
              <a:rPr lang="en-US" sz="2000" dirty="0"/>
              <a:t> Less time on screens, more time with patients.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0B0B7-3C03-20C8-FA7A-6AD83C0016F7}"/>
              </a:ext>
            </a:extLst>
          </p:cNvPr>
          <p:cNvSpPr txBox="1"/>
          <p:nvPr/>
        </p:nvSpPr>
        <p:spPr>
          <a:xfrm>
            <a:off x="6345381" y="2244060"/>
            <a:ext cx="55972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"AI won’t replace physicians—but physicians who use AI wisely may  outperform those who don’t." -Jesse Ehrenfeld, MD, AMA president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358F3-546A-BCED-1B48-69DD7186E6BA}"/>
              </a:ext>
            </a:extLst>
          </p:cNvPr>
          <p:cNvSpPr txBox="1"/>
          <p:nvPr/>
        </p:nvSpPr>
        <p:spPr>
          <a:xfrm>
            <a:off x="6628783" y="600594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u="none" strike="noStrike">
                <a:solidFill>
                  <a:srgbClr val="444444"/>
                </a:solidFill>
                <a:effectLst/>
                <a:latin typeface="Muli"/>
              </a:rPr>
              <a:t>© shutterstock/VesnaArt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513A5-7218-367E-73F6-6DD703D2AEE8}"/>
              </a:ext>
            </a:extLst>
          </p:cNvPr>
          <p:cNvSpPr txBox="1"/>
          <p:nvPr/>
        </p:nvSpPr>
        <p:spPr>
          <a:xfrm>
            <a:off x="1847273" y="561780"/>
            <a:ext cx="6068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20885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F487-A61C-F31A-6686-356BC664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B3AF-8CFE-A903-F226-B5D91F65D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“Clinical artificial intelligence quality improvement: towards continual monitoring and updating of AI algorithms in healthcare.” </a:t>
            </a:r>
            <a:r>
              <a:rPr lang="en-US" i="1" dirty="0"/>
              <a:t>BMJ Health Care Inform.</a:t>
            </a:r>
            <a:r>
              <a:rPr lang="en-US" dirty="0"/>
              <a:t> 2022/23.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“What medical practices need before trusting AI.” The Intake (</a:t>
            </a:r>
            <a:r>
              <a:rPr lang="en-US" dirty="0" err="1"/>
              <a:t>Tebra</a:t>
            </a:r>
            <a:r>
              <a:rPr lang="en-US" dirty="0"/>
              <a:t>) Sept 17 2025.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“Physicians’ perceptions of artificial intelligence: Focus on workload, risk, trust, clinical decision making, and clinical integration.” </a:t>
            </a:r>
            <a:r>
              <a:rPr lang="en-US" i="1" dirty="0"/>
              <a:t>Healthcare (MDPI).</a:t>
            </a:r>
            <a:r>
              <a:rPr lang="en-US" dirty="0"/>
              <a:t> 2024/25.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Lekadir</a:t>
            </a:r>
            <a:r>
              <a:rPr lang="en-US" dirty="0"/>
              <a:t> K, et al. “FUTURE-AI: international consensus guideline for trustworthy and deployable artificial intelligence in healthcare.” 2023.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Iannone S, Kaur A, Johnson K.B. “Artificial Intelligence in Outpatient Primary Care: A Scoping Review on Applications, Challenges, and Future Directions.” </a:t>
            </a:r>
            <a:r>
              <a:rPr lang="en-US" i="1" dirty="0"/>
              <a:t>J Gen Intern Med.</a:t>
            </a:r>
            <a:r>
              <a:rPr lang="en-US" dirty="0"/>
              <a:t> 2025. 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en-US" dirty="0"/>
              <a:t>Morell et al.  “The oversight of autonomous artificial intelligence: lessons from nurse practitioners as physician extenders.” </a:t>
            </a:r>
            <a:r>
              <a:rPr lang="en-US" i="1" dirty="0"/>
              <a:t>Journal of Law and the Biosciences</a:t>
            </a:r>
            <a:r>
              <a:rPr lang="en-US" dirty="0"/>
              <a:t>, Volume 9, Issue 2, July-December 2022.</a:t>
            </a:r>
          </a:p>
        </p:txBody>
      </p:sp>
    </p:spTree>
    <p:extLst>
      <p:ext uri="{BB962C8B-B14F-4D97-AF65-F5344CB8AC3E}">
        <p14:creationId xmlns:p14="http://schemas.microsoft.com/office/powerpoint/2010/main" val="993640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729C4E-CC27-4D55-B28C-A4C2A992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847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7029E64-7D7B-4A59-8077-DB927A60B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5" y="5085031"/>
            <a:ext cx="3131003" cy="16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F982-9CAC-2665-69E5-407EBD7B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9" y="10650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Objectives/Outcomes: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11B7CB5-B84A-325C-6631-73FF1E0B7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043254"/>
              </p:ext>
            </p:extLst>
          </p:nvPr>
        </p:nvGraphicFramePr>
        <p:xfrm>
          <a:off x="838199" y="1524000"/>
          <a:ext cx="10716491" cy="465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851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3803-1B1A-5906-1996-57A3947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How AI is Transforming Healthcare</a:t>
            </a:r>
          </a:p>
        </p:txBody>
      </p:sp>
      <p:pic>
        <p:nvPicPr>
          <p:cNvPr id="5" name="Picture 4" descr="Angle view of circuit shaped like a brain">
            <a:extLst>
              <a:ext uri="{FF2B5EF4-FFF2-40B4-BE49-F238E27FC236}">
                <a16:creationId xmlns:a16="http://schemas.microsoft.com/office/drawing/2014/main" id="{EFD6C9D7-C57A-B947-17D6-4C3CDEED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7436" b="-1"/>
          <a:stretch>
            <a:fillRect/>
          </a:stretch>
        </p:blipFill>
        <p:spPr>
          <a:xfrm>
            <a:off x="729976" y="1633825"/>
            <a:ext cx="5366024" cy="450621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9D03F-D9D2-1B12-554F-896545E8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532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Improved diagnosis and treatment</a:t>
            </a:r>
          </a:p>
          <a:p>
            <a:r>
              <a:rPr lang="en-US" dirty="0"/>
              <a:t>Administrative tasks</a:t>
            </a:r>
          </a:p>
          <a:p>
            <a:r>
              <a:rPr lang="en-US" dirty="0"/>
              <a:t>Predictive analytics</a:t>
            </a:r>
          </a:p>
          <a:p>
            <a:r>
              <a:rPr lang="en-US" dirty="0"/>
              <a:t>Remote monitoring</a:t>
            </a:r>
          </a:p>
          <a:p>
            <a:r>
              <a:rPr lang="en-US" dirty="0"/>
              <a:t>Data integration</a:t>
            </a:r>
          </a:p>
          <a:p>
            <a:r>
              <a:rPr lang="en-US" dirty="0"/>
              <a:t>Drug discovery</a:t>
            </a:r>
          </a:p>
          <a:p>
            <a:r>
              <a:rPr lang="en-US" dirty="0"/>
              <a:t>Medical-Legal</a:t>
            </a:r>
          </a:p>
        </p:txBody>
      </p:sp>
    </p:spTree>
    <p:extLst>
      <p:ext uri="{BB962C8B-B14F-4D97-AF65-F5344CB8AC3E}">
        <p14:creationId xmlns:p14="http://schemas.microsoft.com/office/powerpoint/2010/main" val="311283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E229-C15A-92E4-E73D-B5450584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Predictive vs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54EBA-8851-52EE-90B2-0CD0D09C4E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/>
              <a:t>Predictive AI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Analyzes large historical data sets and identifies patterns to forecast future outcomes.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Hospital Readmission Reduction</a:t>
            </a:r>
          </a:p>
          <a:p>
            <a:pPr lvl="1"/>
            <a:r>
              <a:rPr lang="en-US" dirty="0"/>
              <a:t>Cancer Risk Prediction</a:t>
            </a:r>
          </a:p>
          <a:p>
            <a:pPr lvl="1"/>
            <a:r>
              <a:rPr lang="en-US" dirty="0"/>
              <a:t>Sepsis Risk Prediction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40ADF-B898-6887-A89D-8B848A25D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5473" y="1813214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				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Uses large language models (LLM) and natural language processing to generate humanlike interactions.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Ambient Scribes</a:t>
            </a:r>
          </a:p>
          <a:p>
            <a:r>
              <a:rPr lang="en-US" sz="2400" dirty="0"/>
              <a:t>Chatbots</a:t>
            </a:r>
          </a:p>
          <a:p>
            <a:r>
              <a:rPr lang="en-US" sz="2400" dirty="0"/>
              <a:t>Diagnostic/imaging/specimen analysis</a:t>
            </a:r>
          </a:p>
          <a:p>
            <a:r>
              <a:rPr lang="en-US" sz="2400" dirty="0"/>
              <a:t>Medical training and simulations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91978-EDB5-1E3D-1E0A-2AAF30D6BAD3}"/>
              </a:ext>
            </a:extLst>
          </p:cNvPr>
          <p:cNvSpPr txBox="1"/>
          <p:nvPr/>
        </p:nvSpPr>
        <p:spPr>
          <a:xfrm>
            <a:off x="1796472" y="1825625"/>
            <a:ext cx="3338945" cy="646331"/>
          </a:xfrm>
          <a:prstGeom prst="rect">
            <a:avLst/>
          </a:prstGeom>
          <a:solidFill>
            <a:srgbClr val="9CBEB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Predictive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B4F69-39CC-9993-9DFA-C92D9C7636C3}"/>
              </a:ext>
            </a:extLst>
          </p:cNvPr>
          <p:cNvSpPr txBox="1"/>
          <p:nvPr/>
        </p:nvSpPr>
        <p:spPr>
          <a:xfrm>
            <a:off x="7379856" y="1816101"/>
            <a:ext cx="3223491" cy="646331"/>
          </a:xfrm>
          <a:prstGeom prst="rect">
            <a:avLst/>
          </a:prstGeom>
          <a:solidFill>
            <a:srgbClr val="003C6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132517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79997-056F-0530-82EE-36BE286CD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D7E3-DD33-A12F-62AB-E1A126964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Role of AI in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FAFB-B42B-578A-0729-4A0342928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5409"/>
            <a:ext cx="4628103" cy="3546606"/>
          </a:xfrm>
        </p:spPr>
        <p:txBody>
          <a:bodyPr>
            <a:normAutofit/>
          </a:bodyPr>
          <a:lstStyle/>
          <a:p>
            <a:r>
              <a:rPr lang="en-US" dirty="0"/>
              <a:t>Clinical Decision Support</a:t>
            </a:r>
          </a:p>
          <a:p>
            <a:r>
              <a:rPr lang="en-US" dirty="0"/>
              <a:t>Personalized Medicine</a:t>
            </a:r>
          </a:p>
          <a:p>
            <a:r>
              <a:rPr lang="en-US" dirty="0"/>
              <a:t>Automated Image Diagnosis</a:t>
            </a:r>
          </a:p>
          <a:p>
            <a:r>
              <a:rPr lang="en-US" dirty="0"/>
              <a:t>Telemedicine and Remote Monitoring</a:t>
            </a:r>
          </a:p>
          <a:p>
            <a:r>
              <a:rPr lang="en-US" dirty="0"/>
              <a:t>Administrative Efficiency</a:t>
            </a:r>
          </a:p>
          <a:p>
            <a:r>
              <a:rPr lang="en-US" dirty="0"/>
              <a:t>Patient Engagement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urgeon analyzing a patient's brainon digital futuristic virtual display">
            <a:extLst>
              <a:ext uri="{FF2B5EF4-FFF2-40B4-BE49-F238E27FC236}">
                <a16:creationId xmlns:a16="http://schemas.microsoft.com/office/drawing/2014/main" id="{566BE59E-D47C-00B5-95B1-06EB7FDD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19235"/>
            <a:ext cx="5331200" cy="3938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01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B676-AD3E-6DC9-8C0C-EFCDC7A3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Practice Workflow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with AI</a:t>
            </a:r>
          </a:p>
        </p:txBody>
      </p:sp>
      <p:pic>
        <p:nvPicPr>
          <p:cNvPr id="5" name="Picture 4" descr="Doctor working on the laptop">
            <a:extLst>
              <a:ext uri="{FF2B5EF4-FFF2-40B4-BE49-F238E27FC236}">
                <a16:creationId xmlns:a16="http://schemas.microsoft.com/office/drawing/2014/main" id="{F491BD5E-A675-2ACF-FD83-B30209709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13567" b="-1"/>
          <a:stretch>
            <a:fillRect/>
          </a:stretch>
        </p:blipFill>
        <p:spPr>
          <a:xfrm>
            <a:off x="838200" y="1939186"/>
            <a:ext cx="4819022" cy="404685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AB237-2496-1DE2-A877-63CD13448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9596" y="178694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Operational Efficiency</a:t>
            </a:r>
          </a:p>
          <a:p>
            <a:pPr lvl="1"/>
            <a:r>
              <a:rPr lang="en-US" dirty="0"/>
              <a:t>Virtual Assistants</a:t>
            </a:r>
          </a:p>
          <a:p>
            <a:pPr lvl="1"/>
            <a:r>
              <a:rPr lang="en-US" dirty="0"/>
              <a:t>Appointment Scheduling</a:t>
            </a:r>
          </a:p>
          <a:p>
            <a:pPr lvl="1"/>
            <a:r>
              <a:rPr lang="en-US" dirty="0"/>
              <a:t>Billing and Coding</a:t>
            </a:r>
          </a:p>
          <a:p>
            <a:r>
              <a:rPr lang="en-US" sz="2400" b="1" dirty="0"/>
              <a:t>Documentation</a:t>
            </a:r>
          </a:p>
          <a:p>
            <a:pPr lvl="1"/>
            <a:r>
              <a:rPr lang="en-US" dirty="0"/>
              <a:t>Ambient Scribes</a:t>
            </a:r>
          </a:p>
          <a:p>
            <a:r>
              <a:rPr lang="en-US" sz="2400" b="1" dirty="0"/>
              <a:t>Clinical Decision Support</a:t>
            </a:r>
          </a:p>
          <a:p>
            <a:pPr lvl="1"/>
            <a:r>
              <a:rPr lang="en-US" dirty="0"/>
              <a:t>Remote Monitoring</a:t>
            </a:r>
          </a:p>
          <a:p>
            <a:r>
              <a:rPr lang="en-US" sz="2400" b="1" dirty="0"/>
              <a:t>Patient Engagement</a:t>
            </a:r>
          </a:p>
          <a:p>
            <a:pPr lvl="1"/>
            <a:r>
              <a:rPr lang="en-US" dirty="0"/>
              <a:t>Patient Portals</a:t>
            </a:r>
          </a:p>
          <a:p>
            <a:pPr lvl="1"/>
            <a:r>
              <a:rPr lang="en-US" dirty="0"/>
              <a:t>Chatbots</a:t>
            </a:r>
          </a:p>
          <a:p>
            <a:pPr lvl="1"/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2997673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2237DE-A89A-0E93-A2F6-C1D36F59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Increased Efficiency and Productivity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07035-851E-FF45-D605-0C28B2463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072" y="1619593"/>
            <a:ext cx="8413209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black lines with black text">
            <a:extLst>
              <a:ext uri="{FF2B5EF4-FFF2-40B4-BE49-F238E27FC236}">
                <a16:creationId xmlns:a16="http://schemas.microsoft.com/office/drawing/2014/main" id="{08AE2D21-B937-5CD9-874F-C0CA9787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10" y="1561626"/>
            <a:ext cx="9002942" cy="46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903CF-F3FE-347F-2ABD-C055747EEC88}"/>
              </a:ext>
            </a:extLst>
          </p:cNvPr>
          <p:cNvSpPr txBox="1"/>
          <p:nvPr/>
        </p:nvSpPr>
        <p:spPr>
          <a:xfrm>
            <a:off x="4173999" y="586774"/>
            <a:ext cx="6094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Cost Savings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89788037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CF22FDDCEDEB49B51A188598493264" ma:contentTypeVersion="9" ma:contentTypeDescription="Create a new document." ma:contentTypeScope="" ma:versionID="36c1f0a29ca4278a80926054b51c2ead">
  <xsd:schema xmlns:xsd="http://www.w3.org/2001/XMLSchema" xmlns:xs="http://www.w3.org/2001/XMLSchema" xmlns:p="http://schemas.microsoft.com/office/2006/metadata/properties" xmlns:ns2="3a57e3db-172f-4fb0-acf1-a12fcc99b908" targetNamespace="http://schemas.microsoft.com/office/2006/metadata/properties" ma:root="true" ma:fieldsID="9f18264bc600a2e96c23009ae5022fd6" ns2:_="">
    <xsd:import namespace="3a57e3db-172f-4fb0-acf1-a12fcc99b9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7e3db-172f-4fb0-acf1-a12fcc99b9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E8C004-6EDD-4FD4-98BC-DA430397A00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a57e3db-172f-4fb0-acf1-a12fcc99b90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C0342A-7D76-45AF-B913-646B20752A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A5C12A-5E53-4622-84C9-C061F6315C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57e3db-172f-4fb0-acf1-a12fcc99b9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13128</TotalTime>
  <Words>1220</Words>
  <Application>Microsoft Office PowerPoint</Application>
  <PresentationFormat>Widescreen</PresentationFormat>
  <Paragraphs>152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Century Gothic</vt:lpstr>
      <vt:lpstr>Muli</vt:lpstr>
      <vt:lpstr>2_Custom Design</vt:lpstr>
      <vt:lpstr>Office Theme</vt:lpstr>
      <vt:lpstr>5_Custom Design</vt:lpstr>
      <vt:lpstr>Custom Design</vt:lpstr>
      <vt:lpstr>1_Custom Design</vt:lpstr>
      <vt:lpstr>3_Custom Design</vt:lpstr>
      <vt:lpstr>4_Custom Design</vt:lpstr>
      <vt:lpstr>Office 2013 - 2022 Theme</vt:lpstr>
      <vt:lpstr>Using AI in the          Medical Office</vt:lpstr>
      <vt:lpstr>Disclosure to Learners</vt:lpstr>
      <vt:lpstr>Objectives/Outcomes:</vt:lpstr>
      <vt:lpstr>How AI is Transforming Healthcare</vt:lpstr>
      <vt:lpstr>Predictive vs Generative AI</vt:lpstr>
      <vt:lpstr>Role of AI in Healthcare</vt:lpstr>
      <vt:lpstr>Practice Workflow with AI</vt:lpstr>
      <vt:lpstr>Increased Efficiency and Productivity</vt:lpstr>
      <vt:lpstr>PowerPoint Presentation</vt:lpstr>
      <vt:lpstr>PowerPoint Presentation</vt:lpstr>
      <vt:lpstr>Challenges of Using AI in the Office</vt:lpstr>
      <vt:lpstr>From the Patient’s Perspective</vt:lpstr>
      <vt:lpstr>Ensuring Compliance and Evolving Regulations</vt:lpstr>
      <vt:lpstr>Ethical and Regulatory Considerations</vt:lpstr>
      <vt:lpstr>Data Privacy and Consent</vt:lpstr>
      <vt:lpstr>Hallucinations</vt:lpstr>
      <vt:lpstr>Confabulations</vt:lpstr>
      <vt:lpstr>Bias</vt:lpstr>
      <vt:lpstr>PowerPoint Presentation</vt:lpstr>
      <vt:lpstr>AI Risk Reduction Strategies</vt:lpstr>
      <vt:lpstr>Integrating AI Into your practice</vt:lpstr>
      <vt:lpstr>Integrating AI Into your practice</vt:lpstr>
      <vt:lpstr>Integrating AI Into           Your Practice</vt:lpstr>
      <vt:lpstr>Integrating AI Into Your Practice</vt:lpstr>
      <vt:lpstr>Integrating AI Into Your Practice</vt:lpstr>
      <vt:lpstr>Integrating AI Into Your Practice</vt:lpstr>
      <vt:lpstr>PowerPoint Presentation</vt:lpstr>
      <vt:lpstr>References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 Kerker</dc:creator>
  <cp:lastModifiedBy>Deborah Kichler</cp:lastModifiedBy>
  <cp:revision>51</cp:revision>
  <cp:lastPrinted>2025-10-29T23:38:04Z</cp:lastPrinted>
  <dcterms:created xsi:type="dcterms:W3CDTF">2022-01-27T18:38:24Z</dcterms:created>
  <dcterms:modified xsi:type="dcterms:W3CDTF">2025-11-18T20:38:11Z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0x0101002DCF22FDDCEDEB49B51A188598493264</vt:lpwstr>
  </property>
</Properties>
</file>