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8" r:id="rId5"/>
  </p:sldMasterIdLst>
  <p:notesMasterIdLst>
    <p:notesMasterId r:id="rId24"/>
  </p:notesMasterIdLst>
  <p:sldIdLst>
    <p:sldId id="286" r:id="rId6"/>
    <p:sldId id="2145706180" r:id="rId7"/>
    <p:sldId id="2145706181" r:id="rId8"/>
    <p:sldId id="2145706183" r:id="rId9"/>
    <p:sldId id="731" r:id="rId10"/>
    <p:sldId id="1035" r:id="rId11"/>
    <p:sldId id="732" r:id="rId12"/>
    <p:sldId id="2145706184" r:id="rId13"/>
    <p:sldId id="2145706182" r:id="rId14"/>
    <p:sldId id="2145706186" r:id="rId15"/>
    <p:sldId id="2145706217" r:id="rId16"/>
    <p:sldId id="2145706270" r:id="rId17"/>
    <p:sldId id="2145706284" r:id="rId18"/>
    <p:sldId id="2145706285" r:id="rId19"/>
    <p:sldId id="2145706271" r:id="rId20"/>
    <p:sldId id="2145706283" r:id="rId21"/>
    <p:sldId id="2145706267" r:id="rId22"/>
    <p:sldId id="2145706228" r:id="rId23"/>
  </p:sldIdLst>
  <p:sldSz cx="12192000" cy="6858000"/>
  <p:notesSz cx="7315200" cy="96012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C2"/>
    <a:srgbClr val="0066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458013-CA57-4FB0-94BA-07911B12A3D4}" v="733" dt="2023-02-21T02:44:28.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2229" autoAdjust="0"/>
  </p:normalViewPr>
  <p:slideViewPr>
    <p:cSldViewPr snapToGrid="0">
      <p:cViewPr varScale="1">
        <p:scale>
          <a:sx n="79" d="100"/>
          <a:sy n="79" d="100"/>
        </p:scale>
        <p:origin x="85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n, Ellen (NIH/OD) [E]" userId="373647e3-6524-4d3e-b35a-e8147f532b73" providerId="ADAL" clId="{4F458013-CA57-4FB0-94BA-07911B12A3D4}"/>
    <pc:docChg chg="undo custSel addSld delSld modSld">
      <pc:chgData name="Wann, Ellen (NIH/OD) [E]" userId="373647e3-6524-4d3e-b35a-e8147f532b73" providerId="ADAL" clId="{4F458013-CA57-4FB0-94BA-07911B12A3D4}" dt="2023-02-21T13:53:42.526" v="1821" actId="47"/>
      <pc:docMkLst>
        <pc:docMk/>
      </pc:docMkLst>
      <pc:sldChg chg="delSp del mod">
        <pc:chgData name="Wann, Ellen (NIH/OD) [E]" userId="373647e3-6524-4d3e-b35a-e8147f532b73" providerId="ADAL" clId="{4F458013-CA57-4FB0-94BA-07911B12A3D4}" dt="2023-02-21T13:53:42.526" v="1821" actId="47"/>
        <pc:sldMkLst>
          <pc:docMk/>
          <pc:sldMk cId="2657904765" sldId="319"/>
        </pc:sldMkLst>
        <pc:spChg chg="del">
          <ac:chgData name="Wann, Ellen (NIH/OD) [E]" userId="373647e3-6524-4d3e-b35a-e8147f532b73" providerId="ADAL" clId="{4F458013-CA57-4FB0-94BA-07911B12A3D4}" dt="2023-02-21T13:02:16.601" v="1820" actId="478"/>
          <ac:spMkLst>
            <pc:docMk/>
            <pc:sldMk cId="2657904765" sldId="319"/>
            <ac:spMk id="9" creationId="{78B4A52D-D7E6-40FD-BBDE-99F700AB6252}"/>
          </ac:spMkLst>
        </pc:spChg>
        <pc:spChg chg="del">
          <ac:chgData name="Wann, Ellen (NIH/OD) [E]" userId="373647e3-6524-4d3e-b35a-e8147f532b73" providerId="ADAL" clId="{4F458013-CA57-4FB0-94BA-07911B12A3D4}" dt="2023-02-21T13:02:16.601" v="1820" actId="478"/>
          <ac:spMkLst>
            <pc:docMk/>
            <pc:sldMk cId="2657904765" sldId="319"/>
            <ac:spMk id="14" creationId="{D78353C8-A72C-4AFC-8597-BC9B1612561D}"/>
          </ac:spMkLst>
        </pc:spChg>
        <pc:spChg chg="del">
          <ac:chgData name="Wann, Ellen (NIH/OD) [E]" userId="373647e3-6524-4d3e-b35a-e8147f532b73" providerId="ADAL" clId="{4F458013-CA57-4FB0-94BA-07911B12A3D4}" dt="2023-02-21T13:02:16.601" v="1820" actId="478"/>
          <ac:spMkLst>
            <pc:docMk/>
            <pc:sldMk cId="2657904765" sldId="319"/>
            <ac:spMk id="16" creationId="{14DBEF1C-967D-42C9-942D-620961E837F5}"/>
          </ac:spMkLst>
        </pc:spChg>
        <pc:spChg chg="del">
          <ac:chgData name="Wann, Ellen (NIH/OD) [E]" userId="373647e3-6524-4d3e-b35a-e8147f532b73" providerId="ADAL" clId="{4F458013-CA57-4FB0-94BA-07911B12A3D4}" dt="2023-02-21T13:02:16.601" v="1820" actId="478"/>
          <ac:spMkLst>
            <pc:docMk/>
            <pc:sldMk cId="2657904765" sldId="319"/>
            <ac:spMk id="18" creationId="{CE107CCB-ED84-437D-97A3-D3E2B5D80893}"/>
          </ac:spMkLst>
        </pc:spChg>
        <pc:spChg chg="del">
          <ac:chgData name="Wann, Ellen (NIH/OD) [E]" userId="373647e3-6524-4d3e-b35a-e8147f532b73" providerId="ADAL" clId="{4F458013-CA57-4FB0-94BA-07911B12A3D4}" dt="2023-02-21T13:02:16.601" v="1820" actId="478"/>
          <ac:spMkLst>
            <pc:docMk/>
            <pc:sldMk cId="2657904765" sldId="319"/>
            <ac:spMk id="20" creationId="{90D9DC82-C9AF-45AC-B73C-907968ABAF06}"/>
          </ac:spMkLst>
        </pc:spChg>
      </pc:sldChg>
      <pc:sldChg chg="del">
        <pc:chgData name="Wann, Ellen (NIH/OD) [E]" userId="373647e3-6524-4d3e-b35a-e8147f532b73" providerId="ADAL" clId="{4F458013-CA57-4FB0-94BA-07911B12A3D4}" dt="2023-02-21T13:02:09.055" v="1819" actId="47"/>
        <pc:sldMkLst>
          <pc:docMk/>
          <pc:sldMk cId="2276343917" sldId="320"/>
        </pc:sldMkLst>
      </pc:sldChg>
      <pc:sldChg chg="addSp modSp mod">
        <pc:chgData name="Wann, Ellen (NIH/OD) [E]" userId="373647e3-6524-4d3e-b35a-e8147f532b73" providerId="ADAL" clId="{4F458013-CA57-4FB0-94BA-07911B12A3D4}" dt="2023-02-20T16:02:38.640" v="1719" actId="1076"/>
        <pc:sldMkLst>
          <pc:docMk/>
          <pc:sldMk cId="1515260617" sldId="1035"/>
        </pc:sldMkLst>
        <pc:spChg chg="add mod">
          <ac:chgData name="Wann, Ellen (NIH/OD) [E]" userId="373647e3-6524-4d3e-b35a-e8147f532b73" providerId="ADAL" clId="{4F458013-CA57-4FB0-94BA-07911B12A3D4}" dt="2023-02-20T16:02:38.640" v="1719" actId="1076"/>
          <ac:spMkLst>
            <pc:docMk/>
            <pc:sldMk cId="1515260617" sldId="1035"/>
            <ac:spMk id="2" creationId="{E6706F25-59E7-3C41-B85F-794F9C2F6919}"/>
          </ac:spMkLst>
        </pc:spChg>
        <pc:spChg chg="mod">
          <ac:chgData name="Wann, Ellen (NIH/OD) [E]" userId="373647e3-6524-4d3e-b35a-e8147f532b73" providerId="ADAL" clId="{4F458013-CA57-4FB0-94BA-07911B12A3D4}" dt="2023-02-20T16:02:11.258" v="1672" actId="1036"/>
          <ac:spMkLst>
            <pc:docMk/>
            <pc:sldMk cId="1515260617" sldId="1035"/>
            <ac:spMk id="7" creationId="{8512005C-940D-47F4-A8DC-E212D60932BF}"/>
          </ac:spMkLst>
        </pc:spChg>
        <pc:picChg chg="mod">
          <ac:chgData name="Wann, Ellen (NIH/OD) [E]" userId="373647e3-6524-4d3e-b35a-e8147f532b73" providerId="ADAL" clId="{4F458013-CA57-4FB0-94BA-07911B12A3D4}" dt="2023-02-20T16:02:19.384" v="1691" actId="1035"/>
          <ac:picMkLst>
            <pc:docMk/>
            <pc:sldMk cId="1515260617" sldId="1035"/>
            <ac:picMk id="5" creationId="{8D45668B-03F9-4652-AB22-57F5D2976A82}"/>
          </ac:picMkLst>
        </pc:picChg>
        <pc:picChg chg="mod">
          <ac:chgData name="Wann, Ellen (NIH/OD) [E]" userId="373647e3-6524-4d3e-b35a-e8147f532b73" providerId="ADAL" clId="{4F458013-CA57-4FB0-94BA-07911B12A3D4}" dt="2023-02-20T16:02:11.258" v="1672" actId="1036"/>
          <ac:picMkLst>
            <pc:docMk/>
            <pc:sldMk cId="1515260617" sldId="1035"/>
            <ac:picMk id="6" creationId="{7469CFCB-AF5F-48B5-A097-C619A9D93D5F}"/>
          </ac:picMkLst>
        </pc:picChg>
        <pc:picChg chg="mod">
          <ac:chgData name="Wann, Ellen (NIH/OD) [E]" userId="373647e3-6524-4d3e-b35a-e8147f532b73" providerId="ADAL" clId="{4F458013-CA57-4FB0-94BA-07911B12A3D4}" dt="2023-02-20T16:02:11.258" v="1672" actId="1036"/>
          <ac:picMkLst>
            <pc:docMk/>
            <pc:sldMk cId="1515260617" sldId="1035"/>
            <ac:picMk id="9" creationId="{75038E9B-93E6-4EF3-BB26-B02EB88AC3C8}"/>
          </ac:picMkLst>
        </pc:picChg>
      </pc:sldChg>
      <pc:sldChg chg="modSp mod">
        <pc:chgData name="Wann, Ellen (NIH/OD) [E]" userId="373647e3-6524-4d3e-b35a-e8147f532b73" providerId="ADAL" clId="{4F458013-CA57-4FB0-94BA-07911B12A3D4}" dt="2023-02-16T01:12:57.287" v="0" actId="207"/>
        <pc:sldMkLst>
          <pc:docMk/>
          <pc:sldMk cId="1781025530" sldId="2145706186"/>
        </pc:sldMkLst>
        <pc:spChg chg="mod">
          <ac:chgData name="Wann, Ellen (NIH/OD) [E]" userId="373647e3-6524-4d3e-b35a-e8147f532b73" providerId="ADAL" clId="{4F458013-CA57-4FB0-94BA-07911B12A3D4}" dt="2023-02-16T01:12:57.287" v="0" actId="207"/>
          <ac:spMkLst>
            <pc:docMk/>
            <pc:sldMk cId="1781025530" sldId="2145706186"/>
            <ac:spMk id="6" creationId="{4027231B-0853-42C0-8BE1-2540247FACB4}"/>
          </ac:spMkLst>
        </pc:spChg>
      </pc:sldChg>
      <pc:sldChg chg="modSp add mod">
        <pc:chgData name="Wann, Ellen (NIH/OD) [E]" userId="373647e3-6524-4d3e-b35a-e8147f532b73" providerId="ADAL" clId="{4F458013-CA57-4FB0-94BA-07911B12A3D4}" dt="2023-02-21T02:44:17.445" v="1818" actId="20577"/>
        <pc:sldMkLst>
          <pc:docMk/>
          <pc:sldMk cId="1493452938" sldId="2145706228"/>
        </pc:sldMkLst>
        <pc:spChg chg="mod">
          <ac:chgData name="Wann, Ellen (NIH/OD) [E]" userId="373647e3-6524-4d3e-b35a-e8147f532b73" providerId="ADAL" clId="{4F458013-CA57-4FB0-94BA-07911B12A3D4}" dt="2023-02-21T02:44:17.445" v="1818" actId="20577"/>
          <ac:spMkLst>
            <pc:docMk/>
            <pc:sldMk cId="1493452938" sldId="2145706228"/>
            <ac:spMk id="5" creationId="{1AB70214-59B3-4565-B4E1-2EF8F4734ED7}"/>
          </ac:spMkLst>
        </pc:spChg>
      </pc:sldChg>
      <pc:sldChg chg="modSp mod">
        <pc:chgData name="Wann, Ellen (NIH/OD) [E]" userId="373647e3-6524-4d3e-b35a-e8147f532b73" providerId="ADAL" clId="{4F458013-CA57-4FB0-94BA-07911B12A3D4}" dt="2023-02-16T01:57:56.496" v="1605" actId="20577"/>
        <pc:sldMkLst>
          <pc:docMk/>
          <pc:sldMk cId="3821028785" sldId="2145706267"/>
        </pc:sldMkLst>
        <pc:spChg chg="mod">
          <ac:chgData name="Wann, Ellen (NIH/OD) [E]" userId="373647e3-6524-4d3e-b35a-e8147f532b73" providerId="ADAL" clId="{4F458013-CA57-4FB0-94BA-07911B12A3D4}" dt="2023-02-16T01:57:56.496" v="1605" actId="20577"/>
          <ac:spMkLst>
            <pc:docMk/>
            <pc:sldMk cId="3821028785" sldId="2145706267"/>
            <ac:spMk id="3" creationId="{7A68AB71-5B71-4B4B-97A2-EB074B6ED4AF}"/>
          </ac:spMkLst>
        </pc:spChg>
      </pc:sldChg>
      <pc:sldChg chg="modSp mod">
        <pc:chgData name="Wann, Ellen (NIH/OD) [E]" userId="373647e3-6524-4d3e-b35a-e8147f532b73" providerId="ADAL" clId="{4F458013-CA57-4FB0-94BA-07911B12A3D4}" dt="2023-02-16T01:40:11.839" v="817" actId="12"/>
        <pc:sldMkLst>
          <pc:docMk/>
          <pc:sldMk cId="1214846691" sldId="2145706270"/>
        </pc:sldMkLst>
        <pc:spChg chg="mod">
          <ac:chgData name="Wann, Ellen (NIH/OD) [E]" userId="373647e3-6524-4d3e-b35a-e8147f532b73" providerId="ADAL" clId="{4F458013-CA57-4FB0-94BA-07911B12A3D4}" dt="2023-02-16T01:40:11.839" v="817" actId="12"/>
          <ac:spMkLst>
            <pc:docMk/>
            <pc:sldMk cId="1214846691" sldId="2145706270"/>
            <ac:spMk id="2" creationId="{44D26EBB-6F3C-43F2-9848-9C6FC500DA2B}"/>
          </ac:spMkLst>
        </pc:spChg>
      </pc:sldChg>
      <pc:sldChg chg="modSp mod">
        <pc:chgData name="Wann, Ellen (NIH/OD) [E]" userId="373647e3-6524-4d3e-b35a-e8147f532b73" providerId="ADAL" clId="{4F458013-CA57-4FB0-94BA-07911B12A3D4}" dt="2023-02-20T16:04:45.266" v="1728" actId="1036"/>
        <pc:sldMkLst>
          <pc:docMk/>
          <pc:sldMk cId="902165118" sldId="2145706271"/>
        </pc:sldMkLst>
        <pc:spChg chg="mod">
          <ac:chgData name="Wann, Ellen (NIH/OD) [E]" userId="373647e3-6524-4d3e-b35a-e8147f532b73" providerId="ADAL" clId="{4F458013-CA57-4FB0-94BA-07911B12A3D4}" dt="2023-02-20T16:04:45.266" v="1728" actId="1036"/>
          <ac:spMkLst>
            <pc:docMk/>
            <pc:sldMk cId="902165118" sldId="2145706271"/>
            <ac:spMk id="7" creationId="{A83B0AE2-B877-4C07-B401-024A28017E1B}"/>
          </ac:spMkLst>
        </pc:spChg>
      </pc:sldChg>
      <pc:sldChg chg="addSp delSp modSp new mod">
        <pc:chgData name="Wann, Ellen (NIH/OD) [E]" userId="373647e3-6524-4d3e-b35a-e8147f532b73" providerId="ADAL" clId="{4F458013-CA57-4FB0-94BA-07911B12A3D4}" dt="2023-02-20T14:25:49.807" v="1634" actId="20577"/>
        <pc:sldMkLst>
          <pc:docMk/>
          <pc:sldMk cId="67708225" sldId="2145706284"/>
        </pc:sldMkLst>
        <pc:spChg chg="mod">
          <ac:chgData name="Wann, Ellen (NIH/OD) [E]" userId="373647e3-6524-4d3e-b35a-e8147f532b73" providerId="ADAL" clId="{4F458013-CA57-4FB0-94BA-07911B12A3D4}" dt="2023-02-20T14:25:24.017" v="1628" actId="207"/>
          <ac:spMkLst>
            <pc:docMk/>
            <pc:sldMk cId="67708225" sldId="2145706284"/>
            <ac:spMk id="2" creationId="{F1197A87-2DEC-18CE-63E1-4EEB07ABD26E}"/>
          </ac:spMkLst>
        </pc:spChg>
        <pc:spChg chg="del">
          <ac:chgData name="Wann, Ellen (NIH/OD) [E]" userId="373647e3-6524-4d3e-b35a-e8147f532b73" providerId="ADAL" clId="{4F458013-CA57-4FB0-94BA-07911B12A3D4}" dt="2023-02-16T01:21:42.103" v="74"/>
          <ac:spMkLst>
            <pc:docMk/>
            <pc:sldMk cId="67708225" sldId="2145706284"/>
            <ac:spMk id="3" creationId="{CE83850F-9383-F213-B69D-63C7551222BB}"/>
          </ac:spMkLst>
        </pc:spChg>
        <pc:spChg chg="mod">
          <ac:chgData name="Wann, Ellen (NIH/OD) [E]" userId="373647e3-6524-4d3e-b35a-e8147f532b73" providerId="ADAL" clId="{4F458013-CA57-4FB0-94BA-07911B12A3D4}" dt="2023-02-16T01:30:34.744" v="708" actId="6549"/>
          <ac:spMkLst>
            <pc:docMk/>
            <pc:sldMk cId="67708225" sldId="2145706284"/>
            <ac:spMk id="4" creationId="{D38BA495-D00F-51FD-3392-FAEF62032615}"/>
          </ac:spMkLst>
        </pc:spChg>
        <pc:spChg chg="add mod">
          <ac:chgData name="Wann, Ellen (NIH/OD) [E]" userId="373647e3-6524-4d3e-b35a-e8147f532b73" providerId="ADAL" clId="{4F458013-CA57-4FB0-94BA-07911B12A3D4}" dt="2023-02-20T14:20:56.993" v="1627" actId="20577"/>
          <ac:spMkLst>
            <pc:docMk/>
            <pc:sldMk cId="67708225" sldId="2145706284"/>
            <ac:spMk id="5" creationId="{948BC259-ECE8-52C5-BAE8-72DC1E0DDDE9}"/>
          </ac:spMkLst>
        </pc:spChg>
        <pc:spChg chg="add del mod">
          <ac:chgData name="Wann, Ellen (NIH/OD) [E]" userId="373647e3-6524-4d3e-b35a-e8147f532b73" providerId="ADAL" clId="{4F458013-CA57-4FB0-94BA-07911B12A3D4}" dt="2023-02-16T01:36:53.774" v="777" actId="478"/>
          <ac:spMkLst>
            <pc:docMk/>
            <pc:sldMk cId="67708225" sldId="2145706284"/>
            <ac:spMk id="7" creationId="{DAAA1B31-E5F8-01A3-FB54-039F7743AFAC}"/>
          </ac:spMkLst>
        </pc:spChg>
        <pc:spChg chg="add del mod">
          <ac:chgData name="Wann, Ellen (NIH/OD) [E]" userId="373647e3-6524-4d3e-b35a-e8147f532b73" providerId="ADAL" clId="{4F458013-CA57-4FB0-94BA-07911B12A3D4}" dt="2023-02-16T01:38:06.254" v="794"/>
          <ac:spMkLst>
            <pc:docMk/>
            <pc:sldMk cId="67708225" sldId="2145706284"/>
            <ac:spMk id="8" creationId="{CC382849-0E12-60A8-FBCE-102D831CE673}"/>
          </ac:spMkLst>
        </pc:spChg>
        <pc:spChg chg="add mod">
          <ac:chgData name="Wann, Ellen (NIH/OD) [E]" userId="373647e3-6524-4d3e-b35a-e8147f532b73" providerId="ADAL" clId="{4F458013-CA57-4FB0-94BA-07911B12A3D4}" dt="2023-02-20T14:25:49.807" v="1634" actId="20577"/>
          <ac:spMkLst>
            <pc:docMk/>
            <pc:sldMk cId="67708225" sldId="2145706284"/>
            <ac:spMk id="9" creationId="{9911F0EA-9C4C-BA1D-5759-0CAEF45BFAF3}"/>
          </ac:spMkLst>
        </pc:spChg>
        <pc:picChg chg="add mod">
          <ac:chgData name="Wann, Ellen (NIH/OD) [E]" userId="373647e3-6524-4d3e-b35a-e8147f532b73" providerId="ADAL" clId="{4F458013-CA57-4FB0-94BA-07911B12A3D4}" dt="2023-02-16T01:38:05.536" v="792" actId="1076"/>
          <ac:picMkLst>
            <pc:docMk/>
            <pc:sldMk cId="67708225" sldId="2145706284"/>
            <ac:picMk id="6" creationId="{BFCF1FD7-9A5F-A9AE-798E-D730F1FE6CB8}"/>
          </ac:picMkLst>
        </pc:picChg>
      </pc:sldChg>
      <pc:sldChg chg="addSp delSp modSp add mod">
        <pc:chgData name="Wann, Ellen (NIH/OD) [E]" userId="373647e3-6524-4d3e-b35a-e8147f532b73" providerId="ADAL" clId="{4F458013-CA57-4FB0-94BA-07911B12A3D4}" dt="2023-02-20T16:04:36.200" v="1726" actId="1035"/>
        <pc:sldMkLst>
          <pc:docMk/>
          <pc:sldMk cId="135446947" sldId="2145706285"/>
        </pc:sldMkLst>
        <pc:spChg chg="mod">
          <ac:chgData name="Wann, Ellen (NIH/OD) [E]" userId="373647e3-6524-4d3e-b35a-e8147f532b73" providerId="ADAL" clId="{4F458013-CA57-4FB0-94BA-07911B12A3D4}" dt="2023-02-16T01:42:03.788" v="884" actId="20577"/>
          <ac:spMkLst>
            <pc:docMk/>
            <pc:sldMk cId="135446947" sldId="2145706285"/>
            <ac:spMk id="3" creationId="{7A68AB71-5B71-4B4B-97A2-EB074B6ED4AF}"/>
          </ac:spMkLst>
        </pc:spChg>
        <pc:spChg chg="add del mod">
          <ac:chgData name="Wann, Ellen (NIH/OD) [E]" userId="373647e3-6524-4d3e-b35a-e8147f532b73" providerId="ADAL" clId="{4F458013-CA57-4FB0-94BA-07911B12A3D4}" dt="2023-02-16T01:52:46.562" v="1435"/>
          <ac:spMkLst>
            <pc:docMk/>
            <pc:sldMk cId="135446947" sldId="2145706285"/>
            <ac:spMk id="4" creationId="{D2058376-83E9-69D5-CEA0-17A61FC7CC07}"/>
          </ac:spMkLst>
        </pc:spChg>
        <pc:spChg chg="add del mod">
          <ac:chgData name="Wann, Ellen (NIH/OD) [E]" userId="373647e3-6524-4d3e-b35a-e8147f532b73" providerId="ADAL" clId="{4F458013-CA57-4FB0-94BA-07911B12A3D4}" dt="2023-02-16T01:54:08.322" v="1484" actId="1076"/>
          <ac:spMkLst>
            <pc:docMk/>
            <pc:sldMk cId="135446947" sldId="2145706285"/>
            <ac:spMk id="5" creationId="{89BF8310-66C0-5166-F647-91314993DAEF}"/>
          </ac:spMkLst>
        </pc:spChg>
        <pc:spChg chg="mod">
          <ac:chgData name="Wann, Ellen (NIH/OD) [E]" userId="373647e3-6524-4d3e-b35a-e8147f532b73" providerId="ADAL" clId="{4F458013-CA57-4FB0-94BA-07911B12A3D4}" dt="2023-02-20T16:04:36.200" v="1726" actId="1035"/>
          <ac:spMkLst>
            <pc:docMk/>
            <pc:sldMk cId="135446947" sldId="2145706285"/>
            <ac:spMk id="7" creationId="{A83B0AE2-B877-4C07-B401-024A28017E1B}"/>
          </ac:spMkLst>
        </pc:spChg>
        <pc:spChg chg="mod">
          <ac:chgData name="Wann, Ellen (NIH/OD) [E]" userId="373647e3-6524-4d3e-b35a-e8147f532b73" providerId="ADAL" clId="{4F458013-CA57-4FB0-94BA-07911B12A3D4}" dt="2023-02-20T16:04:23.557" v="1720" actId="1036"/>
          <ac:spMkLst>
            <pc:docMk/>
            <pc:sldMk cId="135446947" sldId="2145706285"/>
            <ac:spMk id="8" creationId="{A6C07B1D-5FC4-47D9-8E38-DD8D635C4CC7}"/>
          </ac:spMkLst>
        </pc:spChg>
        <pc:spChg chg="mod">
          <ac:chgData name="Wann, Ellen (NIH/OD) [E]" userId="373647e3-6524-4d3e-b35a-e8147f532b73" providerId="ADAL" clId="{4F458013-CA57-4FB0-94BA-07911B12A3D4}" dt="2023-02-16T01:43:36.602" v="911" actId="1035"/>
          <ac:spMkLst>
            <pc:docMk/>
            <pc:sldMk cId="135446947" sldId="2145706285"/>
            <ac:spMk id="10" creationId="{F99ADCBB-BF21-447E-8257-74466354D1E8}"/>
          </ac:spMkLst>
        </pc:spChg>
        <pc:graphicFrameChg chg="mod">
          <ac:chgData name="Wann, Ellen (NIH/OD) [E]" userId="373647e3-6524-4d3e-b35a-e8147f532b73" providerId="ADAL" clId="{4F458013-CA57-4FB0-94BA-07911B12A3D4}" dt="2023-02-16T01:57:22.895" v="1603" actId="255"/>
          <ac:graphicFrameMkLst>
            <pc:docMk/>
            <pc:sldMk cId="135446947" sldId="2145706285"/>
            <ac:graphicFrameMk id="6" creationId="{F5871AC1-167E-FB9C-1D76-5162ADE9F3C3}"/>
          </ac:graphicFrameMkLst>
        </pc:graphicFrameChg>
      </pc:sldChg>
      <pc:sldMasterChg chg="delSldLayout">
        <pc:chgData name="Wann, Ellen (NIH/OD) [E]" userId="373647e3-6524-4d3e-b35a-e8147f532b73" providerId="ADAL" clId="{4F458013-CA57-4FB0-94BA-07911B12A3D4}" dt="2023-02-21T13:02:09.055" v="1819" actId="47"/>
        <pc:sldMasterMkLst>
          <pc:docMk/>
          <pc:sldMasterMk cId="3764455475" sldId="2147483660"/>
        </pc:sldMasterMkLst>
        <pc:sldLayoutChg chg="del">
          <pc:chgData name="Wann, Ellen (NIH/OD) [E]" userId="373647e3-6524-4d3e-b35a-e8147f532b73" providerId="ADAL" clId="{4F458013-CA57-4FB0-94BA-07911B12A3D4}" dt="2023-02-21T13:02:09.055" v="1819" actId="47"/>
          <pc:sldLayoutMkLst>
            <pc:docMk/>
            <pc:sldMasterMk cId="3764455475" sldId="2147483660"/>
            <pc:sldLayoutMk cId="1594088596" sldId="214748368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D89CB0-21FD-4617-87BE-4B408AD1A42E}" type="doc">
      <dgm:prSet loTypeId="urn:microsoft.com/office/officeart/2016/7/layout/VerticalDownArrowProcess" loCatId="process" qsTypeId="urn:microsoft.com/office/officeart/2005/8/quickstyle/simple1" qsCatId="simple" csTypeId="urn:microsoft.com/office/officeart/2005/8/colors/accent0_3" csCatId="mainScheme" phldr="1"/>
      <dgm:spPr/>
      <dgm:t>
        <a:bodyPr/>
        <a:lstStyle/>
        <a:p>
          <a:endParaRPr lang="en-US"/>
        </a:p>
      </dgm:t>
    </dgm:pt>
    <dgm:pt modelId="{601EDAE7-845A-4F94-B508-E47A9D600BCF}">
      <dgm:prSet/>
      <dgm:spPr/>
      <dgm:t>
        <a:bodyPr/>
        <a:lstStyle/>
        <a:p>
          <a:r>
            <a:rPr lang="en-US" b="0" dirty="0"/>
            <a:t>Tribal Sovereignty</a:t>
          </a:r>
        </a:p>
      </dgm:t>
    </dgm:pt>
    <dgm:pt modelId="{C2730716-C1BE-4A47-B537-5EB245A83E26}" type="parTrans" cxnId="{40338F0B-EC66-4DCE-A072-14FE8788796E}">
      <dgm:prSet/>
      <dgm:spPr/>
      <dgm:t>
        <a:bodyPr/>
        <a:lstStyle/>
        <a:p>
          <a:endParaRPr lang="en-US"/>
        </a:p>
      </dgm:t>
    </dgm:pt>
    <dgm:pt modelId="{FE7D29B5-28A5-47F3-988B-80C2F3599BB6}" type="sibTrans" cxnId="{40338F0B-EC66-4DCE-A072-14FE8788796E}">
      <dgm:prSet/>
      <dgm:spPr/>
      <dgm:t>
        <a:bodyPr/>
        <a:lstStyle/>
        <a:p>
          <a:endParaRPr lang="en-US"/>
        </a:p>
      </dgm:t>
    </dgm:pt>
    <dgm:pt modelId="{1093A906-7435-430E-BFCC-76AA303A04BA}">
      <dgm:prSet custT="1"/>
      <dgm:spPr/>
      <dgm:t>
        <a:bodyPr/>
        <a:lstStyle/>
        <a:p>
          <a:r>
            <a:rPr lang="en-US" sz="2000" b="0" i="0" dirty="0"/>
            <a:t>Ability to govern and to protect and enhance the health, safety, and welfare of Tribal citizens within Tribal jurisdiction</a:t>
          </a:r>
          <a:endParaRPr lang="en-US" sz="2000" dirty="0"/>
        </a:p>
      </dgm:t>
    </dgm:pt>
    <dgm:pt modelId="{C977352D-22E3-4B15-A0A9-BF0D8BD42AA0}" type="parTrans" cxnId="{F7EE9C6B-A661-41F6-BBAB-856A9DD655FD}">
      <dgm:prSet/>
      <dgm:spPr/>
      <dgm:t>
        <a:bodyPr/>
        <a:lstStyle/>
        <a:p>
          <a:endParaRPr lang="en-US"/>
        </a:p>
      </dgm:t>
    </dgm:pt>
    <dgm:pt modelId="{78F06F14-18D9-4661-B092-9998603F5315}" type="sibTrans" cxnId="{F7EE9C6B-A661-41F6-BBAB-856A9DD655FD}">
      <dgm:prSet/>
      <dgm:spPr/>
      <dgm:t>
        <a:bodyPr/>
        <a:lstStyle/>
        <a:p>
          <a:endParaRPr lang="en-US"/>
        </a:p>
      </dgm:t>
    </dgm:pt>
    <dgm:pt modelId="{7C559E70-5B73-4667-91CC-6CD8A252CD90}">
      <dgm:prSet/>
      <dgm:spPr/>
      <dgm:t>
        <a:bodyPr/>
        <a:lstStyle/>
        <a:p>
          <a:r>
            <a:rPr lang="en-US" dirty="0"/>
            <a:t>Tribal Research Laws </a:t>
          </a:r>
        </a:p>
      </dgm:t>
    </dgm:pt>
    <dgm:pt modelId="{2B872E11-E1C3-46D9-9B38-0B6315DBF95C}" type="parTrans" cxnId="{711C1E04-C528-4435-9150-D441A2A1584E}">
      <dgm:prSet/>
      <dgm:spPr/>
      <dgm:t>
        <a:bodyPr/>
        <a:lstStyle/>
        <a:p>
          <a:endParaRPr lang="en-US"/>
        </a:p>
      </dgm:t>
    </dgm:pt>
    <dgm:pt modelId="{B258E07D-1938-4D71-B7BA-A8E298594F7A}" type="sibTrans" cxnId="{711C1E04-C528-4435-9150-D441A2A1584E}">
      <dgm:prSet/>
      <dgm:spPr/>
      <dgm:t>
        <a:bodyPr/>
        <a:lstStyle/>
        <a:p>
          <a:endParaRPr lang="en-US"/>
        </a:p>
      </dgm:t>
    </dgm:pt>
    <dgm:pt modelId="{8AC96D5A-A4A7-48D0-A880-85509B486151}">
      <dgm:prSet custT="1"/>
      <dgm:spPr/>
      <dgm:t>
        <a:bodyPr/>
        <a:lstStyle/>
        <a:p>
          <a:pPr rtl="0"/>
          <a:r>
            <a:rPr lang="en-US" sz="2000" b="0" dirty="0">
              <a:latin typeface="+mn-lt"/>
            </a:rPr>
            <a:t>Tribal sovereignty includes right of Tribes to establish and enforce their own laws; may go beyond Common Rule requirements </a:t>
          </a:r>
        </a:p>
      </dgm:t>
    </dgm:pt>
    <dgm:pt modelId="{C21752B1-0E27-420D-A650-074CE36889E3}" type="parTrans" cxnId="{BB94C71A-7DA7-4766-8C22-CE61B372EA04}">
      <dgm:prSet/>
      <dgm:spPr/>
      <dgm:t>
        <a:bodyPr/>
        <a:lstStyle/>
        <a:p>
          <a:endParaRPr lang="en-US"/>
        </a:p>
      </dgm:t>
    </dgm:pt>
    <dgm:pt modelId="{0FD46F6E-4FE7-48CC-A80B-5CEDAE24C2E8}" type="sibTrans" cxnId="{BB94C71A-7DA7-4766-8C22-CE61B372EA04}">
      <dgm:prSet/>
      <dgm:spPr/>
      <dgm:t>
        <a:bodyPr/>
        <a:lstStyle/>
        <a:p>
          <a:endParaRPr lang="en-US"/>
        </a:p>
      </dgm:t>
    </dgm:pt>
    <dgm:pt modelId="{3358D3E0-8E11-4E03-B6A0-BD253647049A}">
      <dgm:prSet/>
      <dgm:spPr/>
      <dgm:t>
        <a:bodyPr/>
        <a:lstStyle/>
        <a:p>
          <a:r>
            <a:rPr lang="en-US" dirty="0">
              <a:latin typeface="+mn-lt"/>
            </a:rPr>
            <a:t>Historical Awareness</a:t>
          </a:r>
        </a:p>
      </dgm:t>
    </dgm:pt>
    <dgm:pt modelId="{E6707751-9841-4B76-AEA5-510D7D9110D1}" type="parTrans" cxnId="{D7978B2B-673A-4B19-8D00-61E08AE5EF22}">
      <dgm:prSet/>
      <dgm:spPr/>
      <dgm:t>
        <a:bodyPr/>
        <a:lstStyle/>
        <a:p>
          <a:endParaRPr lang="en-US"/>
        </a:p>
      </dgm:t>
    </dgm:pt>
    <dgm:pt modelId="{405D3E14-5577-4210-A67F-FC495C0B5515}" type="sibTrans" cxnId="{D7978B2B-673A-4B19-8D00-61E08AE5EF22}">
      <dgm:prSet/>
      <dgm:spPr/>
      <dgm:t>
        <a:bodyPr/>
        <a:lstStyle/>
        <a:p>
          <a:endParaRPr lang="en-US"/>
        </a:p>
      </dgm:t>
    </dgm:pt>
    <dgm:pt modelId="{BD515885-B69E-4AB9-AC57-91F01F12799A}">
      <dgm:prSet custT="1"/>
      <dgm:spPr/>
      <dgm:t>
        <a:bodyPr/>
        <a:lstStyle/>
        <a:p>
          <a:r>
            <a:rPr lang="en-US" sz="2000" dirty="0"/>
            <a:t>Researchers’ awareness of </a:t>
          </a:r>
          <a:r>
            <a:rPr lang="en-US" sz="2000" b="0" i="0" dirty="0"/>
            <a:t>past research abuses perpetrated against Tribes is critical for understanding Tribes’ perspective on research</a:t>
          </a:r>
          <a:endParaRPr lang="en-US" sz="2000" dirty="0"/>
        </a:p>
      </dgm:t>
    </dgm:pt>
    <dgm:pt modelId="{463D9801-FA4A-4F8C-88FF-B5737B816F15}" type="parTrans" cxnId="{035CBEC8-FB53-4582-81C5-FAFC60012B0D}">
      <dgm:prSet/>
      <dgm:spPr/>
      <dgm:t>
        <a:bodyPr/>
        <a:lstStyle/>
        <a:p>
          <a:endParaRPr lang="en-US"/>
        </a:p>
      </dgm:t>
    </dgm:pt>
    <dgm:pt modelId="{E022BE7E-ABC1-4E13-93DB-24DACB322F0E}" type="sibTrans" cxnId="{035CBEC8-FB53-4582-81C5-FAFC60012B0D}">
      <dgm:prSet/>
      <dgm:spPr/>
      <dgm:t>
        <a:bodyPr/>
        <a:lstStyle/>
        <a:p>
          <a:endParaRPr lang="en-US"/>
        </a:p>
      </dgm:t>
    </dgm:pt>
    <dgm:pt modelId="{B4024ECF-437A-4AF4-ABF7-2C4EF0044061}">
      <dgm:prSet custT="1"/>
      <dgm:spPr/>
      <dgm:t>
        <a:bodyPr/>
        <a:lstStyle/>
        <a:p>
          <a:endParaRPr lang="en-US" sz="1000" dirty="0">
            <a:latin typeface="+mn-lt"/>
          </a:endParaRPr>
        </a:p>
        <a:p>
          <a:r>
            <a:rPr lang="en-US" sz="2100" dirty="0">
              <a:latin typeface="+mn-lt"/>
            </a:rPr>
            <a:t>Health Disparities </a:t>
          </a:r>
        </a:p>
      </dgm:t>
    </dgm:pt>
    <dgm:pt modelId="{614F4507-0F77-4615-8CFD-EEB4BCC1011D}" type="parTrans" cxnId="{18F602E9-9658-4EA1-82FB-A84BF75BBC20}">
      <dgm:prSet/>
      <dgm:spPr/>
      <dgm:t>
        <a:bodyPr/>
        <a:lstStyle/>
        <a:p>
          <a:endParaRPr lang="en-US"/>
        </a:p>
      </dgm:t>
    </dgm:pt>
    <dgm:pt modelId="{A61A294B-5872-49D4-A9DD-7889D2607B67}" type="sibTrans" cxnId="{18F602E9-9658-4EA1-82FB-A84BF75BBC20}">
      <dgm:prSet/>
      <dgm:spPr/>
      <dgm:t>
        <a:bodyPr/>
        <a:lstStyle/>
        <a:p>
          <a:endParaRPr lang="en-US"/>
        </a:p>
      </dgm:t>
    </dgm:pt>
    <dgm:pt modelId="{C7835CC6-734B-438A-836A-F99E38375456}">
      <dgm:prSet custT="1"/>
      <dgm:spPr/>
      <dgm:t>
        <a:bodyPr/>
        <a:lstStyle/>
        <a:p>
          <a:endParaRPr lang="en-US" sz="2000" dirty="0"/>
        </a:p>
      </dgm:t>
    </dgm:pt>
    <dgm:pt modelId="{1E0B5BB5-E768-4FD3-A923-5BBC8E3F803A}" type="parTrans" cxnId="{B1442448-85C8-45DD-894B-C1D121634E59}">
      <dgm:prSet/>
      <dgm:spPr/>
      <dgm:t>
        <a:bodyPr/>
        <a:lstStyle/>
        <a:p>
          <a:endParaRPr lang="en-US"/>
        </a:p>
      </dgm:t>
    </dgm:pt>
    <dgm:pt modelId="{9164CFD6-A977-443D-8D18-E2DF3977856E}" type="sibTrans" cxnId="{B1442448-85C8-45DD-894B-C1D121634E59}">
      <dgm:prSet/>
      <dgm:spPr/>
      <dgm:t>
        <a:bodyPr/>
        <a:lstStyle/>
        <a:p>
          <a:endParaRPr lang="en-US"/>
        </a:p>
      </dgm:t>
    </dgm:pt>
    <dgm:pt modelId="{81560765-54F6-417E-A15E-AF15DF5A13EA}">
      <dgm:prSet custT="1"/>
      <dgm:spPr/>
      <dgm:t>
        <a:bodyPr/>
        <a:lstStyle/>
        <a:p>
          <a:r>
            <a:rPr lang="en-US" sz="2000" dirty="0"/>
            <a:t>Sufficient inclusion of AI/AN Tribes in research remains a challenge </a:t>
          </a:r>
        </a:p>
      </dgm:t>
    </dgm:pt>
    <dgm:pt modelId="{791B6646-F524-40B1-93CB-A7F778CDFE4E}" type="parTrans" cxnId="{F47A8DA0-A2A4-404F-8348-96239E8AD6B3}">
      <dgm:prSet/>
      <dgm:spPr/>
      <dgm:t>
        <a:bodyPr/>
        <a:lstStyle/>
        <a:p>
          <a:endParaRPr lang="en-US"/>
        </a:p>
      </dgm:t>
    </dgm:pt>
    <dgm:pt modelId="{387103B7-ED53-4CE6-A3B4-57351DF3F534}" type="sibTrans" cxnId="{F47A8DA0-A2A4-404F-8348-96239E8AD6B3}">
      <dgm:prSet/>
      <dgm:spPr/>
      <dgm:t>
        <a:bodyPr/>
        <a:lstStyle/>
        <a:p>
          <a:endParaRPr lang="en-US"/>
        </a:p>
      </dgm:t>
    </dgm:pt>
    <dgm:pt modelId="{62BD94E1-48E7-425F-8960-72ACA6C6DEF2}" type="pres">
      <dgm:prSet presAssocID="{8DD89CB0-21FD-4617-87BE-4B408AD1A42E}" presName="Name0" presStyleCnt="0">
        <dgm:presLayoutVars>
          <dgm:dir/>
          <dgm:animLvl val="lvl"/>
          <dgm:resizeHandles val="exact"/>
        </dgm:presLayoutVars>
      </dgm:prSet>
      <dgm:spPr/>
    </dgm:pt>
    <dgm:pt modelId="{54BE3B0D-789A-4A8F-A74E-BD9B5967E6FF}" type="pres">
      <dgm:prSet presAssocID="{C7835CC6-734B-438A-836A-F99E38375456}" presName="boxAndChildren" presStyleCnt="0"/>
      <dgm:spPr/>
    </dgm:pt>
    <dgm:pt modelId="{376D4121-039E-4252-9DB4-E0ED323D5712}" type="pres">
      <dgm:prSet presAssocID="{C7835CC6-734B-438A-836A-F99E38375456}" presName="parentTextBox" presStyleLbl="alignNode1" presStyleIdx="0" presStyleCnt="5"/>
      <dgm:spPr/>
    </dgm:pt>
    <dgm:pt modelId="{81994707-DBAD-49EC-97D0-73C5CCE1D50B}" type="pres">
      <dgm:prSet presAssocID="{C7835CC6-734B-438A-836A-F99E38375456}" presName="descendantBox" presStyleLbl="bgAccFollowNode1" presStyleIdx="0" presStyleCnt="5"/>
      <dgm:spPr/>
    </dgm:pt>
    <dgm:pt modelId="{7E01702E-A6A6-4585-B0ED-0D59A571D952}" type="pres">
      <dgm:prSet presAssocID="{A61A294B-5872-49D4-A9DD-7889D2607B67}" presName="sp" presStyleCnt="0"/>
      <dgm:spPr/>
    </dgm:pt>
    <dgm:pt modelId="{A35834DB-FC8A-4463-8513-93D72DBF8707}" type="pres">
      <dgm:prSet presAssocID="{B4024ECF-437A-4AF4-ABF7-2C4EF0044061}" presName="arrowAndChildren" presStyleCnt="0"/>
      <dgm:spPr/>
    </dgm:pt>
    <dgm:pt modelId="{4CDAD8BB-E7E1-478F-AB80-44F9676B706D}" type="pres">
      <dgm:prSet presAssocID="{B4024ECF-437A-4AF4-ABF7-2C4EF0044061}" presName="parentTextArrow" presStyleLbl="node1" presStyleIdx="0" presStyleCnt="0"/>
      <dgm:spPr/>
    </dgm:pt>
    <dgm:pt modelId="{22FBF2D7-E75B-4A76-A148-11AE1C559B4A}" type="pres">
      <dgm:prSet presAssocID="{B4024ECF-437A-4AF4-ABF7-2C4EF0044061}" presName="arrow" presStyleLbl="alignNode1" presStyleIdx="1" presStyleCnt="5"/>
      <dgm:spPr/>
    </dgm:pt>
    <dgm:pt modelId="{A17EF806-9FBA-46D2-807E-2A0A4D3A7CCB}" type="pres">
      <dgm:prSet presAssocID="{B4024ECF-437A-4AF4-ABF7-2C4EF0044061}" presName="descendantArrow" presStyleLbl="bgAccFollowNode1" presStyleIdx="1" presStyleCnt="5"/>
      <dgm:spPr/>
    </dgm:pt>
    <dgm:pt modelId="{3751BD3C-12B0-4B29-B6ED-D611D77662C5}" type="pres">
      <dgm:prSet presAssocID="{405D3E14-5577-4210-A67F-FC495C0B5515}" presName="sp" presStyleCnt="0"/>
      <dgm:spPr/>
    </dgm:pt>
    <dgm:pt modelId="{6F7A1954-A1B4-456B-A387-2A4B17F66E1B}" type="pres">
      <dgm:prSet presAssocID="{3358D3E0-8E11-4E03-B6A0-BD253647049A}" presName="arrowAndChildren" presStyleCnt="0"/>
      <dgm:spPr/>
    </dgm:pt>
    <dgm:pt modelId="{D8869F62-A8BE-4D29-87B9-94EFCC198C03}" type="pres">
      <dgm:prSet presAssocID="{3358D3E0-8E11-4E03-B6A0-BD253647049A}" presName="parentTextArrow" presStyleLbl="node1" presStyleIdx="0" presStyleCnt="0"/>
      <dgm:spPr/>
    </dgm:pt>
    <dgm:pt modelId="{4581D28F-A1E7-4E18-85D9-BF1C7CB58387}" type="pres">
      <dgm:prSet presAssocID="{3358D3E0-8E11-4E03-B6A0-BD253647049A}" presName="arrow" presStyleLbl="alignNode1" presStyleIdx="2" presStyleCnt="5"/>
      <dgm:spPr/>
    </dgm:pt>
    <dgm:pt modelId="{0337BFBA-395E-4D43-A8E4-760274B2A7A3}" type="pres">
      <dgm:prSet presAssocID="{3358D3E0-8E11-4E03-B6A0-BD253647049A}" presName="descendantArrow" presStyleLbl="bgAccFollowNode1" presStyleIdx="2" presStyleCnt="5"/>
      <dgm:spPr/>
    </dgm:pt>
    <dgm:pt modelId="{52A1C94E-3A11-4C6B-AACA-AAC5C2076C66}" type="pres">
      <dgm:prSet presAssocID="{B258E07D-1938-4D71-B7BA-A8E298594F7A}" presName="sp" presStyleCnt="0"/>
      <dgm:spPr/>
    </dgm:pt>
    <dgm:pt modelId="{3EE856BB-B501-435F-9092-A10BCA53A83E}" type="pres">
      <dgm:prSet presAssocID="{7C559E70-5B73-4667-91CC-6CD8A252CD90}" presName="arrowAndChildren" presStyleCnt="0"/>
      <dgm:spPr/>
    </dgm:pt>
    <dgm:pt modelId="{EE76F27E-2BA6-4225-ACF9-A4DA80B04366}" type="pres">
      <dgm:prSet presAssocID="{7C559E70-5B73-4667-91CC-6CD8A252CD90}" presName="parentTextArrow" presStyleLbl="node1" presStyleIdx="0" presStyleCnt="0"/>
      <dgm:spPr/>
    </dgm:pt>
    <dgm:pt modelId="{EB2EA8C1-96F0-4E66-A00A-CD199B2CB38F}" type="pres">
      <dgm:prSet presAssocID="{7C559E70-5B73-4667-91CC-6CD8A252CD90}" presName="arrow" presStyleLbl="alignNode1" presStyleIdx="3" presStyleCnt="5"/>
      <dgm:spPr/>
    </dgm:pt>
    <dgm:pt modelId="{0935AC07-F49A-49D1-A81A-FE7C2E61AF24}" type="pres">
      <dgm:prSet presAssocID="{7C559E70-5B73-4667-91CC-6CD8A252CD90}" presName="descendantArrow" presStyleLbl="bgAccFollowNode1" presStyleIdx="3" presStyleCnt="5"/>
      <dgm:spPr/>
    </dgm:pt>
    <dgm:pt modelId="{A1DAECC8-3792-4B2D-8509-613B616F772F}" type="pres">
      <dgm:prSet presAssocID="{FE7D29B5-28A5-47F3-988B-80C2F3599BB6}" presName="sp" presStyleCnt="0"/>
      <dgm:spPr/>
    </dgm:pt>
    <dgm:pt modelId="{6B30C020-BBA6-46E2-8010-1CCFEB77159E}" type="pres">
      <dgm:prSet presAssocID="{601EDAE7-845A-4F94-B508-E47A9D600BCF}" presName="arrowAndChildren" presStyleCnt="0"/>
      <dgm:spPr/>
    </dgm:pt>
    <dgm:pt modelId="{42ED8159-EF2C-4FFE-A65B-1743B119499D}" type="pres">
      <dgm:prSet presAssocID="{601EDAE7-845A-4F94-B508-E47A9D600BCF}" presName="parentTextArrow" presStyleLbl="node1" presStyleIdx="0" presStyleCnt="0"/>
      <dgm:spPr/>
    </dgm:pt>
    <dgm:pt modelId="{8EEEF5FB-B078-4E9C-838C-03ADACFCFC75}" type="pres">
      <dgm:prSet presAssocID="{601EDAE7-845A-4F94-B508-E47A9D600BCF}" presName="arrow" presStyleLbl="alignNode1" presStyleIdx="4" presStyleCnt="5"/>
      <dgm:spPr/>
    </dgm:pt>
    <dgm:pt modelId="{C4BC4E25-6AC1-4EC5-AF8C-528ADFEAECA2}" type="pres">
      <dgm:prSet presAssocID="{601EDAE7-845A-4F94-B508-E47A9D600BCF}" presName="descendantArrow" presStyleLbl="bgAccFollowNode1" presStyleIdx="4" presStyleCnt="5"/>
      <dgm:spPr/>
    </dgm:pt>
  </dgm:ptLst>
  <dgm:cxnLst>
    <dgm:cxn modelId="{711C1E04-C528-4435-9150-D441A2A1584E}" srcId="{8DD89CB0-21FD-4617-87BE-4B408AD1A42E}" destId="{7C559E70-5B73-4667-91CC-6CD8A252CD90}" srcOrd="1" destOrd="0" parTransId="{2B872E11-E1C3-46D9-9B38-0B6315DBF95C}" sibTransId="{B258E07D-1938-4D71-B7BA-A8E298594F7A}"/>
    <dgm:cxn modelId="{54BBD904-56FF-4FAE-BC52-9D7711B50204}" type="presOf" srcId="{1093A906-7435-430E-BFCC-76AA303A04BA}" destId="{C4BC4E25-6AC1-4EC5-AF8C-528ADFEAECA2}" srcOrd="0" destOrd="0" presId="urn:microsoft.com/office/officeart/2016/7/layout/VerticalDownArrowProcess"/>
    <dgm:cxn modelId="{3E4BD705-7EAD-4C2D-A2BD-271017DA8796}" type="presOf" srcId="{81560765-54F6-417E-A15E-AF15DF5A13EA}" destId="{A17EF806-9FBA-46D2-807E-2A0A4D3A7CCB}" srcOrd="0" destOrd="0" presId="urn:microsoft.com/office/officeart/2016/7/layout/VerticalDownArrowProcess"/>
    <dgm:cxn modelId="{40338F0B-EC66-4DCE-A072-14FE8788796E}" srcId="{8DD89CB0-21FD-4617-87BE-4B408AD1A42E}" destId="{601EDAE7-845A-4F94-B508-E47A9D600BCF}" srcOrd="0" destOrd="0" parTransId="{C2730716-C1BE-4A47-B537-5EB245A83E26}" sibTransId="{FE7D29B5-28A5-47F3-988B-80C2F3599BB6}"/>
    <dgm:cxn modelId="{93D39213-6558-48C2-8287-0B4C06141701}" type="presOf" srcId="{601EDAE7-845A-4F94-B508-E47A9D600BCF}" destId="{8EEEF5FB-B078-4E9C-838C-03ADACFCFC75}" srcOrd="1" destOrd="0" presId="urn:microsoft.com/office/officeart/2016/7/layout/VerticalDownArrowProcess"/>
    <dgm:cxn modelId="{BB94C71A-7DA7-4766-8C22-CE61B372EA04}" srcId="{7C559E70-5B73-4667-91CC-6CD8A252CD90}" destId="{8AC96D5A-A4A7-48D0-A880-85509B486151}" srcOrd="0" destOrd="0" parTransId="{C21752B1-0E27-420D-A650-074CE36889E3}" sibTransId="{0FD46F6E-4FE7-48CC-A80B-5CEDAE24C2E8}"/>
    <dgm:cxn modelId="{F239BB1F-D981-4F3D-91D3-E7CD687DFCE6}" type="presOf" srcId="{8DD89CB0-21FD-4617-87BE-4B408AD1A42E}" destId="{62BD94E1-48E7-425F-8960-72ACA6C6DEF2}" srcOrd="0" destOrd="0" presId="urn:microsoft.com/office/officeart/2016/7/layout/VerticalDownArrowProcess"/>
    <dgm:cxn modelId="{5C6A7621-6CA2-4AB8-A24F-0F61302A4248}" type="presOf" srcId="{601EDAE7-845A-4F94-B508-E47A9D600BCF}" destId="{42ED8159-EF2C-4FFE-A65B-1743B119499D}" srcOrd="0" destOrd="0" presId="urn:microsoft.com/office/officeart/2016/7/layout/VerticalDownArrowProcess"/>
    <dgm:cxn modelId="{D7978B2B-673A-4B19-8D00-61E08AE5EF22}" srcId="{8DD89CB0-21FD-4617-87BE-4B408AD1A42E}" destId="{3358D3E0-8E11-4E03-B6A0-BD253647049A}" srcOrd="2" destOrd="0" parTransId="{E6707751-9841-4B76-AEA5-510D7D9110D1}" sibTransId="{405D3E14-5577-4210-A67F-FC495C0B5515}"/>
    <dgm:cxn modelId="{4EB10634-7E9C-4E3D-9815-543075BCF901}" type="presOf" srcId="{BD515885-B69E-4AB9-AC57-91F01F12799A}" destId="{0337BFBA-395E-4D43-A8E4-760274B2A7A3}" srcOrd="0" destOrd="0" presId="urn:microsoft.com/office/officeart/2016/7/layout/VerticalDownArrowProcess"/>
    <dgm:cxn modelId="{2697A061-5494-4FEA-9521-A741F078ED57}" type="presOf" srcId="{7C559E70-5B73-4667-91CC-6CD8A252CD90}" destId="{EB2EA8C1-96F0-4E66-A00A-CD199B2CB38F}" srcOrd="1" destOrd="0" presId="urn:microsoft.com/office/officeart/2016/7/layout/VerticalDownArrowProcess"/>
    <dgm:cxn modelId="{2396E546-552B-4757-BC05-5E089FDCDD19}" type="presOf" srcId="{3358D3E0-8E11-4E03-B6A0-BD253647049A}" destId="{D8869F62-A8BE-4D29-87B9-94EFCC198C03}" srcOrd="0" destOrd="0" presId="urn:microsoft.com/office/officeart/2016/7/layout/VerticalDownArrowProcess"/>
    <dgm:cxn modelId="{B1442448-85C8-45DD-894B-C1D121634E59}" srcId="{8DD89CB0-21FD-4617-87BE-4B408AD1A42E}" destId="{C7835CC6-734B-438A-836A-F99E38375456}" srcOrd="4" destOrd="0" parTransId="{1E0B5BB5-E768-4FD3-A923-5BBC8E3F803A}" sibTransId="{9164CFD6-A977-443D-8D18-E2DF3977856E}"/>
    <dgm:cxn modelId="{F7EE9C6B-A661-41F6-BBAB-856A9DD655FD}" srcId="{601EDAE7-845A-4F94-B508-E47A9D600BCF}" destId="{1093A906-7435-430E-BFCC-76AA303A04BA}" srcOrd="0" destOrd="0" parTransId="{C977352D-22E3-4B15-A0A9-BF0D8BD42AA0}" sibTransId="{78F06F14-18D9-4661-B092-9998603F5315}"/>
    <dgm:cxn modelId="{566C4750-B2D7-47A0-B7EE-8C001F59D63C}" type="presOf" srcId="{7C559E70-5B73-4667-91CC-6CD8A252CD90}" destId="{EE76F27E-2BA6-4225-ACF9-A4DA80B04366}" srcOrd="0" destOrd="0" presId="urn:microsoft.com/office/officeart/2016/7/layout/VerticalDownArrowProcess"/>
    <dgm:cxn modelId="{A43C7C70-6073-4741-BF07-160326ECF501}" type="presOf" srcId="{B4024ECF-437A-4AF4-ABF7-2C4EF0044061}" destId="{22FBF2D7-E75B-4A76-A148-11AE1C559B4A}" srcOrd="1" destOrd="0" presId="urn:microsoft.com/office/officeart/2016/7/layout/VerticalDownArrowProcess"/>
    <dgm:cxn modelId="{B16B727E-3926-4C18-9E04-FD3465D05563}" type="presOf" srcId="{B4024ECF-437A-4AF4-ABF7-2C4EF0044061}" destId="{4CDAD8BB-E7E1-478F-AB80-44F9676B706D}" srcOrd="0" destOrd="0" presId="urn:microsoft.com/office/officeart/2016/7/layout/VerticalDownArrowProcess"/>
    <dgm:cxn modelId="{E245529C-B563-4833-A399-D408E1283B94}" type="presOf" srcId="{3358D3E0-8E11-4E03-B6A0-BD253647049A}" destId="{4581D28F-A1E7-4E18-85D9-BF1C7CB58387}" srcOrd="1" destOrd="0" presId="urn:microsoft.com/office/officeart/2016/7/layout/VerticalDownArrowProcess"/>
    <dgm:cxn modelId="{F47A8DA0-A2A4-404F-8348-96239E8AD6B3}" srcId="{B4024ECF-437A-4AF4-ABF7-2C4EF0044061}" destId="{81560765-54F6-417E-A15E-AF15DF5A13EA}" srcOrd="0" destOrd="0" parTransId="{791B6646-F524-40B1-93CB-A7F778CDFE4E}" sibTransId="{387103B7-ED53-4CE6-A3B4-57351DF3F534}"/>
    <dgm:cxn modelId="{D40098AA-DE04-48AA-A24B-899BC31F0822}" type="presOf" srcId="{C7835CC6-734B-438A-836A-F99E38375456}" destId="{376D4121-039E-4252-9DB4-E0ED323D5712}" srcOrd="0" destOrd="0" presId="urn:microsoft.com/office/officeart/2016/7/layout/VerticalDownArrowProcess"/>
    <dgm:cxn modelId="{035CBEC8-FB53-4582-81C5-FAFC60012B0D}" srcId="{3358D3E0-8E11-4E03-B6A0-BD253647049A}" destId="{BD515885-B69E-4AB9-AC57-91F01F12799A}" srcOrd="0" destOrd="0" parTransId="{463D9801-FA4A-4F8C-88FF-B5737B816F15}" sibTransId="{E022BE7E-ABC1-4E13-93DB-24DACB322F0E}"/>
    <dgm:cxn modelId="{C90355D7-8E8D-45DA-878C-701913A44779}" type="presOf" srcId="{8AC96D5A-A4A7-48D0-A880-85509B486151}" destId="{0935AC07-F49A-49D1-A81A-FE7C2E61AF24}" srcOrd="0" destOrd="0" presId="urn:microsoft.com/office/officeart/2016/7/layout/VerticalDownArrowProcess"/>
    <dgm:cxn modelId="{18F602E9-9658-4EA1-82FB-A84BF75BBC20}" srcId="{8DD89CB0-21FD-4617-87BE-4B408AD1A42E}" destId="{B4024ECF-437A-4AF4-ABF7-2C4EF0044061}" srcOrd="3" destOrd="0" parTransId="{614F4507-0F77-4615-8CFD-EEB4BCC1011D}" sibTransId="{A61A294B-5872-49D4-A9DD-7889D2607B67}"/>
    <dgm:cxn modelId="{4E181DB5-2D42-4D07-91DE-300CB4987EAF}" type="presParOf" srcId="{62BD94E1-48E7-425F-8960-72ACA6C6DEF2}" destId="{54BE3B0D-789A-4A8F-A74E-BD9B5967E6FF}" srcOrd="0" destOrd="0" presId="urn:microsoft.com/office/officeart/2016/7/layout/VerticalDownArrowProcess"/>
    <dgm:cxn modelId="{D5BE7276-FEE3-4DF3-BAB2-CCB8A06AF3A1}" type="presParOf" srcId="{54BE3B0D-789A-4A8F-A74E-BD9B5967E6FF}" destId="{376D4121-039E-4252-9DB4-E0ED323D5712}" srcOrd="0" destOrd="0" presId="urn:microsoft.com/office/officeart/2016/7/layout/VerticalDownArrowProcess"/>
    <dgm:cxn modelId="{647988C6-69AF-4C8A-92D3-06568F055C97}" type="presParOf" srcId="{54BE3B0D-789A-4A8F-A74E-BD9B5967E6FF}" destId="{81994707-DBAD-49EC-97D0-73C5CCE1D50B}" srcOrd="1" destOrd="0" presId="urn:microsoft.com/office/officeart/2016/7/layout/VerticalDownArrowProcess"/>
    <dgm:cxn modelId="{C768926E-1784-465A-B759-84EE2474B318}" type="presParOf" srcId="{62BD94E1-48E7-425F-8960-72ACA6C6DEF2}" destId="{7E01702E-A6A6-4585-B0ED-0D59A571D952}" srcOrd="1" destOrd="0" presId="urn:microsoft.com/office/officeart/2016/7/layout/VerticalDownArrowProcess"/>
    <dgm:cxn modelId="{92CD2151-84E2-4D21-AE55-6EF8B5B874B5}" type="presParOf" srcId="{62BD94E1-48E7-425F-8960-72ACA6C6DEF2}" destId="{A35834DB-FC8A-4463-8513-93D72DBF8707}" srcOrd="2" destOrd="0" presId="urn:microsoft.com/office/officeart/2016/7/layout/VerticalDownArrowProcess"/>
    <dgm:cxn modelId="{EDA03A99-FBE7-47B3-976C-18C6E6A0CFE2}" type="presParOf" srcId="{A35834DB-FC8A-4463-8513-93D72DBF8707}" destId="{4CDAD8BB-E7E1-478F-AB80-44F9676B706D}" srcOrd="0" destOrd="0" presId="urn:microsoft.com/office/officeart/2016/7/layout/VerticalDownArrowProcess"/>
    <dgm:cxn modelId="{6292C56C-D275-4686-A580-2D4E0FDAC0A9}" type="presParOf" srcId="{A35834DB-FC8A-4463-8513-93D72DBF8707}" destId="{22FBF2D7-E75B-4A76-A148-11AE1C559B4A}" srcOrd="1" destOrd="0" presId="urn:microsoft.com/office/officeart/2016/7/layout/VerticalDownArrowProcess"/>
    <dgm:cxn modelId="{9017C341-496C-4F3C-A1E2-4ACF962C2242}" type="presParOf" srcId="{A35834DB-FC8A-4463-8513-93D72DBF8707}" destId="{A17EF806-9FBA-46D2-807E-2A0A4D3A7CCB}" srcOrd="2" destOrd="0" presId="urn:microsoft.com/office/officeart/2016/7/layout/VerticalDownArrowProcess"/>
    <dgm:cxn modelId="{3C9B880A-6FB5-4A7F-AADE-8F14EC4F193C}" type="presParOf" srcId="{62BD94E1-48E7-425F-8960-72ACA6C6DEF2}" destId="{3751BD3C-12B0-4B29-B6ED-D611D77662C5}" srcOrd="3" destOrd="0" presId="urn:microsoft.com/office/officeart/2016/7/layout/VerticalDownArrowProcess"/>
    <dgm:cxn modelId="{7DF32821-138E-44EC-BBFC-BCC60FA79452}" type="presParOf" srcId="{62BD94E1-48E7-425F-8960-72ACA6C6DEF2}" destId="{6F7A1954-A1B4-456B-A387-2A4B17F66E1B}" srcOrd="4" destOrd="0" presId="urn:microsoft.com/office/officeart/2016/7/layout/VerticalDownArrowProcess"/>
    <dgm:cxn modelId="{2518BCC3-8C06-4E7F-A366-853ED2EA00AD}" type="presParOf" srcId="{6F7A1954-A1B4-456B-A387-2A4B17F66E1B}" destId="{D8869F62-A8BE-4D29-87B9-94EFCC198C03}" srcOrd="0" destOrd="0" presId="urn:microsoft.com/office/officeart/2016/7/layout/VerticalDownArrowProcess"/>
    <dgm:cxn modelId="{1C803E99-E590-467B-A373-D26BF30AD6FD}" type="presParOf" srcId="{6F7A1954-A1B4-456B-A387-2A4B17F66E1B}" destId="{4581D28F-A1E7-4E18-85D9-BF1C7CB58387}" srcOrd="1" destOrd="0" presId="urn:microsoft.com/office/officeart/2016/7/layout/VerticalDownArrowProcess"/>
    <dgm:cxn modelId="{115296A2-F167-4A1F-8A90-3D82067648EB}" type="presParOf" srcId="{6F7A1954-A1B4-456B-A387-2A4B17F66E1B}" destId="{0337BFBA-395E-4D43-A8E4-760274B2A7A3}" srcOrd="2" destOrd="0" presId="urn:microsoft.com/office/officeart/2016/7/layout/VerticalDownArrowProcess"/>
    <dgm:cxn modelId="{786C1C97-04E5-4FAC-B138-48CB410E4B27}" type="presParOf" srcId="{62BD94E1-48E7-425F-8960-72ACA6C6DEF2}" destId="{52A1C94E-3A11-4C6B-AACA-AAC5C2076C66}" srcOrd="5" destOrd="0" presId="urn:microsoft.com/office/officeart/2016/7/layout/VerticalDownArrowProcess"/>
    <dgm:cxn modelId="{ADD9A9F8-C498-45A4-9653-1FD51FFFA18D}" type="presParOf" srcId="{62BD94E1-48E7-425F-8960-72ACA6C6DEF2}" destId="{3EE856BB-B501-435F-9092-A10BCA53A83E}" srcOrd="6" destOrd="0" presId="urn:microsoft.com/office/officeart/2016/7/layout/VerticalDownArrowProcess"/>
    <dgm:cxn modelId="{53434F96-CCC9-472F-AFFD-6C178D2727DA}" type="presParOf" srcId="{3EE856BB-B501-435F-9092-A10BCA53A83E}" destId="{EE76F27E-2BA6-4225-ACF9-A4DA80B04366}" srcOrd="0" destOrd="0" presId="urn:microsoft.com/office/officeart/2016/7/layout/VerticalDownArrowProcess"/>
    <dgm:cxn modelId="{12860AFE-A65C-4A5B-A6D7-9E20602CEBCB}" type="presParOf" srcId="{3EE856BB-B501-435F-9092-A10BCA53A83E}" destId="{EB2EA8C1-96F0-4E66-A00A-CD199B2CB38F}" srcOrd="1" destOrd="0" presId="urn:microsoft.com/office/officeart/2016/7/layout/VerticalDownArrowProcess"/>
    <dgm:cxn modelId="{F800FCAB-4581-43F8-9A70-4BC26B7420B4}" type="presParOf" srcId="{3EE856BB-B501-435F-9092-A10BCA53A83E}" destId="{0935AC07-F49A-49D1-A81A-FE7C2E61AF24}" srcOrd="2" destOrd="0" presId="urn:microsoft.com/office/officeart/2016/7/layout/VerticalDownArrowProcess"/>
    <dgm:cxn modelId="{4FD4FB97-386E-4CFD-9A7D-A53FAAC5A05D}" type="presParOf" srcId="{62BD94E1-48E7-425F-8960-72ACA6C6DEF2}" destId="{A1DAECC8-3792-4B2D-8509-613B616F772F}" srcOrd="7" destOrd="0" presId="urn:microsoft.com/office/officeart/2016/7/layout/VerticalDownArrowProcess"/>
    <dgm:cxn modelId="{DA3F1CB0-DAE8-4ABA-AC30-94FA3A4823CB}" type="presParOf" srcId="{62BD94E1-48E7-425F-8960-72ACA6C6DEF2}" destId="{6B30C020-BBA6-46E2-8010-1CCFEB77159E}" srcOrd="8" destOrd="0" presId="urn:microsoft.com/office/officeart/2016/7/layout/VerticalDownArrowProcess"/>
    <dgm:cxn modelId="{658E04FE-A6A9-4315-92BF-065E12916DC0}" type="presParOf" srcId="{6B30C020-BBA6-46E2-8010-1CCFEB77159E}" destId="{42ED8159-EF2C-4FFE-A65B-1743B119499D}" srcOrd="0" destOrd="0" presId="urn:microsoft.com/office/officeart/2016/7/layout/VerticalDownArrowProcess"/>
    <dgm:cxn modelId="{1EB80547-0F18-47B9-A205-97F36C90C1EA}" type="presParOf" srcId="{6B30C020-BBA6-46E2-8010-1CCFEB77159E}" destId="{8EEEF5FB-B078-4E9C-838C-03ADACFCFC75}" srcOrd="1" destOrd="0" presId="urn:microsoft.com/office/officeart/2016/7/layout/VerticalDownArrowProcess"/>
    <dgm:cxn modelId="{E579F32F-9827-4A59-9E05-73A299E8E9E1}" type="presParOf" srcId="{6B30C020-BBA6-46E2-8010-1CCFEB77159E}" destId="{C4BC4E25-6AC1-4EC5-AF8C-528ADFEAECA2}"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D89CB0-21FD-4617-87BE-4B408AD1A42E}" type="doc">
      <dgm:prSet loTypeId="urn:microsoft.com/office/officeart/2016/7/layout/VerticalDownArrowProcess" loCatId="process" qsTypeId="urn:microsoft.com/office/officeart/2005/8/quickstyle/simple1" qsCatId="simple" csTypeId="urn:microsoft.com/office/officeart/2005/8/colors/accent0_3" csCatId="mainScheme" phldr="1"/>
      <dgm:spPr/>
      <dgm:t>
        <a:bodyPr/>
        <a:lstStyle/>
        <a:p>
          <a:endParaRPr lang="en-US"/>
        </a:p>
      </dgm:t>
    </dgm:pt>
    <dgm:pt modelId="{601EDAE7-845A-4F94-B508-E47A9D600BCF}">
      <dgm:prSet/>
      <dgm:spPr/>
      <dgm:t>
        <a:bodyPr/>
        <a:lstStyle/>
        <a:p>
          <a:r>
            <a:rPr lang="en-US" dirty="0"/>
            <a:t>Understand</a:t>
          </a:r>
        </a:p>
      </dgm:t>
    </dgm:pt>
    <dgm:pt modelId="{C2730716-C1BE-4A47-B537-5EB245A83E26}" type="parTrans" cxnId="{40338F0B-EC66-4DCE-A072-14FE8788796E}">
      <dgm:prSet/>
      <dgm:spPr/>
      <dgm:t>
        <a:bodyPr/>
        <a:lstStyle/>
        <a:p>
          <a:endParaRPr lang="en-US"/>
        </a:p>
      </dgm:t>
    </dgm:pt>
    <dgm:pt modelId="{FE7D29B5-28A5-47F3-988B-80C2F3599BB6}" type="sibTrans" cxnId="{40338F0B-EC66-4DCE-A072-14FE8788796E}">
      <dgm:prSet/>
      <dgm:spPr/>
      <dgm:t>
        <a:bodyPr/>
        <a:lstStyle/>
        <a:p>
          <a:endParaRPr lang="en-US"/>
        </a:p>
      </dgm:t>
    </dgm:pt>
    <dgm:pt modelId="{1093A906-7435-430E-BFCC-76AA303A04BA}">
      <dgm:prSet custT="1"/>
      <dgm:spPr/>
      <dgm:t>
        <a:bodyPr/>
        <a:lstStyle/>
        <a:p>
          <a:r>
            <a:rPr lang="en-US" sz="2000" dirty="0"/>
            <a:t>Understand Tribal sovereignty and laws, regulations, policies, and preferences </a:t>
          </a:r>
        </a:p>
      </dgm:t>
    </dgm:pt>
    <dgm:pt modelId="{C977352D-22E3-4B15-A0A9-BF0D8BD42AA0}" type="parTrans" cxnId="{F7EE9C6B-A661-41F6-BBAB-856A9DD655FD}">
      <dgm:prSet/>
      <dgm:spPr/>
      <dgm:t>
        <a:bodyPr/>
        <a:lstStyle/>
        <a:p>
          <a:endParaRPr lang="en-US"/>
        </a:p>
      </dgm:t>
    </dgm:pt>
    <dgm:pt modelId="{78F06F14-18D9-4661-B092-9998603F5315}" type="sibTrans" cxnId="{F7EE9C6B-A661-41F6-BBAB-856A9DD655FD}">
      <dgm:prSet/>
      <dgm:spPr/>
      <dgm:t>
        <a:bodyPr/>
        <a:lstStyle/>
        <a:p>
          <a:endParaRPr lang="en-US"/>
        </a:p>
      </dgm:t>
    </dgm:pt>
    <dgm:pt modelId="{7C559E70-5B73-4667-91CC-6CD8A252CD90}">
      <dgm:prSet/>
      <dgm:spPr/>
      <dgm:t>
        <a:bodyPr/>
        <a:lstStyle/>
        <a:p>
          <a:r>
            <a:rPr lang="en-US" dirty="0"/>
            <a:t>Engage</a:t>
          </a:r>
        </a:p>
      </dgm:t>
    </dgm:pt>
    <dgm:pt modelId="{2B872E11-E1C3-46D9-9B38-0B6315DBF95C}" type="parTrans" cxnId="{711C1E04-C528-4435-9150-D441A2A1584E}">
      <dgm:prSet/>
      <dgm:spPr/>
      <dgm:t>
        <a:bodyPr/>
        <a:lstStyle/>
        <a:p>
          <a:endParaRPr lang="en-US"/>
        </a:p>
      </dgm:t>
    </dgm:pt>
    <dgm:pt modelId="{B258E07D-1938-4D71-B7BA-A8E298594F7A}" type="sibTrans" cxnId="{711C1E04-C528-4435-9150-D441A2A1584E}">
      <dgm:prSet/>
      <dgm:spPr/>
      <dgm:t>
        <a:bodyPr/>
        <a:lstStyle/>
        <a:p>
          <a:endParaRPr lang="en-US"/>
        </a:p>
      </dgm:t>
    </dgm:pt>
    <dgm:pt modelId="{8AC96D5A-A4A7-48D0-A880-85509B486151}">
      <dgm:prSet custT="1"/>
      <dgm:spPr/>
      <dgm:t>
        <a:bodyPr/>
        <a:lstStyle/>
        <a:p>
          <a:pPr rtl="0"/>
          <a:r>
            <a:rPr lang="en-US" sz="2000" b="0" dirty="0"/>
            <a:t>Engage early with Tribes when developing a Data Management and Sharing Plan, before research </a:t>
          </a:r>
          <a:r>
            <a:rPr lang="en-US" sz="2000" b="0" dirty="0">
              <a:latin typeface="+mn-lt"/>
            </a:rPr>
            <a:t>begins, and continue throughout research</a:t>
          </a:r>
        </a:p>
      </dgm:t>
    </dgm:pt>
    <dgm:pt modelId="{C21752B1-0E27-420D-A650-074CE36889E3}" type="parTrans" cxnId="{BB94C71A-7DA7-4766-8C22-CE61B372EA04}">
      <dgm:prSet/>
      <dgm:spPr/>
      <dgm:t>
        <a:bodyPr/>
        <a:lstStyle/>
        <a:p>
          <a:endParaRPr lang="en-US"/>
        </a:p>
      </dgm:t>
    </dgm:pt>
    <dgm:pt modelId="{0FD46F6E-4FE7-48CC-A80B-5CEDAE24C2E8}" type="sibTrans" cxnId="{BB94C71A-7DA7-4766-8C22-CE61B372EA04}">
      <dgm:prSet/>
      <dgm:spPr/>
      <dgm:t>
        <a:bodyPr/>
        <a:lstStyle/>
        <a:p>
          <a:endParaRPr lang="en-US"/>
        </a:p>
      </dgm:t>
    </dgm:pt>
    <dgm:pt modelId="{3358D3E0-8E11-4E03-B6A0-BD253647049A}">
      <dgm:prSet/>
      <dgm:spPr/>
      <dgm:t>
        <a:bodyPr/>
        <a:lstStyle/>
        <a:p>
          <a:r>
            <a:rPr lang="en-US" dirty="0">
              <a:latin typeface="+mn-lt"/>
            </a:rPr>
            <a:t>Establish</a:t>
          </a:r>
        </a:p>
      </dgm:t>
    </dgm:pt>
    <dgm:pt modelId="{E6707751-9841-4B76-AEA5-510D7D9110D1}" type="parTrans" cxnId="{D7978B2B-673A-4B19-8D00-61E08AE5EF22}">
      <dgm:prSet/>
      <dgm:spPr/>
      <dgm:t>
        <a:bodyPr/>
        <a:lstStyle/>
        <a:p>
          <a:endParaRPr lang="en-US"/>
        </a:p>
      </dgm:t>
    </dgm:pt>
    <dgm:pt modelId="{405D3E14-5577-4210-A67F-FC495C0B5515}" type="sibTrans" cxnId="{D7978B2B-673A-4B19-8D00-61E08AE5EF22}">
      <dgm:prSet/>
      <dgm:spPr/>
      <dgm:t>
        <a:bodyPr/>
        <a:lstStyle/>
        <a:p>
          <a:endParaRPr lang="en-US"/>
        </a:p>
      </dgm:t>
    </dgm:pt>
    <dgm:pt modelId="{BD515885-B69E-4AB9-AC57-91F01F12799A}">
      <dgm:prSet custT="1"/>
      <dgm:spPr/>
      <dgm:t>
        <a:bodyPr/>
        <a:lstStyle/>
        <a:p>
          <a:r>
            <a:rPr lang="en-US" sz="2000" dirty="0"/>
            <a:t>Establish mutually beneficial partnerships </a:t>
          </a:r>
        </a:p>
      </dgm:t>
    </dgm:pt>
    <dgm:pt modelId="{463D9801-FA4A-4F8C-88FF-B5737B816F15}" type="parTrans" cxnId="{035CBEC8-FB53-4582-81C5-FAFC60012B0D}">
      <dgm:prSet/>
      <dgm:spPr/>
      <dgm:t>
        <a:bodyPr/>
        <a:lstStyle/>
        <a:p>
          <a:endParaRPr lang="en-US"/>
        </a:p>
      </dgm:t>
    </dgm:pt>
    <dgm:pt modelId="{E022BE7E-ABC1-4E13-93DB-24DACB322F0E}" type="sibTrans" cxnId="{035CBEC8-FB53-4582-81C5-FAFC60012B0D}">
      <dgm:prSet/>
      <dgm:spPr/>
      <dgm:t>
        <a:bodyPr/>
        <a:lstStyle/>
        <a:p>
          <a:endParaRPr lang="en-US"/>
        </a:p>
      </dgm:t>
    </dgm:pt>
    <dgm:pt modelId="{B4024ECF-437A-4AF4-ABF7-2C4EF0044061}">
      <dgm:prSet/>
      <dgm:spPr/>
      <dgm:t>
        <a:bodyPr/>
        <a:lstStyle/>
        <a:p>
          <a:r>
            <a:rPr lang="en-US" dirty="0">
              <a:latin typeface="+mn-lt"/>
            </a:rPr>
            <a:t>Agree</a:t>
          </a:r>
        </a:p>
      </dgm:t>
    </dgm:pt>
    <dgm:pt modelId="{614F4507-0F77-4615-8CFD-EEB4BCC1011D}" type="parTrans" cxnId="{18F602E9-9658-4EA1-82FB-A84BF75BBC20}">
      <dgm:prSet/>
      <dgm:spPr/>
      <dgm:t>
        <a:bodyPr/>
        <a:lstStyle/>
        <a:p>
          <a:endParaRPr lang="en-US"/>
        </a:p>
      </dgm:t>
    </dgm:pt>
    <dgm:pt modelId="{A61A294B-5872-49D4-A9DD-7889D2607B67}" type="sibTrans" cxnId="{18F602E9-9658-4EA1-82FB-A84BF75BBC20}">
      <dgm:prSet/>
      <dgm:spPr/>
      <dgm:t>
        <a:bodyPr/>
        <a:lstStyle/>
        <a:p>
          <a:endParaRPr lang="en-US"/>
        </a:p>
      </dgm:t>
    </dgm:pt>
    <dgm:pt modelId="{9A082E3B-4512-4A7B-ACE0-15DDCC19FBC7}">
      <dgm:prSet custT="1"/>
      <dgm:spPr/>
      <dgm:t>
        <a:bodyPr/>
        <a:lstStyle/>
        <a:p>
          <a:pPr rtl="0"/>
          <a:r>
            <a:rPr lang="en-US" sz="2000" dirty="0">
              <a:latin typeface="+mn-lt"/>
            </a:rPr>
            <a:t>Agree who will manage </a:t>
          </a:r>
          <a:r>
            <a:rPr lang="en-US" sz="2000" dirty="0"/>
            <a:t>data (e.g., Tribe, researcher, trusted 3rd party)</a:t>
          </a:r>
        </a:p>
      </dgm:t>
    </dgm:pt>
    <dgm:pt modelId="{58817C3D-B35E-40F8-BA71-75A88A7B84D2}" type="parTrans" cxnId="{F6D1AEC7-B5DA-461A-BCBA-A753A4EF2B6F}">
      <dgm:prSet/>
      <dgm:spPr/>
      <dgm:t>
        <a:bodyPr/>
        <a:lstStyle/>
        <a:p>
          <a:endParaRPr lang="en-US"/>
        </a:p>
      </dgm:t>
    </dgm:pt>
    <dgm:pt modelId="{E4FD7AE0-36A6-4C24-8283-D39CB0EE1CDC}" type="sibTrans" cxnId="{F6D1AEC7-B5DA-461A-BCBA-A753A4EF2B6F}">
      <dgm:prSet/>
      <dgm:spPr/>
      <dgm:t>
        <a:bodyPr/>
        <a:lstStyle/>
        <a:p>
          <a:endParaRPr lang="en-US"/>
        </a:p>
      </dgm:t>
    </dgm:pt>
    <dgm:pt modelId="{60F5D438-3C6A-42F8-BD28-C5ECAF03A403}">
      <dgm:prSet/>
      <dgm:spPr/>
      <dgm:t>
        <a:bodyPr/>
        <a:lstStyle/>
        <a:p>
          <a:r>
            <a:rPr lang="en-US"/>
            <a:t>Consider</a:t>
          </a:r>
        </a:p>
      </dgm:t>
    </dgm:pt>
    <dgm:pt modelId="{2EAD50E7-A4EE-425E-A3C9-1DEC6F2BAB4B}" type="parTrans" cxnId="{039C7FA4-ED50-4315-B80A-79AFD10E12F8}">
      <dgm:prSet/>
      <dgm:spPr/>
      <dgm:t>
        <a:bodyPr/>
        <a:lstStyle/>
        <a:p>
          <a:endParaRPr lang="en-US"/>
        </a:p>
      </dgm:t>
    </dgm:pt>
    <dgm:pt modelId="{314BF374-9473-47E1-9B49-0CECAA0AF8D8}" type="sibTrans" cxnId="{039C7FA4-ED50-4315-B80A-79AFD10E12F8}">
      <dgm:prSet/>
      <dgm:spPr/>
      <dgm:t>
        <a:bodyPr/>
        <a:lstStyle/>
        <a:p>
          <a:endParaRPr lang="en-US"/>
        </a:p>
      </dgm:t>
    </dgm:pt>
    <dgm:pt modelId="{C7835CC6-734B-438A-836A-F99E38375456}">
      <dgm:prSet custT="1"/>
      <dgm:spPr/>
      <dgm:t>
        <a:bodyPr/>
        <a:lstStyle/>
        <a:p>
          <a:r>
            <a:rPr lang="en-US" sz="2000" dirty="0"/>
            <a:t>Consider additional protections, as necessary </a:t>
          </a:r>
        </a:p>
      </dgm:t>
    </dgm:pt>
    <dgm:pt modelId="{1E0B5BB5-E768-4FD3-A923-5BBC8E3F803A}" type="parTrans" cxnId="{B1442448-85C8-45DD-894B-C1D121634E59}">
      <dgm:prSet/>
      <dgm:spPr/>
      <dgm:t>
        <a:bodyPr/>
        <a:lstStyle/>
        <a:p>
          <a:endParaRPr lang="en-US"/>
        </a:p>
      </dgm:t>
    </dgm:pt>
    <dgm:pt modelId="{9164CFD6-A977-443D-8D18-E2DF3977856E}" type="sibTrans" cxnId="{B1442448-85C8-45DD-894B-C1D121634E59}">
      <dgm:prSet/>
      <dgm:spPr/>
      <dgm:t>
        <a:bodyPr/>
        <a:lstStyle/>
        <a:p>
          <a:endParaRPr lang="en-US"/>
        </a:p>
      </dgm:t>
    </dgm:pt>
    <dgm:pt modelId="{62BD94E1-48E7-425F-8960-72ACA6C6DEF2}" type="pres">
      <dgm:prSet presAssocID="{8DD89CB0-21FD-4617-87BE-4B408AD1A42E}" presName="Name0" presStyleCnt="0">
        <dgm:presLayoutVars>
          <dgm:dir/>
          <dgm:animLvl val="lvl"/>
          <dgm:resizeHandles val="exact"/>
        </dgm:presLayoutVars>
      </dgm:prSet>
      <dgm:spPr/>
    </dgm:pt>
    <dgm:pt modelId="{A94BDAE6-4308-4BCE-84F6-A20DFC9EA181}" type="pres">
      <dgm:prSet presAssocID="{60F5D438-3C6A-42F8-BD28-C5ECAF03A403}" presName="boxAndChildren" presStyleCnt="0"/>
      <dgm:spPr/>
    </dgm:pt>
    <dgm:pt modelId="{C2902599-A85C-4478-BB11-660BBE7AADBD}" type="pres">
      <dgm:prSet presAssocID="{60F5D438-3C6A-42F8-BD28-C5ECAF03A403}" presName="parentTextBox" presStyleLbl="alignNode1" presStyleIdx="0" presStyleCnt="5"/>
      <dgm:spPr/>
    </dgm:pt>
    <dgm:pt modelId="{DFE9B480-865B-4642-B2EB-8344604714E4}" type="pres">
      <dgm:prSet presAssocID="{60F5D438-3C6A-42F8-BD28-C5ECAF03A403}" presName="descendantBox" presStyleLbl="bgAccFollowNode1" presStyleIdx="0" presStyleCnt="5"/>
      <dgm:spPr/>
    </dgm:pt>
    <dgm:pt modelId="{7E01702E-A6A6-4585-B0ED-0D59A571D952}" type="pres">
      <dgm:prSet presAssocID="{A61A294B-5872-49D4-A9DD-7889D2607B67}" presName="sp" presStyleCnt="0"/>
      <dgm:spPr/>
    </dgm:pt>
    <dgm:pt modelId="{A35834DB-FC8A-4463-8513-93D72DBF8707}" type="pres">
      <dgm:prSet presAssocID="{B4024ECF-437A-4AF4-ABF7-2C4EF0044061}" presName="arrowAndChildren" presStyleCnt="0"/>
      <dgm:spPr/>
    </dgm:pt>
    <dgm:pt modelId="{4CDAD8BB-E7E1-478F-AB80-44F9676B706D}" type="pres">
      <dgm:prSet presAssocID="{B4024ECF-437A-4AF4-ABF7-2C4EF0044061}" presName="parentTextArrow" presStyleLbl="node1" presStyleIdx="0" presStyleCnt="0"/>
      <dgm:spPr/>
    </dgm:pt>
    <dgm:pt modelId="{22FBF2D7-E75B-4A76-A148-11AE1C559B4A}" type="pres">
      <dgm:prSet presAssocID="{B4024ECF-437A-4AF4-ABF7-2C4EF0044061}" presName="arrow" presStyleLbl="alignNode1" presStyleIdx="1" presStyleCnt="5"/>
      <dgm:spPr/>
    </dgm:pt>
    <dgm:pt modelId="{A17EF806-9FBA-46D2-807E-2A0A4D3A7CCB}" type="pres">
      <dgm:prSet presAssocID="{B4024ECF-437A-4AF4-ABF7-2C4EF0044061}" presName="descendantArrow" presStyleLbl="bgAccFollowNode1" presStyleIdx="1" presStyleCnt="5"/>
      <dgm:spPr/>
    </dgm:pt>
    <dgm:pt modelId="{3751BD3C-12B0-4B29-B6ED-D611D77662C5}" type="pres">
      <dgm:prSet presAssocID="{405D3E14-5577-4210-A67F-FC495C0B5515}" presName="sp" presStyleCnt="0"/>
      <dgm:spPr/>
    </dgm:pt>
    <dgm:pt modelId="{6F7A1954-A1B4-456B-A387-2A4B17F66E1B}" type="pres">
      <dgm:prSet presAssocID="{3358D3E0-8E11-4E03-B6A0-BD253647049A}" presName="arrowAndChildren" presStyleCnt="0"/>
      <dgm:spPr/>
    </dgm:pt>
    <dgm:pt modelId="{D8869F62-A8BE-4D29-87B9-94EFCC198C03}" type="pres">
      <dgm:prSet presAssocID="{3358D3E0-8E11-4E03-B6A0-BD253647049A}" presName="parentTextArrow" presStyleLbl="node1" presStyleIdx="0" presStyleCnt="0"/>
      <dgm:spPr/>
    </dgm:pt>
    <dgm:pt modelId="{4581D28F-A1E7-4E18-85D9-BF1C7CB58387}" type="pres">
      <dgm:prSet presAssocID="{3358D3E0-8E11-4E03-B6A0-BD253647049A}" presName="arrow" presStyleLbl="alignNode1" presStyleIdx="2" presStyleCnt="5"/>
      <dgm:spPr/>
    </dgm:pt>
    <dgm:pt modelId="{0337BFBA-395E-4D43-A8E4-760274B2A7A3}" type="pres">
      <dgm:prSet presAssocID="{3358D3E0-8E11-4E03-B6A0-BD253647049A}" presName="descendantArrow" presStyleLbl="bgAccFollowNode1" presStyleIdx="2" presStyleCnt="5"/>
      <dgm:spPr/>
    </dgm:pt>
    <dgm:pt modelId="{52A1C94E-3A11-4C6B-AACA-AAC5C2076C66}" type="pres">
      <dgm:prSet presAssocID="{B258E07D-1938-4D71-B7BA-A8E298594F7A}" presName="sp" presStyleCnt="0"/>
      <dgm:spPr/>
    </dgm:pt>
    <dgm:pt modelId="{3EE856BB-B501-435F-9092-A10BCA53A83E}" type="pres">
      <dgm:prSet presAssocID="{7C559E70-5B73-4667-91CC-6CD8A252CD90}" presName="arrowAndChildren" presStyleCnt="0"/>
      <dgm:spPr/>
    </dgm:pt>
    <dgm:pt modelId="{EE76F27E-2BA6-4225-ACF9-A4DA80B04366}" type="pres">
      <dgm:prSet presAssocID="{7C559E70-5B73-4667-91CC-6CD8A252CD90}" presName="parentTextArrow" presStyleLbl="node1" presStyleIdx="0" presStyleCnt="0"/>
      <dgm:spPr/>
    </dgm:pt>
    <dgm:pt modelId="{EB2EA8C1-96F0-4E66-A00A-CD199B2CB38F}" type="pres">
      <dgm:prSet presAssocID="{7C559E70-5B73-4667-91CC-6CD8A252CD90}" presName="arrow" presStyleLbl="alignNode1" presStyleIdx="3" presStyleCnt="5"/>
      <dgm:spPr/>
    </dgm:pt>
    <dgm:pt modelId="{0935AC07-F49A-49D1-A81A-FE7C2E61AF24}" type="pres">
      <dgm:prSet presAssocID="{7C559E70-5B73-4667-91CC-6CD8A252CD90}" presName="descendantArrow" presStyleLbl="bgAccFollowNode1" presStyleIdx="3" presStyleCnt="5"/>
      <dgm:spPr/>
    </dgm:pt>
    <dgm:pt modelId="{A1DAECC8-3792-4B2D-8509-613B616F772F}" type="pres">
      <dgm:prSet presAssocID="{FE7D29B5-28A5-47F3-988B-80C2F3599BB6}" presName="sp" presStyleCnt="0"/>
      <dgm:spPr/>
    </dgm:pt>
    <dgm:pt modelId="{6B30C020-BBA6-46E2-8010-1CCFEB77159E}" type="pres">
      <dgm:prSet presAssocID="{601EDAE7-845A-4F94-B508-E47A9D600BCF}" presName="arrowAndChildren" presStyleCnt="0"/>
      <dgm:spPr/>
    </dgm:pt>
    <dgm:pt modelId="{42ED8159-EF2C-4FFE-A65B-1743B119499D}" type="pres">
      <dgm:prSet presAssocID="{601EDAE7-845A-4F94-B508-E47A9D600BCF}" presName="parentTextArrow" presStyleLbl="node1" presStyleIdx="0" presStyleCnt="0"/>
      <dgm:spPr/>
    </dgm:pt>
    <dgm:pt modelId="{8EEEF5FB-B078-4E9C-838C-03ADACFCFC75}" type="pres">
      <dgm:prSet presAssocID="{601EDAE7-845A-4F94-B508-E47A9D600BCF}" presName="arrow" presStyleLbl="alignNode1" presStyleIdx="4" presStyleCnt="5"/>
      <dgm:spPr/>
    </dgm:pt>
    <dgm:pt modelId="{C4BC4E25-6AC1-4EC5-AF8C-528ADFEAECA2}" type="pres">
      <dgm:prSet presAssocID="{601EDAE7-845A-4F94-B508-E47A9D600BCF}" presName="descendantArrow" presStyleLbl="bgAccFollowNode1" presStyleIdx="4" presStyleCnt="5"/>
      <dgm:spPr/>
    </dgm:pt>
  </dgm:ptLst>
  <dgm:cxnLst>
    <dgm:cxn modelId="{711C1E04-C528-4435-9150-D441A2A1584E}" srcId="{8DD89CB0-21FD-4617-87BE-4B408AD1A42E}" destId="{7C559E70-5B73-4667-91CC-6CD8A252CD90}" srcOrd="1" destOrd="0" parTransId="{2B872E11-E1C3-46D9-9B38-0B6315DBF95C}" sibTransId="{B258E07D-1938-4D71-B7BA-A8E298594F7A}"/>
    <dgm:cxn modelId="{54BBD904-56FF-4FAE-BC52-9D7711B50204}" type="presOf" srcId="{1093A906-7435-430E-BFCC-76AA303A04BA}" destId="{C4BC4E25-6AC1-4EC5-AF8C-528ADFEAECA2}" srcOrd="0" destOrd="0" presId="urn:microsoft.com/office/officeart/2016/7/layout/VerticalDownArrowProcess"/>
    <dgm:cxn modelId="{40338F0B-EC66-4DCE-A072-14FE8788796E}" srcId="{8DD89CB0-21FD-4617-87BE-4B408AD1A42E}" destId="{601EDAE7-845A-4F94-B508-E47A9D600BCF}" srcOrd="0" destOrd="0" parTransId="{C2730716-C1BE-4A47-B537-5EB245A83E26}" sibTransId="{FE7D29B5-28A5-47F3-988B-80C2F3599BB6}"/>
    <dgm:cxn modelId="{93D39213-6558-48C2-8287-0B4C06141701}" type="presOf" srcId="{601EDAE7-845A-4F94-B508-E47A9D600BCF}" destId="{8EEEF5FB-B078-4E9C-838C-03ADACFCFC75}" srcOrd="1" destOrd="0" presId="urn:microsoft.com/office/officeart/2016/7/layout/VerticalDownArrowProcess"/>
    <dgm:cxn modelId="{617E1617-495B-4682-BFCA-BCE7943B7C86}" type="presOf" srcId="{C7835CC6-734B-438A-836A-F99E38375456}" destId="{DFE9B480-865B-4642-B2EB-8344604714E4}" srcOrd="0" destOrd="0" presId="urn:microsoft.com/office/officeart/2016/7/layout/VerticalDownArrowProcess"/>
    <dgm:cxn modelId="{BB94C71A-7DA7-4766-8C22-CE61B372EA04}" srcId="{7C559E70-5B73-4667-91CC-6CD8A252CD90}" destId="{8AC96D5A-A4A7-48D0-A880-85509B486151}" srcOrd="0" destOrd="0" parTransId="{C21752B1-0E27-420D-A650-074CE36889E3}" sibTransId="{0FD46F6E-4FE7-48CC-A80B-5CEDAE24C2E8}"/>
    <dgm:cxn modelId="{F239BB1F-D981-4F3D-91D3-E7CD687DFCE6}" type="presOf" srcId="{8DD89CB0-21FD-4617-87BE-4B408AD1A42E}" destId="{62BD94E1-48E7-425F-8960-72ACA6C6DEF2}" srcOrd="0" destOrd="0" presId="urn:microsoft.com/office/officeart/2016/7/layout/VerticalDownArrowProcess"/>
    <dgm:cxn modelId="{5C6A7621-6CA2-4AB8-A24F-0F61302A4248}" type="presOf" srcId="{601EDAE7-845A-4F94-B508-E47A9D600BCF}" destId="{42ED8159-EF2C-4FFE-A65B-1743B119499D}" srcOrd="0" destOrd="0" presId="urn:microsoft.com/office/officeart/2016/7/layout/VerticalDownArrowProcess"/>
    <dgm:cxn modelId="{D7978B2B-673A-4B19-8D00-61E08AE5EF22}" srcId="{8DD89CB0-21FD-4617-87BE-4B408AD1A42E}" destId="{3358D3E0-8E11-4E03-B6A0-BD253647049A}" srcOrd="2" destOrd="0" parTransId="{E6707751-9841-4B76-AEA5-510D7D9110D1}" sibTransId="{405D3E14-5577-4210-A67F-FC495C0B5515}"/>
    <dgm:cxn modelId="{4EB10634-7E9C-4E3D-9815-543075BCF901}" type="presOf" srcId="{BD515885-B69E-4AB9-AC57-91F01F12799A}" destId="{0337BFBA-395E-4D43-A8E4-760274B2A7A3}" srcOrd="0" destOrd="0" presId="urn:microsoft.com/office/officeart/2016/7/layout/VerticalDownArrowProcess"/>
    <dgm:cxn modelId="{BFF19841-C0DD-498C-8B18-E0249D825D69}" type="presOf" srcId="{9A082E3B-4512-4A7B-ACE0-15DDCC19FBC7}" destId="{A17EF806-9FBA-46D2-807E-2A0A4D3A7CCB}" srcOrd="0" destOrd="0" presId="urn:microsoft.com/office/officeart/2016/7/layout/VerticalDownArrowProcess"/>
    <dgm:cxn modelId="{2697A061-5494-4FEA-9521-A741F078ED57}" type="presOf" srcId="{7C559E70-5B73-4667-91CC-6CD8A252CD90}" destId="{EB2EA8C1-96F0-4E66-A00A-CD199B2CB38F}" srcOrd="1" destOrd="0" presId="urn:microsoft.com/office/officeart/2016/7/layout/VerticalDownArrowProcess"/>
    <dgm:cxn modelId="{2396E546-552B-4757-BC05-5E089FDCDD19}" type="presOf" srcId="{3358D3E0-8E11-4E03-B6A0-BD253647049A}" destId="{D8869F62-A8BE-4D29-87B9-94EFCC198C03}" srcOrd="0" destOrd="0" presId="urn:microsoft.com/office/officeart/2016/7/layout/VerticalDownArrowProcess"/>
    <dgm:cxn modelId="{B1442448-85C8-45DD-894B-C1D121634E59}" srcId="{60F5D438-3C6A-42F8-BD28-C5ECAF03A403}" destId="{C7835CC6-734B-438A-836A-F99E38375456}" srcOrd="0" destOrd="0" parTransId="{1E0B5BB5-E768-4FD3-A923-5BBC8E3F803A}" sibTransId="{9164CFD6-A977-443D-8D18-E2DF3977856E}"/>
    <dgm:cxn modelId="{F7EE9C6B-A661-41F6-BBAB-856A9DD655FD}" srcId="{601EDAE7-845A-4F94-B508-E47A9D600BCF}" destId="{1093A906-7435-430E-BFCC-76AA303A04BA}" srcOrd="0" destOrd="0" parTransId="{C977352D-22E3-4B15-A0A9-BF0D8BD42AA0}" sibTransId="{78F06F14-18D9-4661-B092-9998603F5315}"/>
    <dgm:cxn modelId="{566C4750-B2D7-47A0-B7EE-8C001F59D63C}" type="presOf" srcId="{7C559E70-5B73-4667-91CC-6CD8A252CD90}" destId="{EE76F27E-2BA6-4225-ACF9-A4DA80B04366}" srcOrd="0" destOrd="0" presId="urn:microsoft.com/office/officeart/2016/7/layout/VerticalDownArrowProcess"/>
    <dgm:cxn modelId="{A43C7C70-6073-4741-BF07-160326ECF501}" type="presOf" srcId="{B4024ECF-437A-4AF4-ABF7-2C4EF0044061}" destId="{22FBF2D7-E75B-4A76-A148-11AE1C559B4A}" srcOrd="1" destOrd="0" presId="urn:microsoft.com/office/officeart/2016/7/layout/VerticalDownArrowProcess"/>
    <dgm:cxn modelId="{B16B727E-3926-4C18-9E04-FD3465D05563}" type="presOf" srcId="{B4024ECF-437A-4AF4-ABF7-2C4EF0044061}" destId="{4CDAD8BB-E7E1-478F-AB80-44F9676B706D}" srcOrd="0" destOrd="0" presId="urn:microsoft.com/office/officeart/2016/7/layout/VerticalDownArrowProcess"/>
    <dgm:cxn modelId="{CF303299-8FFD-4B04-89CE-38A36E82168A}" type="presOf" srcId="{60F5D438-3C6A-42F8-BD28-C5ECAF03A403}" destId="{C2902599-A85C-4478-BB11-660BBE7AADBD}" srcOrd="0" destOrd="0" presId="urn:microsoft.com/office/officeart/2016/7/layout/VerticalDownArrowProcess"/>
    <dgm:cxn modelId="{E245529C-B563-4833-A399-D408E1283B94}" type="presOf" srcId="{3358D3E0-8E11-4E03-B6A0-BD253647049A}" destId="{4581D28F-A1E7-4E18-85D9-BF1C7CB58387}" srcOrd="1" destOrd="0" presId="urn:microsoft.com/office/officeart/2016/7/layout/VerticalDownArrowProcess"/>
    <dgm:cxn modelId="{039C7FA4-ED50-4315-B80A-79AFD10E12F8}" srcId="{8DD89CB0-21FD-4617-87BE-4B408AD1A42E}" destId="{60F5D438-3C6A-42F8-BD28-C5ECAF03A403}" srcOrd="4" destOrd="0" parTransId="{2EAD50E7-A4EE-425E-A3C9-1DEC6F2BAB4B}" sibTransId="{314BF374-9473-47E1-9B49-0CECAA0AF8D8}"/>
    <dgm:cxn modelId="{F6D1AEC7-B5DA-461A-BCBA-A753A4EF2B6F}" srcId="{B4024ECF-437A-4AF4-ABF7-2C4EF0044061}" destId="{9A082E3B-4512-4A7B-ACE0-15DDCC19FBC7}" srcOrd="0" destOrd="0" parTransId="{58817C3D-B35E-40F8-BA71-75A88A7B84D2}" sibTransId="{E4FD7AE0-36A6-4C24-8283-D39CB0EE1CDC}"/>
    <dgm:cxn modelId="{035CBEC8-FB53-4582-81C5-FAFC60012B0D}" srcId="{3358D3E0-8E11-4E03-B6A0-BD253647049A}" destId="{BD515885-B69E-4AB9-AC57-91F01F12799A}" srcOrd="0" destOrd="0" parTransId="{463D9801-FA4A-4F8C-88FF-B5737B816F15}" sibTransId="{E022BE7E-ABC1-4E13-93DB-24DACB322F0E}"/>
    <dgm:cxn modelId="{C90355D7-8E8D-45DA-878C-701913A44779}" type="presOf" srcId="{8AC96D5A-A4A7-48D0-A880-85509B486151}" destId="{0935AC07-F49A-49D1-A81A-FE7C2E61AF24}" srcOrd="0" destOrd="0" presId="urn:microsoft.com/office/officeart/2016/7/layout/VerticalDownArrowProcess"/>
    <dgm:cxn modelId="{18F602E9-9658-4EA1-82FB-A84BF75BBC20}" srcId="{8DD89CB0-21FD-4617-87BE-4B408AD1A42E}" destId="{B4024ECF-437A-4AF4-ABF7-2C4EF0044061}" srcOrd="3" destOrd="0" parTransId="{614F4507-0F77-4615-8CFD-EEB4BCC1011D}" sibTransId="{A61A294B-5872-49D4-A9DD-7889D2607B67}"/>
    <dgm:cxn modelId="{3BB36913-A97A-408A-963E-449578C6B8C8}" type="presParOf" srcId="{62BD94E1-48E7-425F-8960-72ACA6C6DEF2}" destId="{A94BDAE6-4308-4BCE-84F6-A20DFC9EA181}" srcOrd="0" destOrd="0" presId="urn:microsoft.com/office/officeart/2016/7/layout/VerticalDownArrowProcess"/>
    <dgm:cxn modelId="{F6CFAC83-4E73-44B3-8C41-B39A81D918C3}" type="presParOf" srcId="{A94BDAE6-4308-4BCE-84F6-A20DFC9EA181}" destId="{C2902599-A85C-4478-BB11-660BBE7AADBD}" srcOrd="0" destOrd="0" presId="urn:microsoft.com/office/officeart/2016/7/layout/VerticalDownArrowProcess"/>
    <dgm:cxn modelId="{41651F74-B16F-469B-B2ED-FAB2879D51C1}" type="presParOf" srcId="{A94BDAE6-4308-4BCE-84F6-A20DFC9EA181}" destId="{DFE9B480-865B-4642-B2EB-8344604714E4}" srcOrd="1" destOrd="0" presId="urn:microsoft.com/office/officeart/2016/7/layout/VerticalDownArrowProcess"/>
    <dgm:cxn modelId="{C768926E-1784-465A-B759-84EE2474B318}" type="presParOf" srcId="{62BD94E1-48E7-425F-8960-72ACA6C6DEF2}" destId="{7E01702E-A6A6-4585-B0ED-0D59A571D952}" srcOrd="1" destOrd="0" presId="urn:microsoft.com/office/officeart/2016/7/layout/VerticalDownArrowProcess"/>
    <dgm:cxn modelId="{92CD2151-84E2-4D21-AE55-6EF8B5B874B5}" type="presParOf" srcId="{62BD94E1-48E7-425F-8960-72ACA6C6DEF2}" destId="{A35834DB-FC8A-4463-8513-93D72DBF8707}" srcOrd="2" destOrd="0" presId="urn:microsoft.com/office/officeart/2016/7/layout/VerticalDownArrowProcess"/>
    <dgm:cxn modelId="{EDA03A99-FBE7-47B3-976C-18C6E6A0CFE2}" type="presParOf" srcId="{A35834DB-FC8A-4463-8513-93D72DBF8707}" destId="{4CDAD8BB-E7E1-478F-AB80-44F9676B706D}" srcOrd="0" destOrd="0" presId="urn:microsoft.com/office/officeart/2016/7/layout/VerticalDownArrowProcess"/>
    <dgm:cxn modelId="{6292C56C-D275-4686-A580-2D4E0FDAC0A9}" type="presParOf" srcId="{A35834DB-FC8A-4463-8513-93D72DBF8707}" destId="{22FBF2D7-E75B-4A76-A148-11AE1C559B4A}" srcOrd="1" destOrd="0" presId="urn:microsoft.com/office/officeart/2016/7/layout/VerticalDownArrowProcess"/>
    <dgm:cxn modelId="{9017C341-496C-4F3C-A1E2-4ACF962C2242}" type="presParOf" srcId="{A35834DB-FC8A-4463-8513-93D72DBF8707}" destId="{A17EF806-9FBA-46D2-807E-2A0A4D3A7CCB}" srcOrd="2" destOrd="0" presId="urn:microsoft.com/office/officeart/2016/7/layout/VerticalDownArrowProcess"/>
    <dgm:cxn modelId="{3C9B880A-6FB5-4A7F-AADE-8F14EC4F193C}" type="presParOf" srcId="{62BD94E1-48E7-425F-8960-72ACA6C6DEF2}" destId="{3751BD3C-12B0-4B29-B6ED-D611D77662C5}" srcOrd="3" destOrd="0" presId="urn:microsoft.com/office/officeart/2016/7/layout/VerticalDownArrowProcess"/>
    <dgm:cxn modelId="{7DF32821-138E-44EC-BBFC-BCC60FA79452}" type="presParOf" srcId="{62BD94E1-48E7-425F-8960-72ACA6C6DEF2}" destId="{6F7A1954-A1B4-456B-A387-2A4B17F66E1B}" srcOrd="4" destOrd="0" presId="urn:microsoft.com/office/officeart/2016/7/layout/VerticalDownArrowProcess"/>
    <dgm:cxn modelId="{2518BCC3-8C06-4E7F-A366-853ED2EA00AD}" type="presParOf" srcId="{6F7A1954-A1B4-456B-A387-2A4B17F66E1B}" destId="{D8869F62-A8BE-4D29-87B9-94EFCC198C03}" srcOrd="0" destOrd="0" presId="urn:microsoft.com/office/officeart/2016/7/layout/VerticalDownArrowProcess"/>
    <dgm:cxn modelId="{1C803E99-E590-467B-A373-D26BF30AD6FD}" type="presParOf" srcId="{6F7A1954-A1B4-456B-A387-2A4B17F66E1B}" destId="{4581D28F-A1E7-4E18-85D9-BF1C7CB58387}" srcOrd="1" destOrd="0" presId="urn:microsoft.com/office/officeart/2016/7/layout/VerticalDownArrowProcess"/>
    <dgm:cxn modelId="{115296A2-F167-4A1F-8A90-3D82067648EB}" type="presParOf" srcId="{6F7A1954-A1B4-456B-A387-2A4B17F66E1B}" destId="{0337BFBA-395E-4D43-A8E4-760274B2A7A3}" srcOrd="2" destOrd="0" presId="urn:microsoft.com/office/officeart/2016/7/layout/VerticalDownArrowProcess"/>
    <dgm:cxn modelId="{786C1C97-04E5-4FAC-B138-48CB410E4B27}" type="presParOf" srcId="{62BD94E1-48E7-425F-8960-72ACA6C6DEF2}" destId="{52A1C94E-3A11-4C6B-AACA-AAC5C2076C66}" srcOrd="5" destOrd="0" presId="urn:microsoft.com/office/officeart/2016/7/layout/VerticalDownArrowProcess"/>
    <dgm:cxn modelId="{ADD9A9F8-C498-45A4-9653-1FD51FFFA18D}" type="presParOf" srcId="{62BD94E1-48E7-425F-8960-72ACA6C6DEF2}" destId="{3EE856BB-B501-435F-9092-A10BCA53A83E}" srcOrd="6" destOrd="0" presId="urn:microsoft.com/office/officeart/2016/7/layout/VerticalDownArrowProcess"/>
    <dgm:cxn modelId="{53434F96-CCC9-472F-AFFD-6C178D2727DA}" type="presParOf" srcId="{3EE856BB-B501-435F-9092-A10BCA53A83E}" destId="{EE76F27E-2BA6-4225-ACF9-A4DA80B04366}" srcOrd="0" destOrd="0" presId="urn:microsoft.com/office/officeart/2016/7/layout/VerticalDownArrowProcess"/>
    <dgm:cxn modelId="{12860AFE-A65C-4A5B-A6D7-9E20602CEBCB}" type="presParOf" srcId="{3EE856BB-B501-435F-9092-A10BCA53A83E}" destId="{EB2EA8C1-96F0-4E66-A00A-CD199B2CB38F}" srcOrd="1" destOrd="0" presId="urn:microsoft.com/office/officeart/2016/7/layout/VerticalDownArrowProcess"/>
    <dgm:cxn modelId="{F800FCAB-4581-43F8-9A70-4BC26B7420B4}" type="presParOf" srcId="{3EE856BB-B501-435F-9092-A10BCA53A83E}" destId="{0935AC07-F49A-49D1-A81A-FE7C2E61AF24}" srcOrd="2" destOrd="0" presId="urn:microsoft.com/office/officeart/2016/7/layout/VerticalDownArrowProcess"/>
    <dgm:cxn modelId="{4FD4FB97-386E-4CFD-9A7D-A53FAAC5A05D}" type="presParOf" srcId="{62BD94E1-48E7-425F-8960-72ACA6C6DEF2}" destId="{A1DAECC8-3792-4B2D-8509-613B616F772F}" srcOrd="7" destOrd="0" presId="urn:microsoft.com/office/officeart/2016/7/layout/VerticalDownArrowProcess"/>
    <dgm:cxn modelId="{DA3F1CB0-DAE8-4ABA-AC30-94FA3A4823CB}" type="presParOf" srcId="{62BD94E1-48E7-425F-8960-72ACA6C6DEF2}" destId="{6B30C020-BBA6-46E2-8010-1CCFEB77159E}" srcOrd="8" destOrd="0" presId="urn:microsoft.com/office/officeart/2016/7/layout/VerticalDownArrowProcess"/>
    <dgm:cxn modelId="{658E04FE-A6A9-4315-92BF-065E12916DC0}" type="presParOf" srcId="{6B30C020-BBA6-46E2-8010-1CCFEB77159E}" destId="{42ED8159-EF2C-4FFE-A65B-1743B119499D}" srcOrd="0" destOrd="0" presId="urn:microsoft.com/office/officeart/2016/7/layout/VerticalDownArrowProcess"/>
    <dgm:cxn modelId="{1EB80547-0F18-47B9-A205-97F36C90C1EA}" type="presParOf" srcId="{6B30C020-BBA6-46E2-8010-1CCFEB77159E}" destId="{8EEEF5FB-B078-4E9C-838C-03ADACFCFC75}" srcOrd="1" destOrd="0" presId="urn:microsoft.com/office/officeart/2016/7/layout/VerticalDownArrowProcess"/>
    <dgm:cxn modelId="{E579F32F-9827-4A59-9E05-73A299E8E9E1}" type="presParOf" srcId="{6B30C020-BBA6-46E2-8010-1CCFEB77159E}" destId="{C4BC4E25-6AC1-4EC5-AF8C-528ADFEAECA2}"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D4121-039E-4252-9DB4-E0ED323D5712}">
      <dsp:nvSpPr>
        <dsp:cNvPr id="0" name=""/>
        <dsp:cNvSpPr/>
      </dsp:nvSpPr>
      <dsp:spPr>
        <a:xfrm>
          <a:off x="0" y="4054963"/>
          <a:ext cx="2660971" cy="66525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248" tIns="142240" rIns="189248"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0" y="4054963"/>
        <a:ext cx="2660971" cy="665250"/>
      </dsp:txXfrm>
    </dsp:sp>
    <dsp:sp modelId="{81994707-DBAD-49EC-97D0-73C5CCE1D50B}">
      <dsp:nvSpPr>
        <dsp:cNvPr id="0" name=""/>
        <dsp:cNvSpPr/>
      </dsp:nvSpPr>
      <dsp:spPr>
        <a:xfrm>
          <a:off x="2660971" y="4054963"/>
          <a:ext cx="7982914" cy="66525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FBF2D7-E75B-4A76-A148-11AE1C559B4A}">
      <dsp:nvSpPr>
        <dsp:cNvPr id="0" name=""/>
        <dsp:cNvSpPr/>
      </dsp:nvSpPr>
      <dsp:spPr>
        <a:xfrm rot="10800000">
          <a:off x="0" y="3041786"/>
          <a:ext cx="2660971" cy="1023155"/>
        </a:xfrm>
        <a:prstGeom prst="upArrowCallout">
          <a:avLst>
            <a:gd name="adj1" fmla="val 5000"/>
            <a:gd name="adj2" fmla="val 10000"/>
            <a:gd name="adj3" fmla="val 15000"/>
            <a:gd name="adj4" fmla="val 64977"/>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248" tIns="71120" rIns="189248" bIns="71120" numCol="1" spcCol="1270" anchor="ctr" anchorCtr="0">
          <a:noAutofit/>
        </a:bodyPr>
        <a:lstStyle/>
        <a:p>
          <a:pPr marL="0" lvl="0" indent="0" algn="ctr" defTabSz="444500">
            <a:lnSpc>
              <a:spcPct val="90000"/>
            </a:lnSpc>
            <a:spcBef>
              <a:spcPct val="0"/>
            </a:spcBef>
            <a:spcAft>
              <a:spcPct val="35000"/>
            </a:spcAft>
            <a:buNone/>
          </a:pPr>
          <a:endParaRPr lang="en-US" sz="1000" kern="1200" dirty="0">
            <a:latin typeface="+mn-lt"/>
          </a:endParaRPr>
        </a:p>
        <a:p>
          <a:pPr marL="0" lvl="0" indent="0" algn="ctr" defTabSz="444500">
            <a:lnSpc>
              <a:spcPct val="90000"/>
            </a:lnSpc>
            <a:spcBef>
              <a:spcPct val="0"/>
            </a:spcBef>
            <a:spcAft>
              <a:spcPct val="35000"/>
            </a:spcAft>
            <a:buNone/>
          </a:pPr>
          <a:r>
            <a:rPr lang="en-US" sz="2100" kern="1200" dirty="0">
              <a:latin typeface="+mn-lt"/>
            </a:rPr>
            <a:t>Health Disparities </a:t>
          </a:r>
        </a:p>
      </dsp:txBody>
      <dsp:txXfrm rot="-10800000">
        <a:off x="0" y="3041786"/>
        <a:ext cx="2660971" cy="665050"/>
      </dsp:txXfrm>
    </dsp:sp>
    <dsp:sp modelId="{A17EF806-9FBA-46D2-807E-2A0A4D3A7CCB}">
      <dsp:nvSpPr>
        <dsp:cNvPr id="0" name=""/>
        <dsp:cNvSpPr/>
      </dsp:nvSpPr>
      <dsp:spPr>
        <a:xfrm>
          <a:off x="2660971" y="3041786"/>
          <a:ext cx="7982914" cy="66505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31" tIns="254000" rIns="161931" bIns="254000" numCol="1" spcCol="1270" anchor="ctr" anchorCtr="0">
          <a:noAutofit/>
        </a:bodyPr>
        <a:lstStyle/>
        <a:p>
          <a:pPr marL="0" lvl="0" indent="0" algn="l" defTabSz="889000">
            <a:lnSpc>
              <a:spcPct val="90000"/>
            </a:lnSpc>
            <a:spcBef>
              <a:spcPct val="0"/>
            </a:spcBef>
            <a:spcAft>
              <a:spcPct val="35000"/>
            </a:spcAft>
            <a:buNone/>
          </a:pPr>
          <a:r>
            <a:rPr lang="en-US" sz="2000" kern="1200" dirty="0"/>
            <a:t>Sufficient inclusion of AI/AN Tribes in research remains a challenge </a:t>
          </a:r>
        </a:p>
      </dsp:txBody>
      <dsp:txXfrm>
        <a:off x="2660971" y="3041786"/>
        <a:ext cx="7982914" cy="665050"/>
      </dsp:txXfrm>
    </dsp:sp>
    <dsp:sp modelId="{4581D28F-A1E7-4E18-85D9-BF1C7CB58387}">
      <dsp:nvSpPr>
        <dsp:cNvPr id="0" name=""/>
        <dsp:cNvSpPr/>
      </dsp:nvSpPr>
      <dsp:spPr>
        <a:xfrm rot="10800000">
          <a:off x="0" y="2028610"/>
          <a:ext cx="2660971" cy="1023155"/>
        </a:xfrm>
        <a:prstGeom prst="upArrowCallout">
          <a:avLst>
            <a:gd name="adj1" fmla="val 5000"/>
            <a:gd name="adj2" fmla="val 10000"/>
            <a:gd name="adj3" fmla="val 15000"/>
            <a:gd name="adj4" fmla="val 64977"/>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248" tIns="149352" rIns="189248" bIns="149352"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mn-lt"/>
            </a:rPr>
            <a:t>Historical Awareness</a:t>
          </a:r>
        </a:p>
      </dsp:txBody>
      <dsp:txXfrm rot="-10800000">
        <a:off x="0" y="2028610"/>
        <a:ext cx="2660971" cy="665050"/>
      </dsp:txXfrm>
    </dsp:sp>
    <dsp:sp modelId="{0337BFBA-395E-4D43-A8E4-760274B2A7A3}">
      <dsp:nvSpPr>
        <dsp:cNvPr id="0" name=""/>
        <dsp:cNvSpPr/>
      </dsp:nvSpPr>
      <dsp:spPr>
        <a:xfrm>
          <a:off x="2660971" y="2028610"/>
          <a:ext cx="7982914" cy="66505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31" tIns="254000" rIns="161931" bIns="254000" numCol="1" spcCol="1270" anchor="ctr" anchorCtr="0">
          <a:noAutofit/>
        </a:bodyPr>
        <a:lstStyle/>
        <a:p>
          <a:pPr marL="0" lvl="0" indent="0" algn="l" defTabSz="889000">
            <a:lnSpc>
              <a:spcPct val="90000"/>
            </a:lnSpc>
            <a:spcBef>
              <a:spcPct val="0"/>
            </a:spcBef>
            <a:spcAft>
              <a:spcPct val="35000"/>
            </a:spcAft>
            <a:buNone/>
          </a:pPr>
          <a:r>
            <a:rPr lang="en-US" sz="2000" kern="1200" dirty="0"/>
            <a:t>Researchers’ awareness of </a:t>
          </a:r>
          <a:r>
            <a:rPr lang="en-US" sz="2000" b="0" i="0" kern="1200" dirty="0"/>
            <a:t>past research abuses perpetrated against Tribes is critical for understanding Tribes’ perspective on research</a:t>
          </a:r>
          <a:endParaRPr lang="en-US" sz="2000" kern="1200" dirty="0"/>
        </a:p>
      </dsp:txBody>
      <dsp:txXfrm>
        <a:off x="2660971" y="2028610"/>
        <a:ext cx="7982914" cy="665050"/>
      </dsp:txXfrm>
    </dsp:sp>
    <dsp:sp modelId="{EB2EA8C1-96F0-4E66-A00A-CD199B2CB38F}">
      <dsp:nvSpPr>
        <dsp:cNvPr id="0" name=""/>
        <dsp:cNvSpPr/>
      </dsp:nvSpPr>
      <dsp:spPr>
        <a:xfrm rot="10800000">
          <a:off x="0" y="1015433"/>
          <a:ext cx="2660971" cy="1023155"/>
        </a:xfrm>
        <a:prstGeom prst="upArrowCallout">
          <a:avLst>
            <a:gd name="adj1" fmla="val 5000"/>
            <a:gd name="adj2" fmla="val 10000"/>
            <a:gd name="adj3" fmla="val 15000"/>
            <a:gd name="adj4" fmla="val 64977"/>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248" tIns="149352" rIns="189248" bIns="149352" numCol="1" spcCol="1270" anchor="ctr" anchorCtr="0">
          <a:noAutofit/>
        </a:bodyPr>
        <a:lstStyle/>
        <a:p>
          <a:pPr marL="0" lvl="0" indent="0" algn="ctr" defTabSz="933450">
            <a:lnSpc>
              <a:spcPct val="90000"/>
            </a:lnSpc>
            <a:spcBef>
              <a:spcPct val="0"/>
            </a:spcBef>
            <a:spcAft>
              <a:spcPct val="35000"/>
            </a:spcAft>
            <a:buNone/>
          </a:pPr>
          <a:r>
            <a:rPr lang="en-US" sz="2100" kern="1200" dirty="0"/>
            <a:t>Tribal Research Laws </a:t>
          </a:r>
        </a:p>
      </dsp:txBody>
      <dsp:txXfrm rot="-10800000">
        <a:off x="0" y="1015433"/>
        <a:ext cx="2660971" cy="665050"/>
      </dsp:txXfrm>
    </dsp:sp>
    <dsp:sp modelId="{0935AC07-F49A-49D1-A81A-FE7C2E61AF24}">
      <dsp:nvSpPr>
        <dsp:cNvPr id="0" name=""/>
        <dsp:cNvSpPr/>
      </dsp:nvSpPr>
      <dsp:spPr>
        <a:xfrm>
          <a:off x="2660971" y="1015433"/>
          <a:ext cx="7982914" cy="66505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31" tIns="254000" rIns="161931" bIns="254000" numCol="1" spcCol="1270" anchor="ctr" anchorCtr="0">
          <a:noAutofit/>
        </a:bodyPr>
        <a:lstStyle/>
        <a:p>
          <a:pPr marL="0" lvl="0" indent="0" algn="l" defTabSz="889000" rtl="0">
            <a:lnSpc>
              <a:spcPct val="90000"/>
            </a:lnSpc>
            <a:spcBef>
              <a:spcPct val="0"/>
            </a:spcBef>
            <a:spcAft>
              <a:spcPct val="35000"/>
            </a:spcAft>
            <a:buNone/>
          </a:pPr>
          <a:r>
            <a:rPr lang="en-US" sz="2000" b="0" kern="1200" dirty="0">
              <a:latin typeface="+mn-lt"/>
            </a:rPr>
            <a:t>Tribal sovereignty includes right of Tribes to establish and enforce their own laws; may go beyond Common Rule requirements </a:t>
          </a:r>
        </a:p>
      </dsp:txBody>
      <dsp:txXfrm>
        <a:off x="2660971" y="1015433"/>
        <a:ext cx="7982914" cy="665050"/>
      </dsp:txXfrm>
    </dsp:sp>
    <dsp:sp modelId="{8EEEF5FB-B078-4E9C-838C-03ADACFCFC75}">
      <dsp:nvSpPr>
        <dsp:cNvPr id="0" name=""/>
        <dsp:cNvSpPr/>
      </dsp:nvSpPr>
      <dsp:spPr>
        <a:xfrm rot="10800000">
          <a:off x="0" y="2257"/>
          <a:ext cx="2660971" cy="1023155"/>
        </a:xfrm>
        <a:prstGeom prst="upArrowCallout">
          <a:avLst>
            <a:gd name="adj1" fmla="val 5000"/>
            <a:gd name="adj2" fmla="val 10000"/>
            <a:gd name="adj3" fmla="val 15000"/>
            <a:gd name="adj4" fmla="val 64977"/>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248" tIns="149352" rIns="189248" bIns="149352" numCol="1" spcCol="1270" anchor="ctr" anchorCtr="0">
          <a:noAutofit/>
        </a:bodyPr>
        <a:lstStyle/>
        <a:p>
          <a:pPr marL="0" lvl="0" indent="0" algn="ctr" defTabSz="933450">
            <a:lnSpc>
              <a:spcPct val="90000"/>
            </a:lnSpc>
            <a:spcBef>
              <a:spcPct val="0"/>
            </a:spcBef>
            <a:spcAft>
              <a:spcPct val="35000"/>
            </a:spcAft>
            <a:buNone/>
          </a:pPr>
          <a:r>
            <a:rPr lang="en-US" sz="2100" b="0" kern="1200" dirty="0"/>
            <a:t>Tribal Sovereignty</a:t>
          </a:r>
        </a:p>
      </dsp:txBody>
      <dsp:txXfrm rot="-10800000">
        <a:off x="0" y="2257"/>
        <a:ext cx="2660971" cy="665050"/>
      </dsp:txXfrm>
    </dsp:sp>
    <dsp:sp modelId="{C4BC4E25-6AC1-4EC5-AF8C-528ADFEAECA2}">
      <dsp:nvSpPr>
        <dsp:cNvPr id="0" name=""/>
        <dsp:cNvSpPr/>
      </dsp:nvSpPr>
      <dsp:spPr>
        <a:xfrm>
          <a:off x="2660971" y="2257"/>
          <a:ext cx="7982914" cy="66505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31" tIns="254000" rIns="161931" bIns="254000" numCol="1" spcCol="1270" anchor="ctr" anchorCtr="0">
          <a:noAutofit/>
        </a:bodyPr>
        <a:lstStyle/>
        <a:p>
          <a:pPr marL="0" lvl="0" indent="0" algn="l" defTabSz="889000">
            <a:lnSpc>
              <a:spcPct val="90000"/>
            </a:lnSpc>
            <a:spcBef>
              <a:spcPct val="0"/>
            </a:spcBef>
            <a:spcAft>
              <a:spcPct val="35000"/>
            </a:spcAft>
            <a:buNone/>
          </a:pPr>
          <a:r>
            <a:rPr lang="en-US" sz="2000" b="0" i="0" kern="1200" dirty="0"/>
            <a:t>Ability to govern and to protect and enhance the health, safety, and welfare of Tribal citizens within Tribal jurisdiction</a:t>
          </a:r>
          <a:endParaRPr lang="en-US" sz="2000" kern="1200" dirty="0"/>
        </a:p>
      </dsp:txBody>
      <dsp:txXfrm>
        <a:off x="2660971" y="2257"/>
        <a:ext cx="7982914" cy="665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02599-A85C-4478-BB11-660BBE7AADBD}">
      <dsp:nvSpPr>
        <dsp:cNvPr id="0" name=""/>
        <dsp:cNvSpPr/>
      </dsp:nvSpPr>
      <dsp:spPr>
        <a:xfrm>
          <a:off x="0" y="4054963"/>
          <a:ext cx="2660971" cy="66525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248" tIns="163576" rIns="189248" bIns="163576" numCol="1" spcCol="1270" anchor="ctr" anchorCtr="0">
          <a:noAutofit/>
        </a:bodyPr>
        <a:lstStyle/>
        <a:p>
          <a:pPr marL="0" lvl="0" indent="0" algn="ctr" defTabSz="1022350">
            <a:lnSpc>
              <a:spcPct val="90000"/>
            </a:lnSpc>
            <a:spcBef>
              <a:spcPct val="0"/>
            </a:spcBef>
            <a:spcAft>
              <a:spcPct val="35000"/>
            </a:spcAft>
            <a:buNone/>
          </a:pPr>
          <a:r>
            <a:rPr lang="en-US" sz="2300" kern="1200"/>
            <a:t>Consider</a:t>
          </a:r>
        </a:p>
      </dsp:txBody>
      <dsp:txXfrm>
        <a:off x="0" y="4054963"/>
        <a:ext cx="2660971" cy="665250"/>
      </dsp:txXfrm>
    </dsp:sp>
    <dsp:sp modelId="{DFE9B480-865B-4642-B2EB-8344604714E4}">
      <dsp:nvSpPr>
        <dsp:cNvPr id="0" name=""/>
        <dsp:cNvSpPr/>
      </dsp:nvSpPr>
      <dsp:spPr>
        <a:xfrm>
          <a:off x="2660971" y="4054963"/>
          <a:ext cx="7982914" cy="66525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31" tIns="254000" rIns="161931" bIns="254000" numCol="1" spcCol="1270" anchor="ctr" anchorCtr="0">
          <a:noAutofit/>
        </a:bodyPr>
        <a:lstStyle/>
        <a:p>
          <a:pPr marL="0" lvl="0" indent="0" algn="l" defTabSz="889000">
            <a:lnSpc>
              <a:spcPct val="90000"/>
            </a:lnSpc>
            <a:spcBef>
              <a:spcPct val="0"/>
            </a:spcBef>
            <a:spcAft>
              <a:spcPct val="35000"/>
            </a:spcAft>
            <a:buNone/>
          </a:pPr>
          <a:r>
            <a:rPr lang="en-US" sz="2000" kern="1200" dirty="0"/>
            <a:t>Consider additional protections, as necessary </a:t>
          </a:r>
        </a:p>
      </dsp:txBody>
      <dsp:txXfrm>
        <a:off x="2660971" y="4054963"/>
        <a:ext cx="7982914" cy="665250"/>
      </dsp:txXfrm>
    </dsp:sp>
    <dsp:sp modelId="{22FBF2D7-E75B-4A76-A148-11AE1C559B4A}">
      <dsp:nvSpPr>
        <dsp:cNvPr id="0" name=""/>
        <dsp:cNvSpPr/>
      </dsp:nvSpPr>
      <dsp:spPr>
        <a:xfrm rot="10800000">
          <a:off x="0" y="3041786"/>
          <a:ext cx="2660971" cy="1023155"/>
        </a:xfrm>
        <a:prstGeom prst="upArrowCallout">
          <a:avLst>
            <a:gd name="adj1" fmla="val 5000"/>
            <a:gd name="adj2" fmla="val 10000"/>
            <a:gd name="adj3" fmla="val 15000"/>
            <a:gd name="adj4" fmla="val 64977"/>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248" tIns="163576" rIns="189248" bIns="163576"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n-lt"/>
            </a:rPr>
            <a:t>Agree</a:t>
          </a:r>
        </a:p>
      </dsp:txBody>
      <dsp:txXfrm rot="-10800000">
        <a:off x="0" y="3041786"/>
        <a:ext cx="2660971" cy="665050"/>
      </dsp:txXfrm>
    </dsp:sp>
    <dsp:sp modelId="{A17EF806-9FBA-46D2-807E-2A0A4D3A7CCB}">
      <dsp:nvSpPr>
        <dsp:cNvPr id="0" name=""/>
        <dsp:cNvSpPr/>
      </dsp:nvSpPr>
      <dsp:spPr>
        <a:xfrm>
          <a:off x="2660971" y="3041786"/>
          <a:ext cx="7982914" cy="66505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31" tIns="254000" rIns="161931" bIns="25400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mn-lt"/>
            </a:rPr>
            <a:t>Agree who will manage </a:t>
          </a:r>
          <a:r>
            <a:rPr lang="en-US" sz="2000" kern="1200" dirty="0"/>
            <a:t>data (e.g., Tribe, researcher, trusted 3rd party)</a:t>
          </a:r>
        </a:p>
      </dsp:txBody>
      <dsp:txXfrm>
        <a:off x="2660971" y="3041786"/>
        <a:ext cx="7982914" cy="665050"/>
      </dsp:txXfrm>
    </dsp:sp>
    <dsp:sp modelId="{4581D28F-A1E7-4E18-85D9-BF1C7CB58387}">
      <dsp:nvSpPr>
        <dsp:cNvPr id="0" name=""/>
        <dsp:cNvSpPr/>
      </dsp:nvSpPr>
      <dsp:spPr>
        <a:xfrm rot="10800000">
          <a:off x="0" y="2028610"/>
          <a:ext cx="2660971" cy="1023155"/>
        </a:xfrm>
        <a:prstGeom prst="upArrowCallout">
          <a:avLst>
            <a:gd name="adj1" fmla="val 5000"/>
            <a:gd name="adj2" fmla="val 10000"/>
            <a:gd name="adj3" fmla="val 15000"/>
            <a:gd name="adj4" fmla="val 64977"/>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248" tIns="163576" rIns="189248" bIns="163576"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n-lt"/>
            </a:rPr>
            <a:t>Establish</a:t>
          </a:r>
        </a:p>
      </dsp:txBody>
      <dsp:txXfrm rot="-10800000">
        <a:off x="0" y="2028610"/>
        <a:ext cx="2660971" cy="665050"/>
      </dsp:txXfrm>
    </dsp:sp>
    <dsp:sp modelId="{0337BFBA-395E-4D43-A8E4-760274B2A7A3}">
      <dsp:nvSpPr>
        <dsp:cNvPr id="0" name=""/>
        <dsp:cNvSpPr/>
      </dsp:nvSpPr>
      <dsp:spPr>
        <a:xfrm>
          <a:off x="2660971" y="2028610"/>
          <a:ext cx="7982914" cy="66505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31" tIns="254000" rIns="161931" bIns="254000" numCol="1" spcCol="1270" anchor="ctr" anchorCtr="0">
          <a:noAutofit/>
        </a:bodyPr>
        <a:lstStyle/>
        <a:p>
          <a:pPr marL="0" lvl="0" indent="0" algn="l" defTabSz="889000">
            <a:lnSpc>
              <a:spcPct val="90000"/>
            </a:lnSpc>
            <a:spcBef>
              <a:spcPct val="0"/>
            </a:spcBef>
            <a:spcAft>
              <a:spcPct val="35000"/>
            </a:spcAft>
            <a:buNone/>
          </a:pPr>
          <a:r>
            <a:rPr lang="en-US" sz="2000" kern="1200" dirty="0"/>
            <a:t>Establish mutually beneficial partnerships </a:t>
          </a:r>
        </a:p>
      </dsp:txBody>
      <dsp:txXfrm>
        <a:off x="2660971" y="2028610"/>
        <a:ext cx="7982914" cy="665050"/>
      </dsp:txXfrm>
    </dsp:sp>
    <dsp:sp modelId="{EB2EA8C1-96F0-4E66-A00A-CD199B2CB38F}">
      <dsp:nvSpPr>
        <dsp:cNvPr id="0" name=""/>
        <dsp:cNvSpPr/>
      </dsp:nvSpPr>
      <dsp:spPr>
        <a:xfrm rot="10800000">
          <a:off x="0" y="1015433"/>
          <a:ext cx="2660971" cy="1023155"/>
        </a:xfrm>
        <a:prstGeom prst="upArrowCallout">
          <a:avLst>
            <a:gd name="adj1" fmla="val 5000"/>
            <a:gd name="adj2" fmla="val 10000"/>
            <a:gd name="adj3" fmla="val 15000"/>
            <a:gd name="adj4" fmla="val 64977"/>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248" tIns="163576" rIns="189248"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Engage</a:t>
          </a:r>
        </a:p>
      </dsp:txBody>
      <dsp:txXfrm rot="-10800000">
        <a:off x="0" y="1015433"/>
        <a:ext cx="2660971" cy="665050"/>
      </dsp:txXfrm>
    </dsp:sp>
    <dsp:sp modelId="{0935AC07-F49A-49D1-A81A-FE7C2E61AF24}">
      <dsp:nvSpPr>
        <dsp:cNvPr id="0" name=""/>
        <dsp:cNvSpPr/>
      </dsp:nvSpPr>
      <dsp:spPr>
        <a:xfrm>
          <a:off x="2660971" y="1015433"/>
          <a:ext cx="7982914" cy="66505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31" tIns="254000" rIns="161931" bIns="254000" numCol="1" spcCol="1270" anchor="ctr" anchorCtr="0">
          <a:noAutofit/>
        </a:bodyPr>
        <a:lstStyle/>
        <a:p>
          <a:pPr marL="0" lvl="0" indent="0" algn="l" defTabSz="889000" rtl="0">
            <a:lnSpc>
              <a:spcPct val="90000"/>
            </a:lnSpc>
            <a:spcBef>
              <a:spcPct val="0"/>
            </a:spcBef>
            <a:spcAft>
              <a:spcPct val="35000"/>
            </a:spcAft>
            <a:buNone/>
          </a:pPr>
          <a:r>
            <a:rPr lang="en-US" sz="2000" b="0" kern="1200" dirty="0"/>
            <a:t>Engage early with Tribes when developing a Data Management and Sharing Plan, before research </a:t>
          </a:r>
          <a:r>
            <a:rPr lang="en-US" sz="2000" b="0" kern="1200" dirty="0">
              <a:latin typeface="+mn-lt"/>
            </a:rPr>
            <a:t>begins, and continue throughout research</a:t>
          </a:r>
        </a:p>
      </dsp:txBody>
      <dsp:txXfrm>
        <a:off x="2660971" y="1015433"/>
        <a:ext cx="7982914" cy="665050"/>
      </dsp:txXfrm>
    </dsp:sp>
    <dsp:sp modelId="{8EEEF5FB-B078-4E9C-838C-03ADACFCFC75}">
      <dsp:nvSpPr>
        <dsp:cNvPr id="0" name=""/>
        <dsp:cNvSpPr/>
      </dsp:nvSpPr>
      <dsp:spPr>
        <a:xfrm rot="10800000">
          <a:off x="0" y="2257"/>
          <a:ext cx="2660971" cy="1023155"/>
        </a:xfrm>
        <a:prstGeom prst="upArrowCallout">
          <a:avLst>
            <a:gd name="adj1" fmla="val 5000"/>
            <a:gd name="adj2" fmla="val 10000"/>
            <a:gd name="adj3" fmla="val 15000"/>
            <a:gd name="adj4" fmla="val 64977"/>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248" tIns="163576" rIns="189248"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Understand</a:t>
          </a:r>
        </a:p>
      </dsp:txBody>
      <dsp:txXfrm rot="-10800000">
        <a:off x="0" y="2257"/>
        <a:ext cx="2660971" cy="665050"/>
      </dsp:txXfrm>
    </dsp:sp>
    <dsp:sp modelId="{C4BC4E25-6AC1-4EC5-AF8C-528ADFEAECA2}">
      <dsp:nvSpPr>
        <dsp:cNvPr id="0" name=""/>
        <dsp:cNvSpPr/>
      </dsp:nvSpPr>
      <dsp:spPr>
        <a:xfrm>
          <a:off x="2660971" y="2257"/>
          <a:ext cx="7982914" cy="66505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31" tIns="254000" rIns="161931" bIns="254000" numCol="1" spcCol="1270" anchor="ctr" anchorCtr="0">
          <a:noAutofit/>
        </a:bodyPr>
        <a:lstStyle/>
        <a:p>
          <a:pPr marL="0" lvl="0" indent="0" algn="l" defTabSz="889000">
            <a:lnSpc>
              <a:spcPct val="90000"/>
            </a:lnSpc>
            <a:spcBef>
              <a:spcPct val="0"/>
            </a:spcBef>
            <a:spcAft>
              <a:spcPct val="35000"/>
            </a:spcAft>
            <a:buNone/>
          </a:pPr>
          <a:r>
            <a:rPr lang="en-US" sz="2000" kern="1200" dirty="0"/>
            <a:t>Understand Tribal sovereignty and laws, regulations, policies, and preferences </a:t>
          </a:r>
        </a:p>
      </dsp:txBody>
      <dsp:txXfrm>
        <a:off x="2660971" y="2257"/>
        <a:ext cx="7982914" cy="66505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87F6EB5-4C95-4245-A51C-A53CBFF5DD86}" type="datetimeFigureOut">
              <a:rPr lang="en-US" smtClean="0"/>
              <a:t>2/20/2023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2E88A83-B29C-4CF0-8712-1CF458E7CE53}" type="slidenum">
              <a:rPr lang="en-US" smtClean="0"/>
              <a:t>‹#›</a:t>
            </a:fld>
            <a:endParaRPr lang="en-US"/>
          </a:p>
        </p:txBody>
      </p:sp>
    </p:spTree>
    <p:extLst>
      <p:ext uri="{BB962C8B-B14F-4D97-AF65-F5344CB8AC3E}">
        <p14:creationId xmlns:p14="http://schemas.microsoft.com/office/powerpoint/2010/main" val="376810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88A83-B29C-4CF0-8712-1CF458E7CE53}" type="slidenum">
              <a:rPr lang="en-US" smtClean="0"/>
              <a:t>1</a:t>
            </a:fld>
            <a:endParaRPr lang="en-US"/>
          </a:p>
        </p:txBody>
      </p:sp>
    </p:spTree>
    <p:extLst>
      <p:ext uri="{BB962C8B-B14F-4D97-AF65-F5344CB8AC3E}">
        <p14:creationId xmlns:p14="http://schemas.microsoft.com/office/powerpoint/2010/main" val="2009905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99A86-2501-41D3-8639-406C9D1187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3303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99A86-2501-41D3-8639-406C9D1187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7545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99A86-2501-41D3-8639-406C9D1187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7168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99A86-2501-41D3-8639-406C9D1187E9}" type="slidenum">
              <a:rPr lang="en-US" smtClean="0"/>
              <a:t>6</a:t>
            </a:fld>
            <a:endParaRPr lang="en-US"/>
          </a:p>
        </p:txBody>
      </p:sp>
    </p:spTree>
    <p:extLst>
      <p:ext uri="{BB962C8B-B14F-4D97-AF65-F5344CB8AC3E}">
        <p14:creationId xmlns:p14="http://schemas.microsoft.com/office/powerpoint/2010/main" val="398463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99A86-2501-41D3-8639-406C9D1187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9953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99A86-2501-41D3-8639-406C9D1187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2735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99A86-2501-41D3-8639-406C9D1187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2507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E88A83-B29C-4CF0-8712-1CF458E7CE53}" type="slidenum">
              <a:rPr lang="en-US" smtClean="0"/>
              <a:t>14</a:t>
            </a:fld>
            <a:endParaRPr lang="en-US"/>
          </a:p>
        </p:txBody>
      </p:sp>
    </p:spTree>
    <p:extLst>
      <p:ext uri="{BB962C8B-B14F-4D97-AF65-F5344CB8AC3E}">
        <p14:creationId xmlns:p14="http://schemas.microsoft.com/office/powerpoint/2010/main" val="1774602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DF0642-9062-4FFF-8747-8A114E736951}" type="slidenum">
              <a:rPr lang="en-US" smtClean="0"/>
              <a:t>17</a:t>
            </a:fld>
            <a:endParaRPr lang="en-US" dirty="0"/>
          </a:p>
        </p:txBody>
      </p:sp>
    </p:spTree>
    <p:extLst>
      <p:ext uri="{BB962C8B-B14F-4D97-AF65-F5344CB8AC3E}">
        <p14:creationId xmlns:p14="http://schemas.microsoft.com/office/powerpoint/2010/main" val="919141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Heading and Tex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Heading</a:t>
            </a:r>
          </a:p>
        </p:txBody>
      </p:sp>
      <p:sp>
        <p:nvSpPr>
          <p:cNvPr id="3" name="Content Placeholder 2"/>
          <p:cNvSpPr>
            <a:spLocks noGrp="1"/>
          </p:cNvSpPr>
          <p:nvPr>
            <p:ph idx="1"/>
          </p:nvPr>
        </p:nvSpPr>
        <p:spPr/>
        <p:txBody>
          <a:bodyPr/>
          <a:lstStyle>
            <a:lvl1pPr>
              <a:buClr>
                <a:srgbClr val="007CC2"/>
              </a:buClr>
              <a:defRPr>
                <a:solidFill>
                  <a:srgbClr val="292929"/>
                </a:solidFill>
              </a:defRPr>
            </a:lvl1pPr>
            <a:lvl2pPr marL="685800" indent="-228600">
              <a:buClr>
                <a:srgbClr val="007CC2"/>
              </a:buClr>
              <a:buFont typeface="Wingdings" panose="05000000000000000000" pitchFamily="2" charset="2"/>
              <a:buChar char="§"/>
              <a:defRPr>
                <a:solidFill>
                  <a:srgbClr val="292929"/>
                </a:solidFill>
              </a:defRPr>
            </a:lvl2pPr>
            <a:lvl3pPr marL="1143000" indent="-228600">
              <a:buClr>
                <a:srgbClr val="007CC2"/>
              </a:buClr>
              <a:buFont typeface="Wingdings" panose="05000000000000000000" pitchFamily="2" charset="2"/>
              <a:buChar char="§"/>
              <a:defRPr>
                <a:solidFill>
                  <a:srgbClr val="292929"/>
                </a:solidFill>
              </a:defRPr>
            </a:lvl3pPr>
            <a:lvl4pPr marL="1600200" indent="-228600">
              <a:buClr>
                <a:srgbClr val="007CC2"/>
              </a:buClr>
              <a:buFont typeface="Wingdings" panose="05000000000000000000" pitchFamily="2" charset="2"/>
              <a:buChar char="§"/>
              <a:defRPr>
                <a:solidFill>
                  <a:srgbClr val="292929"/>
                </a:solidFill>
              </a:defRPr>
            </a:lvl4pPr>
            <a:lvl5pPr marL="2057400" indent="-228600">
              <a:buClr>
                <a:srgbClr val="007CC2"/>
              </a:buClr>
              <a:buFont typeface="Wingdings" panose="05000000000000000000" pitchFamily="2" charset="2"/>
              <a:buChar char="§"/>
              <a:defRPr>
                <a:solidFill>
                  <a:srgbClr val="2929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CCB53DA-B236-4FC4-9509-F27BF1023B7C}" type="slidenum">
              <a:rPr lang="en-US" smtClean="0">
                <a:solidFill>
                  <a:prstClr val="black">
                    <a:tint val="75000"/>
                  </a:prstClr>
                </a:solidFill>
              </a:rPr>
              <a:pPr/>
              <a:t>‹#›</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1015054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eakers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1613512"/>
            <a:ext cx="12192000" cy="2743200"/>
          </a:xfrm>
          <a:prstGeom prst="rect">
            <a:avLst/>
          </a:prstGeom>
          <a:solidFill>
            <a:srgbClr val="FDB92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2" name="Picture Placeholder 11">
            <a:extLst>
              <a:ext uri="{FF2B5EF4-FFF2-40B4-BE49-F238E27FC236}">
                <a16:creationId xmlns:a16="http://schemas.microsoft.com/office/drawing/2014/main" id="{9CB4EFCF-84EC-4420-9A2B-7C028E7505B0}"/>
              </a:ext>
            </a:extLst>
          </p:cNvPr>
          <p:cNvSpPr>
            <a:spLocks noGrp="1"/>
          </p:cNvSpPr>
          <p:nvPr>
            <p:ph type="pic" sz="quarter" idx="49"/>
          </p:nvPr>
        </p:nvSpPr>
        <p:spPr>
          <a:xfrm>
            <a:off x="3229428" y="1613512"/>
            <a:ext cx="2743200" cy="2743200"/>
          </a:xfrm>
        </p:spPr>
        <p:txBody>
          <a:bodyPr anchor="ctr" anchorCtr="0">
            <a:noAutofit/>
          </a:bodyPr>
          <a:lstStyle>
            <a:lvl1pPr marL="0" indent="0" algn="ctr">
              <a:buNone/>
              <a:defRPr sz="1800"/>
            </a:lvl1pPr>
          </a:lstStyle>
          <a:p>
            <a:r>
              <a:rPr lang="en-US" dirty="0"/>
              <a:t>Click icon to add picture</a:t>
            </a:r>
            <a:endParaRPr lang="ru-RU"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hasCustomPrompt="1"/>
          </p:nvPr>
        </p:nvSpPr>
        <p:spPr>
          <a:xfrm>
            <a:off x="836614" y="740998"/>
            <a:ext cx="9535686" cy="568800"/>
          </a:xfrm>
        </p:spPr>
        <p:txBody>
          <a:bodyPr lIns="36000" tIns="0" rIns="0" bIns="0"/>
          <a:lstStyle>
            <a:lvl1pPr>
              <a:defRPr/>
            </a:lvl1pPr>
          </a:lstStyle>
          <a:p>
            <a:r>
              <a:rPr lang="en-US" dirty="0"/>
              <a:t>Speakers</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solidFill>
                  <a:prstClr val="black">
                    <a:tint val="75000"/>
                  </a:prstClr>
                </a:solidFill>
              </a:rPr>
              <a:pPr/>
              <a:t>‹#›</a:t>
            </a:fld>
            <a:endParaRPr lang="ru-RU" dirty="0">
              <a:solidFill>
                <a:prstClr val="black">
                  <a:tint val="75000"/>
                </a:prstClr>
              </a:solidFill>
            </a:endParaRP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3647028" y="4492967"/>
            <a:ext cx="1908000" cy="334918"/>
          </a:xfrm>
        </p:spPr>
        <p:txBody>
          <a:bodyPr lIns="36000" tIns="0" rIns="0" bIns="0" anchor="b">
            <a:normAutofit/>
          </a:bodyPr>
          <a:lstStyle>
            <a:lvl1pPr marL="0" indent="0" algn="ctr">
              <a:buNone/>
              <a:defRPr sz="2200" b="0">
                <a:solidFill>
                  <a:srgbClr val="007CC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hasCustomPrompt="1"/>
          </p:nvPr>
        </p:nvSpPr>
        <p:spPr>
          <a:xfrm>
            <a:off x="3647028"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1">
                    <a:lumMod val="50000"/>
                    <a:lumOff val="50000"/>
                  </a:schemeClr>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dirty="0"/>
              <a:t>Organization</a:t>
            </a:r>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3647028"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9" name="Picture Placeholder 11">
            <a:extLst>
              <a:ext uri="{FF2B5EF4-FFF2-40B4-BE49-F238E27FC236}">
                <a16:creationId xmlns:a16="http://schemas.microsoft.com/office/drawing/2014/main" id="{9CB4EFCF-84EC-4420-9A2B-7C028E7505B0}"/>
              </a:ext>
            </a:extLst>
          </p:cNvPr>
          <p:cNvSpPr>
            <a:spLocks noGrp="1"/>
          </p:cNvSpPr>
          <p:nvPr>
            <p:ph type="pic" sz="quarter" idx="50"/>
          </p:nvPr>
        </p:nvSpPr>
        <p:spPr>
          <a:xfrm>
            <a:off x="6560457" y="1613512"/>
            <a:ext cx="2743200" cy="2743200"/>
          </a:xfrm>
        </p:spPr>
        <p:txBody>
          <a:bodyPr anchor="ctr" anchorCtr="0">
            <a:noAutofit/>
          </a:bodyPr>
          <a:lstStyle>
            <a:lvl1pPr marL="0" indent="0" algn="ctr">
              <a:buNone/>
              <a:defRPr sz="1800"/>
            </a:lvl1pPr>
          </a:lstStyle>
          <a:p>
            <a:r>
              <a:rPr lang="en-US" dirty="0"/>
              <a:t>Click icon to add picture</a:t>
            </a:r>
            <a:endParaRPr lang="ru-RU" dirty="0"/>
          </a:p>
        </p:txBody>
      </p:sp>
      <p:sp>
        <p:nvSpPr>
          <p:cNvPr id="10" name="Text Placeholder 2">
            <a:extLst>
              <a:ext uri="{FF2B5EF4-FFF2-40B4-BE49-F238E27FC236}">
                <a16:creationId xmlns:a16="http://schemas.microsoft.com/office/drawing/2014/main" id="{B18DF9D1-5757-4445-9078-38760F447FFE}"/>
              </a:ext>
            </a:extLst>
          </p:cNvPr>
          <p:cNvSpPr>
            <a:spLocks noGrp="1"/>
          </p:cNvSpPr>
          <p:nvPr>
            <p:ph type="body" idx="51" hasCustomPrompt="1"/>
          </p:nvPr>
        </p:nvSpPr>
        <p:spPr>
          <a:xfrm>
            <a:off x="6978057" y="4492967"/>
            <a:ext cx="1908000" cy="334918"/>
          </a:xfrm>
        </p:spPr>
        <p:txBody>
          <a:bodyPr lIns="36000" tIns="0" rIns="0" bIns="0" anchor="b">
            <a:normAutofit/>
          </a:bodyPr>
          <a:lstStyle>
            <a:lvl1pPr marL="0" indent="0" algn="ctr">
              <a:buNone/>
              <a:defRPr sz="2200" b="0">
                <a:solidFill>
                  <a:srgbClr val="007CC2"/>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 name="Text Placeholder 11">
            <a:extLst>
              <a:ext uri="{FF2B5EF4-FFF2-40B4-BE49-F238E27FC236}">
                <a16:creationId xmlns:a16="http://schemas.microsoft.com/office/drawing/2014/main" id="{993B8732-2AA4-40C3-A4A3-44C5803BDA1C}"/>
              </a:ext>
            </a:extLst>
          </p:cNvPr>
          <p:cNvSpPr>
            <a:spLocks noGrp="1"/>
          </p:cNvSpPr>
          <p:nvPr>
            <p:ph type="body" sz="quarter" idx="52" hasCustomPrompt="1"/>
          </p:nvPr>
        </p:nvSpPr>
        <p:spPr>
          <a:xfrm>
            <a:off x="6978057"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1">
                    <a:lumMod val="50000"/>
                    <a:lumOff val="50000"/>
                  </a:schemeClr>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dirty="0"/>
              <a:t>Organization</a:t>
            </a:r>
          </a:p>
        </p:txBody>
      </p:sp>
      <p:sp>
        <p:nvSpPr>
          <p:cNvPr id="13" name="Text Placeholder 2">
            <a:extLst>
              <a:ext uri="{FF2B5EF4-FFF2-40B4-BE49-F238E27FC236}">
                <a16:creationId xmlns:a16="http://schemas.microsoft.com/office/drawing/2014/main" id="{C0720D82-39E2-490D-913A-B6DA31CAC2BD}"/>
              </a:ext>
            </a:extLst>
          </p:cNvPr>
          <p:cNvSpPr>
            <a:spLocks noGrp="1"/>
          </p:cNvSpPr>
          <p:nvPr>
            <p:ph type="body" idx="53" hasCustomPrompt="1"/>
          </p:nvPr>
        </p:nvSpPr>
        <p:spPr>
          <a:xfrm>
            <a:off x="6978057"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Tree>
    <p:custDataLst>
      <p:tags r:id="rId1"/>
    </p:custDataLst>
    <p:extLst>
      <p:ext uri="{BB962C8B-B14F-4D97-AF65-F5344CB8AC3E}">
        <p14:creationId xmlns:p14="http://schemas.microsoft.com/office/powerpoint/2010/main" val="29751420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out PRIM&amp;R">
    <p:spTree>
      <p:nvGrpSpPr>
        <p:cNvPr id="1" name=""/>
        <p:cNvGrpSpPr/>
        <p:nvPr/>
      </p:nvGrpSpPr>
      <p:grpSpPr>
        <a:xfrm>
          <a:off x="0" y="0"/>
          <a:ext cx="0" cy="0"/>
          <a:chOff x="0" y="0"/>
          <a:chExt cx="0" cy="0"/>
        </a:xfrm>
      </p:grpSpPr>
      <p:sp>
        <p:nvSpPr>
          <p:cNvPr id="14" name="Slide Number Placeholder 6"/>
          <p:cNvSpPr>
            <a:spLocks noGrp="1"/>
          </p:cNvSpPr>
          <p:nvPr>
            <p:ph type="sldNum" sz="quarter" idx="12"/>
          </p:nvPr>
        </p:nvSpPr>
        <p:spPr>
          <a:xfrm>
            <a:off x="8610600" y="6356350"/>
            <a:ext cx="2743200" cy="365125"/>
          </a:xfrm>
        </p:spPr>
        <p:txBody>
          <a:bodyPr/>
          <a:lstStyle/>
          <a:p>
            <a:fld id="{0CCB53DA-B236-4FC4-9509-F27BF1023B7C}" type="slidenum">
              <a:rPr lang="en-US" smtClean="0">
                <a:solidFill>
                  <a:prstClr val="black">
                    <a:tint val="75000"/>
                  </a:prstClr>
                </a:solidFill>
              </a:rPr>
              <a:pPr/>
              <a:t>‹#›</a:t>
            </a:fld>
            <a:endParaRPr lang="en-US">
              <a:solidFill>
                <a:prstClr val="black">
                  <a:tint val="75000"/>
                </a:prstClr>
              </a:solidFill>
            </a:endParaRPr>
          </a:p>
        </p:txBody>
      </p:sp>
      <p:pic>
        <p:nvPicPr>
          <p:cNvPr id="8" name="Picture Placeholder 1"/>
          <p:cNvPicPr>
            <a:picLocks noChangeAspect="1"/>
          </p:cNvPicPr>
          <p:nvPr userDrawn="1"/>
        </p:nvPicPr>
        <p:blipFill>
          <a:blip r:embed="rId3">
            <a:extLst>
              <a:ext uri="{28A0092B-C50C-407E-A947-70E740481C1C}">
                <a14:useLocalDpi xmlns:a14="http://schemas.microsoft.com/office/drawing/2010/main" val="0"/>
              </a:ext>
            </a:extLst>
          </a:blip>
          <a:srcRect t="30197" b="30197"/>
          <a:stretch>
            <a:fillRect/>
          </a:stretch>
        </p:blipFill>
        <p:spPr>
          <a:xfrm>
            <a:off x="458724" y="457200"/>
            <a:ext cx="11274552" cy="2971800"/>
          </a:xfrm>
          <a:prstGeom prst="rect">
            <a:avLst/>
          </a:prstGeom>
        </p:spPr>
      </p:pic>
      <p:sp>
        <p:nvSpPr>
          <p:cNvPr id="13" name="Text Placeholder 9"/>
          <p:cNvSpPr>
            <a:spLocks noGrp="1"/>
          </p:cNvSpPr>
          <p:nvPr>
            <p:ph type="body" idx="13"/>
          </p:nvPr>
        </p:nvSpPr>
        <p:spPr>
          <a:xfrm>
            <a:off x="4060516" y="3797759"/>
            <a:ext cx="6275470" cy="2036631"/>
          </a:xfrm>
        </p:spPr>
        <p:txBody>
          <a:bodyPr>
            <a:noAutofit/>
          </a:bodyPr>
          <a:lstStyle>
            <a:lvl1pPr marL="0" indent="0">
              <a:buNone/>
              <a:defRPr>
                <a:solidFill>
                  <a:srgbClr val="292929"/>
                </a:solidFill>
              </a:defRPr>
            </a:lvl1pPr>
          </a:lstStyle>
          <a:p>
            <a:pPr fontAlgn="base"/>
            <a:r>
              <a:rPr lang="en-US" sz="2000" dirty="0"/>
              <a:t>Public Responsibility in Medicine and Research (PRIM&amp;R) advances the highest ethical standards in the conduct of biomedical, behavioral, and social science research. We accomplish this mission through education, membership services, professional certification, public policy initiatives, and community building.</a:t>
            </a:r>
          </a:p>
        </p:txBody>
      </p:sp>
      <p:sp>
        <p:nvSpPr>
          <p:cNvPr id="15" name="Title 7"/>
          <p:cNvSpPr>
            <a:spLocks noGrp="1"/>
          </p:cNvSpPr>
          <p:nvPr>
            <p:ph type="title"/>
          </p:nvPr>
        </p:nvSpPr>
        <p:spPr>
          <a:xfrm>
            <a:off x="1115404" y="3797760"/>
            <a:ext cx="2642616" cy="1041316"/>
          </a:xfrm>
        </p:spPr>
        <p:txBody>
          <a:bodyPr>
            <a:noAutofit/>
          </a:bodyPr>
          <a:lstStyle>
            <a:lvl1pPr>
              <a:defRPr sz="3600"/>
            </a:lvl1pPr>
          </a:lstStyle>
          <a:p>
            <a:r>
              <a:rPr lang="en-US" dirty="0"/>
              <a:t>About PRIM&amp;R</a:t>
            </a:r>
          </a:p>
        </p:txBody>
      </p:sp>
      <p:sp>
        <p:nvSpPr>
          <p:cNvPr id="16" name="Text Placeholder 8"/>
          <p:cNvSpPr>
            <a:spLocks noGrp="1"/>
          </p:cNvSpPr>
          <p:nvPr>
            <p:ph type="body" idx="1"/>
          </p:nvPr>
        </p:nvSpPr>
        <p:spPr>
          <a:xfrm>
            <a:off x="1115404" y="4946275"/>
            <a:ext cx="2642616" cy="1041316"/>
          </a:xfrm>
        </p:spPr>
        <p:txBody>
          <a:bodyPr>
            <a:normAutofit/>
          </a:bodyPr>
          <a:lstStyle>
            <a:lvl1pPr marL="0" indent="0">
              <a:buNone/>
              <a:defRPr sz="1800">
                <a:solidFill>
                  <a:schemeClr val="tx1">
                    <a:lumMod val="50000"/>
                    <a:lumOff val="50000"/>
                  </a:schemeClr>
                </a:solidFill>
              </a:defRPr>
            </a:lvl1pPr>
          </a:lstStyle>
          <a:p>
            <a:r>
              <a:rPr lang="en-US" dirty="0"/>
              <a:t>primr.org</a:t>
            </a:r>
          </a:p>
        </p:txBody>
      </p:sp>
      <p:pic>
        <p:nvPicPr>
          <p:cNvPr id="5" name="Picture 4">
            <a:extLst>
              <a:ext uri="{FF2B5EF4-FFF2-40B4-BE49-F238E27FC236}">
                <a16:creationId xmlns:a16="http://schemas.microsoft.com/office/drawing/2014/main" id="{9FECAE6C-C31F-47AD-9A09-20494C533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1393" y="2434856"/>
            <a:ext cx="2214171" cy="797441"/>
          </a:xfrm>
          <a:prstGeom prst="rect">
            <a:avLst/>
          </a:prstGeom>
        </p:spPr>
      </p:pic>
    </p:spTree>
    <p:custDataLst>
      <p:tags r:id="rId1"/>
    </p:custDataLst>
    <p:extLst>
      <p:ext uri="{BB962C8B-B14F-4D97-AF65-F5344CB8AC3E}">
        <p14:creationId xmlns:p14="http://schemas.microsoft.com/office/powerpoint/2010/main" val="34643116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pporter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CCB53DA-B236-4FC4-9509-F27BF1023B7C}" type="slidenum">
              <a:rPr lang="en-US" smtClean="0">
                <a:solidFill>
                  <a:prstClr val="black">
                    <a:tint val="75000"/>
                  </a:prstClr>
                </a:solidFill>
              </a:rPr>
              <a:pPr/>
              <a:t>‹#›</a:t>
            </a:fld>
            <a:endParaRPr lang="en-US">
              <a:solidFill>
                <a:prstClr val="black">
                  <a:tint val="75000"/>
                </a:prstClr>
              </a:solidFill>
            </a:endParaRPr>
          </a:p>
        </p:txBody>
      </p:sp>
      <p:sp>
        <p:nvSpPr>
          <p:cNvPr id="6" name="Title 6"/>
          <p:cNvSpPr>
            <a:spLocks noGrp="1"/>
          </p:cNvSpPr>
          <p:nvPr>
            <p:ph type="title"/>
          </p:nvPr>
        </p:nvSpPr>
        <p:spPr>
          <a:xfrm>
            <a:off x="830127" y="1331139"/>
            <a:ext cx="4584212" cy="1107114"/>
          </a:xfrm>
        </p:spPr>
        <p:txBody>
          <a:bodyPr>
            <a:normAutofit/>
          </a:bodyPr>
          <a:lstStyle>
            <a:lvl1pPr>
              <a:defRPr sz="3600" b="1">
                <a:latin typeface="+mn-lt"/>
              </a:defRPr>
            </a:lvl1pPr>
          </a:lstStyle>
          <a:p>
            <a:r>
              <a:rPr lang="en-US" dirty="0"/>
              <a:t>Thank you to our supporter!</a:t>
            </a:r>
          </a:p>
        </p:txBody>
      </p:sp>
      <p:sp>
        <p:nvSpPr>
          <p:cNvPr id="7" name="Text Placeholder 7"/>
          <p:cNvSpPr>
            <a:spLocks noGrp="1"/>
          </p:cNvSpPr>
          <p:nvPr>
            <p:ph type="body" idx="1" hasCustomPrompt="1"/>
          </p:nvPr>
        </p:nvSpPr>
        <p:spPr>
          <a:xfrm>
            <a:off x="830127" y="2545450"/>
            <a:ext cx="4584212" cy="540000"/>
          </a:xfrm>
        </p:spPr>
        <p:txBody>
          <a:bodyPr>
            <a:normAutofit/>
          </a:bodyPr>
          <a:lstStyle>
            <a:lvl1pPr marL="0" indent="0">
              <a:buNone/>
              <a:defRPr sz="2400">
                <a:latin typeface="+mn-lt"/>
                <a:ea typeface="Roboto" panose="02000000000000000000" pitchFamily="2" charset="0"/>
                <a:cs typeface="Roboto" panose="02000000000000000000" pitchFamily="2" charset="0"/>
              </a:defRPr>
            </a:lvl1pPr>
          </a:lstStyle>
          <a:p>
            <a:r>
              <a:rPr lang="en-US" dirty="0">
                <a:solidFill>
                  <a:srgbClr val="FDB924"/>
                </a:solidFill>
                <a:latin typeface="Whitney Semibold" pitchFamily="50" charset="0"/>
              </a:rPr>
              <a:t>Supporter name</a:t>
            </a:r>
          </a:p>
        </p:txBody>
      </p:sp>
      <p:sp>
        <p:nvSpPr>
          <p:cNvPr id="8" name="Text Placeholder 8"/>
          <p:cNvSpPr>
            <a:spLocks noGrp="1"/>
          </p:cNvSpPr>
          <p:nvPr>
            <p:ph type="body" idx="13" hasCustomPrompt="1"/>
          </p:nvPr>
        </p:nvSpPr>
        <p:spPr>
          <a:xfrm>
            <a:off x="830128" y="3300065"/>
            <a:ext cx="4584212" cy="1745768"/>
          </a:xfrm>
        </p:spPr>
        <p:txBody>
          <a:bodyPr>
            <a:normAutofit/>
          </a:bodyPr>
          <a:lstStyle>
            <a:lvl1pPr marL="0" indent="0">
              <a:buNone/>
              <a:defRPr sz="1800">
                <a:latin typeface="+mn-lt"/>
              </a:defRPr>
            </a:lvl1pPr>
          </a:lstStyle>
          <a:p>
            <a:r>
              <a:rPr lang="en-US" dirty="0"/>
              <a:t>Supporter description (25 words)</a:t>
            </a:r>
          </a:p>
        </p:txBody>
      </p:sp>
      <p:sp>
        <p:nvSpPr>
          <p:cNvPr id="13" name="Picture Placeholder 12"/>
          <p:cNvSpPr>
            <a:spLocks noGrp="1"/>
          </p:cNvSpPr>
          <p:nvPr>
            <p:ph type="pic" sz="quarter" idx="20" hasCustomPrompt="1"/>
          </p:nvPr>
        </p:nvSpPr>
        <p:spPr>
          <a:xfrm>
            <a:off x="6896100" y="2033588"/>
            <a:ext cx="4457700" cy="2376487"/>
          </a:xfrm>
        </p:spPr>
        <p:txBody>
          <a:bodyPr/>
          <a:lstStyle>
            <a:lvl1pPr>
              <a:defRPr baseline="0"/>
            </a:lvl1pPr>
          </a:lstStyle>
          <a:p>
            <a:r>
              <a:rPr lang="en-US" dirty="0"/>
              <a:t>Supporter logo</a:t>
            </a:r>
          </a:p>
        </p:txBody>
      </p:sp>
      <p:sp>
        <p:nvSpPr>
          <p:cNvPr id="16" name="Text Placeholder 10"/>
          <p:cNvSpPr>
            <a:spLocks noGrp="1"/>
          </p:cNvSpPr>
          <p:nvPr>
            <p:ph type="body" sz="quarter" idx="19" hasCustomPrompt="1"/>
          </p:nvPr>
        </p:nvSpPr>
        <p:spPr>
          <a:xfrm>
            <a:off x="2145559" y="5260448"/>
            <a:ext cx="1692402" cy="280988"/>
          </a:xfrm>
        </p:spPr>
        <p:txBody>
          <a:bodyPr>
            <a:noAutofit/>
          </a:bodyPr>
          <a:lstStyle>
            <a:lvl1pPr marL="0" indent="0" algn="ctr">
              <a:buNone/>
              <a:defRPr sz="1800">
                <a:solidFill>
                  <a:srgbClr val="007CC2"/>
                </a:solidFill>
              </a:defRPr>
            </a:lvl1pPr>
          </a:lstStyle>
          <a:p>
            <a:r>
              <a:rPr lang="en-US" dirty="0"/>
              <a:t>Learn more:</a:t>
            </a:r>
          </a:p>
        </p:txBody>
      </p:sp>
      <p:sp>
        <p:nvSpPr>
          <p:cNvPr id="17" name="Text Placeholder 11"/>
          <p:cNvSpPr>
            <a:spLocks noGrp="1"/>
          </p:cNvSpPr>
          <p:nvPr>
            <p:ph type="body" sz="quarter" idx="21" hasCustomPrompt="1"/>
          </p:nvPr>
        </p:nvSpPr>
        <p:spPr>
          <a:xfrm>
            <a:off x="1325459" y="5555723"/>
            <a:ext cx="3332603" cy="280500"/>
          </a:xfrm>
        </p:spPr>
        <p:txBody>
          <a:bodyPr>
            <a:noAutofit/>
          </a:bodyPr>
          <a:lstStyle>
            <a:lvl1pPr marL="0" indent="0" algn="ctr">
              <a:buNone/>
              <a:defRPr sz="1800"/>
            </a:lvl1pPr>
          </a:lstStyle>
          <a:p>
            <a:r>
              <a:rPr lang="en-US" dirty="0">
                <a:solidFill>
                  <a:srgbClr val="FDB924"/>
                </a:solidFill>
              </a:rPr>
              <a:t>URL</a:t>
            </a:r>
          </a:p>
        </p:txBody>
      </p:sp>
    </p:spTree>
    <p:custDataLst>
      <p:tags r:id="rId1"/>
    </p:custDataLst>
    <p:extLst>
      <p:ext uri="{BB962C8B-B14F-4D97-AF65-F5344CB8AC3E}">
        <p14:creationId xmlns:p14="http://schemas.microsoft.com/office/powerpoint/2010/main" val="371120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1613512"/>
            <a:ext cx="12192000" cy="2743200"/>
          </a:xfrm>
          <a:prstGeom prst="rect">
            <a:avLst/>
          </a:prstGeom>
          <a:solidFill>
            <a:srgbClr val="FDB92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2" name="Picture Placeholder 11">
            <a:extLst>
              <a:ext uri="{FF2B5EF4-FFF2-40B4-BE49-F238E27FC236}">
                <a16:creationId xmlns:a16="http://schemas.microsoft.com/office/drawing/2014/main" id="{9CB4EFCF-84EC-4420-9A2B-7C028E7505B0}"/>
              </a:ext>
            </a:extLst>
          </p:cNvPr>
          <p:cNvSpPr>
            <a:spLocks noGrp="1"/>
          </p:cNvSpPr>
          <p:nvPr>
            <p:ph type="pic" sz="quarter" idx="49"/>
          </p:nvPr>
        </p:nvSpPr>
        <p:spPr>
          <a:xfrm>
            <a:off x="3229428" y="1613512"/>
            <a:ext cx="2743200" cy="2743200"/>
          </a:xfrm>
        </p:spPr>
        <p:txBody>
          <a:bodyPr anchor="ctr" anchorCtr="0">
            <a:noAutofit/>
          </a:bodyPr>
          <a:lstStyle>
            <a:lvl1pPr marL="0" indent="0" algn="ctr">
              <a:buNone/>
              <a:defRPr sz="1800"/>
            </a:lvl1pPr>
          </a:lstStyle>
          <a:p>
            <a:r>
              <a:rPr lang="en-US" dirty="0"/>
              <a:t>Click icon to add picture</a:t>
            </a:r>
            <a:endParaRPr lang="ru-RU"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hasCustomPrompt="1"/>
          </p:nvPr>
        </p:nvSpPr>
        <p:spPr>
          <a:xfrm>
            <a:off x="836614" y="740998"/>
            <a:ext cx="9535686" cy="568800"/>
          </a:xfrm>
        </p:spPr>
        <p:txBody>
          <a:bodyPr lIns="36000" tIns="0" rIns="0" bIns="0"/>
          <a:lstStyle>
            <a:lvl1pPr>
              <a:defRPr/>
            </a:lvl1pPr>
          </a:lstStyle>
          <a:p>
            <a:r>
              <a:rPr lang="en-US" dirty="0"/>
              <a:t>Questions?</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solidFill>
                  <a:prstClr val="black">
                    <a:tint val="75000"/>
                  </a:prstClr>
                </a:solidFill>
              </a:rPr>
              <a:pPr/>
              <a:t>‹#›</a:t>
            </a:fld>
            <a:endParaRPr lang="ru-RU" dirty="0">
              <a:solidFill>
                <a:prstClr val="black">
                  <a:tint val="75000"/>
                </a:prstClr>
              </a:solidFill>
            </a:endParaRP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3647028" y="4492967"/>
            <a:ext cx="1908000" cy="334918"/>
          </a:xfrm>
        </p:spPr>
        <p:txBody>
          <a:bodyPr lIns="36000" tIns="0" rIns="0" bIns="0" anchor="b">
            <a:normAutofit/>
          </a:bodyPr>
          <a:lstStyle>
            <a:lvl1pPr marL="0" indent="0" algn="ctr">
              <a:buNone/>
              <a:defRPr sz="2200" b="0">
                <a:solidFill>
                  <a:srgbClr val="007CC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hasCustomPrompt="1"/>
          </p:nvPr>
        </p:nvSpPr>
        <p:spPr>
          <a:xfrm>
            <a:off x="3647028"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1">
                    <a:lumMod val="50000"/>
                    <a:lumOff val="50000"/>
                  </a:schemeClr>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dirty="0"/>
              <a:t>Organization</a:t>
            </a:r>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3647028"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9" name="Picture Placeholder 11">
            <a:extLst>
              <a:ext uri="{FF2B5EF4-FFF2-40B4-BE49-F238E27FC236}">
                <a16:creationId xmlns:a16="http://schemas.microsoft.com/office/drawing/2014/main" id="{9CB4EFCF-84EC-4420-9A2B-7C028E7505B0}"/>
              </a:ext>
            </a:extLst>
          </p:cNvPr>
          <p:cNvSpPr>
            <a:spLocks noGrp="1"/>
          </p:cNvSpPr>
          <p:nvPr>
            <p:ph type="pic" sz="quarter" idx="50"/>
          </p:nvPr>
        </p:nvSpPr>
        <p:spPr>
          <a:xfrm>
            <a:off x="6560457" y="1613512"/>
            <a:ext cx="2743200" cy="2743200"/>
          </a:xfrm>
        </p:spPr>
        <p:txBody>
          <a:bodyPr anchor="ctr" anchorCtr="0">
            <a:noAutofit/>
          </a:bodyPr>
          <a:lstStyle>
            <a:lvl1pPr marL="0" indent="0" algn="ctr">
              <a:buNone/>
              <a:defRPr sz="1800"/>
            </a:lvl1pPr>
          </a:lstStyle>
          <a:p>
            <a:r>
              <a:rPr lang="en-US" dirty="0"/>
              <a:t>Click icon to add picture</a:t>
            </a:r>
            <a:endParaRPr lang="ru-RU" dirty="0"/>
          </a:p>
        </p:txBody>
      </p:sp>
      <p:sp>
        <p:nvSpPr>
          <p:cNvPr id="10" name="Text Placeholder 2">
            <a:extLst>
              <a:ext uri="{FF2B5EF4-FFF2-40B4-BE49-F238E27FC236}">
                <a16:creationId xmlns:a16="http://schemas.microsoft.com/office/drawing/2014/main" id="{B18DF9D1-5757-4445-9078-38760F447FFE}"/>
              </a:ext>
            </a:extLst>
          </p:cNvPr>
          <p:cNvSpPr>
            <a:spLocks noGrp="1"/>
          </p:cNvSpPr>
          <p:nvPr>
            <p:ph type="body" idx="51" hasCustomPrompt="1"/>
          </p:nvPr>
        </p:nvSpPr>
        <p:spPr>
          <a:xfrm>
            <a:off x="6978057" y="4492967"/>
            <a:ext cx="1908000" cy="334918"/>
          </a:xfrm>
        </p:spPr>
        <p:txBody>
          <a:bodyPr lIns="36000" tIns="0" rIns="0" bIns="0" anchor="b">
            <a:normAutofit/>
          </a:bodyPr>
          <a:lstStyle>
            <a:lvl1pPr marL="0" indent="0" algn="ctr">
              <a:buNone/>
              <a:defRPr sz="2200" b="0">
                <a:solidFill>
                  <a:srgbClr val="007CC2"/>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 name="Text Placeholder 11">
            <a:extLst>
              <a:ext uri="{FF2B5EF4-FFF2-40B4-BE49-F238E27FC236}">
                <a16:creationId xmlns:a16="http://schemas.microsoft.com/office/drawing/2014/main" id="{993B8732-2AA4-40C3-A4A3-44C5803BDA1C}"/>
              </a:ext>
            </a:extLst>
          </p:cNvPr>
          <p:cNvSpPr>
            <a:spLocks noGrp="1"/>
          </p:cNvSpPr>
          <p:nvPr>
            <p:ph type="body" sz="quarter" idx="52" hasCustomPrompt="1"/>
          </p:nvPr>
        </p:nvSpPr>
        <p:spPr>
          <a:xfrm>
            <a:off x="6978057"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1">
                    <a:lumMod val="50000"/>
                    <a:lumOff val="50000"/>
                  </a:schemeClr>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dirty="0"/>
              <a:t>Organization</a:t>
            </a:r>
          </a:p>
        </p:txBody>
      </p:sp>
      <p:sp>
        <p:nvSpPr>
          <p:cNvPr id="13" name="Text Placeholder 2">
            <a:extLst>
              <a:ext uri="{FF2B5EF4-FFF2-40B4-BE49-F238E27FC236}">
                <a16:creationId xmlns:a16="http://schemas.microsoft.com/office/drawing/2014/main" id="{C0720D82-39E2-490D-913A-B6DA31CAC2BD}"/>
              </a:ext>
            </a:extLst>
          </p:cNvPr>
          <p:cNvSpPr>
            <a:spLocks noGrp="1"/>
          </p:cNvSpPr>
          <p:nvPr>
            <p:ph type="body" idx="53" hasCustomPrompt="1"/>
          </p:nvPr>
        </p:nvSpPr>
        <p:spPr>
          <a:xfrm>
            <a:off x="6978057" y="5138591"/>
            <a:ext cx="1908000" cy="693882"/>
          </a:xfrm>
        </p:spPr>
        <p:txBody>
          <a:bodyPr lIns="36000" tIns="0" rIns="0" bIns="0" anchor="t" anchorCtr="0">
            <a:normAutofit/>
          </a:bodyPr>
          <a:lstStyle>
            <a:lvl1pPr marL="0" indent="0" algn="ctr">
              <a:buNone/>
              <a:defRPr sz="1200" b="0" u="none">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Tree>
    <p:custDataLst>
      <p:tags r:id="rId1"/>
    </p:custDataLst>
    <p:extLst>
      <p:ext uri="{BB962C8B-B14F-4D97-AF65-F5344CB8AC3E}">
        <p14:creationId xmlns:p14="http://schemas.microsoft.com/office/powerpoint/2010/main" val="349275405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Section Title">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41B7CDEE-2644-4D36-95CB-1F92049E7FF7}"/>
              </a:ext>
            </a:extLst>
          </p:cNvPr>
          <p:cNvSpPr>
            <a:spLocks noGrp="1" noChangeAspect="1"/>
          </p:cNvSpPr>
          <p:nvPr>
            <p:ph type="pic" sz="quarter" idx="13"/>
          </p:nvPr>
        </p:nvSpPr>
        <p:spPr>
          <a:xfrm>
            <a:off x="740588" y="605790"/>
            <a:ext cx="10710824" cy="5646420"/>
          </a:xfrm>
        </p:spPr>
        <p:txBody>
          <a:bodyPr anchor="ctr" anchorCtr="0">
            <a:noAutofit/>
          </a:bodyPr>
          <a:lstStyle>
            <a:lvl1pPr marL="0" indent="0" algn="ctr">
              <a:buNone/>
              <a:defRPr/>
            </a:lvl1pPr>
          </a:lstStyle>
          <a:p>
            <a:r>
              <a:rPr lang="en-US" dirty="0"/>
              <a:t>Click icon to add picture</a:t>
            </a:r>
            <a:endParaRPr lang="ru-RU" dirty="0"/>
          </a:p>
        </p:txBody>
      </p:sp>
      <p:sp>
        <p:nvSpPr>
          <p:cNvPr id="9" name="Title 19">
            <a:extLst>
              <a:ext uri="{FF2B5EF4-FFF2-40B4-BE49-F238E27FC236}">
                <a16:creationId xmlns:a16="http://schemas.microsoft.com/office/drawing/2014/main" id="{64B737A3-9F6C-4989-B51B-07BDDD38FDB3}"/>
              </a:ext>
            </a:extLst>
          </p:cNvPr>
          <p:cNvSpPr>
            <a:spLocks noGrp="1"/>
          </p:cNvSpPr>
          <p:nvPr>
            <p:ph type="title" hasCustomPrompt="1"/>
          </p:nvPr>
        </p:nvSpPr>
        <p:spPr>
          <a:xfrm>
            <a:off x="740588" y="2028825"/>
            <a:ext cx="4726800" cy="1861200"/>
          </a:xfrm>
          <a:solidFill>
            <a:schemeClr val="bg1">
              <a:alpha val="75000"/>
            </a:schemeClr>
          </a:solidFill>
        </p:spPr>
        <p:txBody>
          <a:bodyPr lIns="396000" tIns="0" rIns="0" bIns="0">
            <a:noAutofit/>
          </a:bodyPr>
          <a:lstStyle>
            <a:lvl1pPr algn="l">
              <a:lnSpc>
                <a:spcPct val="85000"/>
              </a:lnSpc>
              <a:defRPr sz="5500">
                <a:solidFill>
                  <a:srgbClr val="007CC2"/>
                </a:solidFill>
              </a:defRPr>
            </a:lvl1pPr>
          </a:lstStyle>
          <a:p>
            <a:r>
              <a:rPr lang="en-US" dirty="0"/>
              <a:t>Agenda Item 1</a:t>
            </a:r>
            <a:endParaRPr lang="ru-RU" dirty="0"/>
          </a:p>
        </p:txBody>
      </p:sp>
      <p:sp>
        <p:nvSpPr>
          <p:cNvPr id="8" name="Text Placeholder 14">
            <a:extLst>
              <a:ext uri="{FF2B5EF4-FFF2-40B4-BE49-F238E27FC236}">
                <a16:creationId xmlns:a16="http://schemas.microsoft.com/office/drawing/2014/main" id="{8373CC7F-8644-430C-90D9-B903ED9F612A}"/>
              </a:ext>
            </a:extLst>
          </p:cNvPr>
          <p:cNvSpPr>
            <a:spLocks noGrp="1"/>
          </p:cNvSpPr>
          <p:nvPr>
            <p:ph type="body" sz="quarter" idx="15"/>
          </p:nvPr>
        </p:nvSpPr>
        <p:spPr>
          <a:xfrm>
            <a:off x="739813" y="3890025"/>
            <a:ext cx="4727575" cy="728663"/>
          </a:xfrm>
          <a:solidFill>
            <a:srgbClr val="FDB924">
              <a:alpha val="75000"/>
            </a:srgbClr>
          </a:solidFill>
        </p:spPr>
        <p:txBody>
          <a:bodyPr lIns="396000" anchor="ctr" anchorCtr="0">
            <a:noAutofit/>
          </a:bodyPr>
          <a:lstStyle>
            <a:lvl1pPr marL="0" indent="0" algn="l">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10" name="Slide Number Placeholder 6"/>
          <p:cNvSpPr>
            <a:spLocks noGrp="1"/>
          </p:cNvSpPr>
          <p:nvPr>
            <p:ph type="sldNum" sz="quarter" idx="12"/>
          </p:nvPr>
        </p:nvSpPr>
        <p:spPr>
          <a:xfrm>
            <a:off x="8610600" y="6356350"/>
            <a:ext cx="2743200" cy="365125"/>
          </a:xfrm>
        </p:spPr>
        <p:txBody>
          <a:bodyPr/>
          <a:lstStyle/>
          <a:p>
            <a:fld id="{0CCB53DA-B236-4FC4-9509-F27BF1023B7C}" type="slidenum">
              <a:rPr lang="en-US" smtClean="0">
                <a:solidFill>
                  <a:prstClr val="black">
                    <a:tint val="75000"/>
                  </a:prstClr>
                </a:solidFill>
              </a:rPr>
              <a:pPr/>
              <a:t>‹#›</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76643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58723" y="215900"/>
            <a:ext cx="11274489" cy="6184900"/>
          </a:xfrm>
        </p:spPr>
        <p:txBody>
          <a:bodyPr/>
          <a:lstStyle/>
          <a:p>
            <a:endParaRPr lang="en-US" dirty="0"/>
          </a:p>
        </p:txBody>
      </p:sp>
      <p:sp>
        <p:nvSpPr>
          <p:cNvPr id="4" name="Picture Placeholder 3"/>
          <p:cNvSpPr>
            <a:spLocks noGrp="1"/>
          </p:cNvSpPr>
          <p:nvPr>
            <p:ph type="pic" sz="quarter" idx="16" hasCustomPrompt="1"/>
          </p:nvPr>
        </p:nvSpPr>
        <p:spPr>
          <a:xfrm>
            <a:off x="1069055" y="712663"/>
            <a:ext cx="4478337" cy="2043112"/>
          </a:xfrm>
        </p:spPr>
        <p:txBody>
          <a:bodyPr/>
          <a:lstStyle>
            <a:lvl1pPr marL="0" indent="0">
              <a:buNone/>
              <a:defRPr/>
            </a:lvl1pPr>
          </a:lstStyle>
          <a:p>
            <a:r>
              <a:rPr lang="en-US" dirty="0"/>
              <a:t>logo</a:t>
            </a:r>
          </a:p>
        </p:txBody>
      </p:sp>
      <p:sp>
        <p:nvSpPr>
          <p:cNvPr id="16" name="Title 1">
            <a:extLst>
              <a:ext uri="{FF2B5EF4-FFF2-40B4-BE49-F238E27FC236}">
                <a16:creationId xmlns:a16="http://schemas.microsoft.com/office/drawing/2014/main" id="{AC829233-8E4C-4046-85BB-5166B8A721AE}"/>
              </a:ext>
            </a:extLst>
          </p:cNvPr>
          <p:cNvSpPr>
            <a:spLocks noGrp="1"/>
          </p:cNvSpPr>
          <p:nvPr>
            <p:ph type="ctrTitle" hasCustomPrompt="1"/>
          </p:nvPr>
        </p:nvSpPr>
        <p:spPr>
          <a:xfrm>
            <a:off x="458724" y="3275761"/>
            <a:ext cx="11274552" cy="1348720"/>
          </a:xfrm>
          <a:solidFill>
            <a:schemeClr val="bg1">
              <a:alpha val="75000"/>
            </a:schemeClr>
          </a:solidFill>
        </p:spPr>
        <p:txBody>
          <a:bodyPr anchor="ctr" anchorCtr="0">
            <a:normAutofit/>
          </a:bodyPr>
          <a:lstStyle>
            <a:lvl1pPr algn="ctr">
              <a:defRPr sz="5500">
                <a:solidFill>
                  <a:srgbClr val="007CC2"/>
                </a:solidFill>
                <a:latin typeface="+mn-lt"/>
              </a:defRPr>
            </a:lvl1pPr>
          </a:lstStyle>
          <a:p>
            <a:r>
              <a:rPr lang="en-US" dirty="0"/>
              <a:t>Thank you!</a:t>
            </a:r>
            <a:endParaRPr lang="ru-RU" dirty="0"/>
          </a:p>
        </p:txBody>
      </p:sp>
      <p:sp>
        <p:nvSpPr>
          <p:cNvPr id="17" name="Subtitle 2">
            <a:extLst>
              <a:ext uri="{FF2B5EF4-FFF2-40B4-BE49-F238E27FC236}">
                <a16:creationId xmlns:a16="http://schemas.microsoft.com/office/drawing/2014/main" id="{C6A507DE-4CA5-4E76-8450-4125151EB335}"/>
              </a:ext>
            </a:extLst>
          </p:cNvPr>
          <p:cNvSpPr>
            <a:spLocks noGrp="1"/>
          </p:cNvSpPr>
          <p:nvPr>
            <p:ph type="subTitle" idx="1" hasCustomPrompt="1"/>
          </p:nvPr>
        </p:nvSpPr>
        <p:spPr>
          <a:xfrm>
            <a:off x="458724" y="4628730"/>
            <a:ext cx="11274552" cy="1772070"/>
          </a:xfrm>
          <a:solidFill>
            <a:srgbClr val="FDB924">
              <a:alpha val="75000"/>
            </a:srgbClr>
          </a:solidFill>
          <a:ln>
            <a:noFill/>
          </a:ln>
        </p:spPr>
        <p:txBody>
          <a:bodyPr tIns="252000" rIns="90000" anchor="t" anchorCtr="0">
            <a:normAutofit/>
          </a:bodyPr>
          <a:lstStyle>
            <a:lvl1pPr marL="0" indent="0" algn="ctr">
              <a:buNone/>
              <a:defRPr sz="28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Webinar Date</a:t>
            </a:r>
            <a:endParaRPr lang="ru-RU" dirty="0"/>
          </a:p>
        </p:txBody>
      </p:sp>
    </p:spTree>
    <p:custDataLst>
      <p:tags r:id="rId1"/>
    </p:custDataLst>
    <p:extLst>
      <p:ext uri="{BB962C8B-B14F-4D97-AF65-F5344CB8AC3E}">
        <p14:creationId xmlns:p14="http://schemas.microsoft.com/office/powerpoint/2010/main" val="3938338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Audi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Audio Options</a:t>
            </a:r>
          </a:p>
        </p:txBody>
      </p:sp>
      <p:sp>
        <p:nvSpPr>
          <p:cNvPr id="3" name="Content Placeholder 2"/>
          <p:cNvSpPr>
            <a:spLocks noGrp="1"/>
          </p:cNvSpPr>
          <p:nvPr>
            <p:ph idx="1" hasCustomPrompt="1"/>
          </p:nvPr>
        </p:nvSpPr>
        <p:spPr/>
        <p:txBody>
          <a:bodyPr/>
          <a:lstStyle>
            <a:lvl1pPr>
              <a:buClr>
                <a:srgbClr val="007CC2"/>
              </a:buClr>
              <a:defRPr>
                <a:solidFill>
                  <a:srgbClr val="292929"/>
                </a:solidFill>
              </a:defRPr>
            </a:lvl1pPr>
            <a:lvl2pPr marL="457200" indent="0">
              <a:buClr>
                <a:srgbClr val="007CC2"/>
              </a:buClr>
              <a:buFont typeface="Wingdings" panose="05000000000000000000" pitchFamily="2" charset="2"/>
              <a:buNone/>
              <a:defRPr>
                <a:solidFill>
                  <a:srgbClr val="292929"/>
                </a:solidFill>
              </a:defRPr>
            </a:lvl2pPr>
            <a:lvl3pPr marL="1143000" indent="-228600">
              <a:buClr>
                <a:srgbClr val="007CC2"/>
              </a:buClr>
              <a:buFont typeface="Wingdings" panose="05000000000000000000" pitchFamily="2" charset="2"/>
              <a:buChar char="§"/>
              <a:defRPr>
                <a:solidFill>
                  <a:srgbClr val="292929"/>
                </a:solidFill>
              </a:defRPr>
            </a:lvl3pPr>
            <a:lvl4pPr marL="1600200" indent="-228600">
              <a:buClr>
                <a:srgbClr val="007CC2"/>
              </a:buClr>
              <a:buFont typeface="Wingdings" panose="05000000000000000000" pitchFamily="2" charset="2"/>
              <a:buChar char="§"/>
              <a:defRPr>
                <a:solidFill>
                  <a:srgbClr val="292929"/>
                </a:solidFill>
              </a:defRPr>
            </a:lvl4pPr>
            <a:lvl5pPr marL="2057400" indent="-228600">
              <a:buClr>
                <a:srgbClr val="007CC2"/>
              </a:buClr>
              <a:buFont typeface="Wingdings" panose="05000000000000000000" pitchFamily="2" charset="2"/>
              <a:buChar char="§"/>
              <a:defRPr>
                <a:solidFill>
                  <a:srgbClr val="292929"/>
                </a:solidFill>
              </a:defRPr>
            </a:lvl5pPr>
          </a:lstStyle>
          <a:p>
            <a:pPr lvl="0"/>
            <a:r>
              <a:rPr lang="en-US" dirty="0"/>
              <a:t>To listen over your computer speakers (recommended), select Join Conference in the upper left corner of the screen, and when prompted, “allow” your microphone.</a:t>
            </a:r>
          </a:p>
          <a:p>
            <a:pPr lvl="0"/>
            <a:r>
              <a:rPr lang="en-US" dirty="0"/>
              <a:t>To listen over the phone, dial:</a:t>
            </a:r>
          </a:p>
        </p:txBody>
      </p:sp>
      <p:sp>
        <p:nvSpPr>
          <p:cNvPr id="6" name="Slide Number Placeholder 5"/>
          <p:cNvSpPr>
            <a:spLocks noGrp="1"/>
          </p:cNvSpPr>
          <p:nvPr>
            <p:ph type="sldNum" sz="quarter" idx="12"/>
          </p:nvPr>
        </p:nvSpPr>
        <p:spPr/>
        <p:txBody>
          <a:bodyPr/>
          <a:lstStyle/>
          <a:p>
            <a:fld id="{0CCB53DA-B236-4FC4-9509-F27BF1023B7C}" type="slidenum">
              <a:rPr lang="en-US" smtClean="0">
                <a:solidFill>
                  <a:prstClr val="black">
                    <a:tint val="75000"/>
                  </a:prstClr>
                </a:solidFill>
              </a:rPr>
              <a:pPr/>
              <a:t>‹#›</a:t>
            </a:fld>
            <a:endParaRPr lang="en-US">
              <a:solidFill>
                <a:prstClr val="black">
                  <a:tint val="75000"/>
                </a:prstClr>
              </a:solidFill>
            </a:endParaRPr>
          </a:p>
        </p:txBody>
      </p:sp>
      <p:grpSp>
        <p:nvGrpSpPr>
          <p:cNvPr id="8" name="Group 7"/>
          <p:cNvGrpSpPr>
            <a:grpSpLocks noChangeAspect="1"/>
          </p:cNvGrpSpPr>
          <p:nvPr userDrawn="1"/>
        </p:nvGrpSpPr>
        <p:grpSpPr>
          <a:xfrm>
            <a:off x="6437556" y="4912676"/>
            <a:ext cx="4038600" cy="902654"/>
            <a:chOff x="1676400" y="3302311"/>
            <a:chExt cx="5980227" cy="1336621"/>
          </a:xfrm>
        </p:grpSpPr>
        <p:pic>
          <p:nvPicPr>
            <p:cNvPr id="9" name="Picture 8"/>
            <p:cNvPicPr>
              <a:picLocks noChangeAspect="1"/>
            </p:cNvPicPr>
            <p:nvPr/>
          </p:nvPicPr>
          <p:blipFill>
            <a:blip r:embed="rId3"/>
            <a:stretch>
              <a:fillRect/>
            </a:stretch>
          </p:blipFill>
          <p:spPr>
            <a:xfrm>
              <a:off x="1676400" y="3302311"/>
              <a:ext cx="5980227" cy="1336621"/>
            </a:xfrm>
            <a:prstGeom prst="rect">
              <a:avLst/>
            </a:prstGeom>
            <a:solidFill>
              <a:srgbClr val="008CA8"/>
            </a:solidFill>
            <a:ln>
              <a:solidFill>
                <a:schemeClr val="bg1">
                  <a:lumMod val="50000"/>
                </a:schemeClr>
              </a:solidFill>
            </a:ln>
          </p:spPr>
        </p:pic>
        <p:sp>
          <p:nvSpPr>
            <p:cNvPr id="10" name="Rectangle 9"/>
            <p:cNvSpPr/>
            <p:nvPr/>
          </p:nvSpPr>
          <p:spPr bwMode="auto">
            <a:xfrm>
              <a:off x="5943600" y="3970106"/>
              <a:ext cx="1524000" cy="619382"/>
            </a:xfrm>
            <a:prstGeom prst="rect">
              <a:avLst/>
            </a:prstGeom>
            <a:noFill/>
            <a:ln w="57150" cap="flat" cmpd="sng" algn="ctr">
              <a:solidFill>
                <a:srgbClr val="007CC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prstClr val="black"/>
                </a:solidFill>
              </a:endParaRPr>
            </a:p>
          </p:txBody>
        </p:sp>
      </p:grpSp>
    </p:spTree>
    <p:custDataLst>
      <p:tags r:id="rId1"/>
    </p:custDataLst>
    <p:extLst>
      <p:ext uri="{BB962C8B-B14F-4D97-AF65-F5344CB8AC3E}">
        <p14:creationId xmlns:p14="http://schemas.microsoft.com/office/powerpoint/2010/main" val="1373884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amp;A Instru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Q&amp;A</a:t>
            </a:r>
          </a:p>
        </p:txBody>
      </p:sp>
      <p:sp>
        <p:nvSpPr>
          <p:cNvPr id="6" name="Slide Number Placeholder 5"/>
          <p:cNvSpPr>
            <a:spLocks noGrp="1"/>
          </p:cNvSpPr>
          <p:nvPr>
            <p:ph type="sldNum" sz="quarter" idx="12"/>
          </p:nvPr>
        </p:nvSpPr>
        <p:spPr/>
        <p:txBody>
          <a:bodyPr/>
          <a:lstStyle/>
          <a:p>
            <a:fld id="{0CCB53DA-B236-4FC4-9509-F27BF1023B7C}" type="slidenum">
              <a:rPr lang="en-US" smtClean="0">
                <a:solidFill>
                  <a:prstClr val="black">
                    <a:tint val="75000"/>
                  </a:prstClr>
                </a:solidFill>
              </a:rPr>
              <a:pPr/>
              <a:t>‹#›</a:t>
            </a:fld>
            <a:endParaRPr lang="en-US">
              <a:solidFill>
                <a:prstClr val="black">
                  <a:tint val="75000"/>
                </a:prstClr>
              </a:solidFill>
            </a:endParaRPr>
          </a:p>
        </p:txBody>
      </p:sp>
      <p:sp>
        <p:nvSpPr>
          <p:cNvPr id="11" name="Rounded Rectangle 10"/>
          <p:cNvSpPr/>
          <p:nvPr userDrawn="1"/>
        </p:nvSpPr>
        <p:spPr>
          <a:xfrm>
            <a:off x="4805082" y="2317100"/>
            <a:ext cx="2805545" cy="755362"/>
          </a:xfrm>
          <a:prstGeom prst="roundRect">
            <a:avLst/>
          </a:prstGeom>
          <a:noFill/>
          <a:ln w="38100">
            <a:solidFill>
              <a:srgbClr val="007C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lumMod val="50000"/>
                    <a:lumOff val="50000"/>
                  </a:prstClr>
                </a:solidFill>
                <a:cs typeface="Roboto" panose="02000000000000000000" pitchFamily="2" charset="0"/>
              </a:rPr>
              <a:t>To ask a question, visit the </a:t>
            </a:r>
            <a:r>
              <a:rPr lang="en-US" b="1" dirty="0">
                <a:solidFill>
                  <a:prstClr val="black">
                    <a:lumMod val="50000"/>
                    <a:lumOff val="50000"/>
                  </a:prstClr>
                </a:solidFill>
                <a:cs typeface="Roboto" panose="02000000000000000000" pitchFamily="2" charset="0"/>
              </a:rPr>
              <a:t>Q&amp;A </a:t>
            </a:r>
            <a:r>
              <a:rPr lang="en-US" dirty="0">
                <a:solidFill>
                  <a:prstClr val="black">
                    <a:lumMod val="50000"/>
                    <a:lumOff val="50000"/>
                  </a:prstClr>
                </a:solidFill>
                <a:cs typeface="Roboto" panose="02000000000000000000" pitchFamily="2" charset="0"/>
              </a:rPr>
              <a:t>tab.</a:t>
            </a:r>
          </a:p>
        </p:txBody>
      </p:sp>
      <p:pic>
        <p:nvPicPr>
          <p:cNvPr id="12" name="Picture 11"/>
          <p:cNvPicPr>
            <a:picLocks noChangeAspect="1"/>
          </p:cNvPicPr>
          <p:nvPr userDrawn="1"/>
        </p:nvPicPr>
        <p:blipFill>
          <a:blip r:embed="rId3"/>
          <a:stretch>
            <a:fillRect/>
          </a:stretch>
        </p:blipFill>
        <p:spPr>
          <a:xfrm>
            <a:off x="1614198" y="3774425"/>
            <a:ext cx="8858250" cy="1200150"/>
          </a:xfrm>
          <a:prstGeom prst="roundRect">
            <a:avLst>
              <a:gd name="adj" fmla="val 5556"/>
            </a:avLst>
          </a:prstGeom>
          <a:ln>
            <a:solidFill>
              <a:schemeClr val="bg1">
                <a:lumMod val="75000"/>
              </a:schemeClr>
            </a:solidFill>
          </a:ln>
          <a:effectLst/>
          <a:scene3d>
            <a:camera prst="orthographicFront"/>
            <a:lightRig rig="contrasting" dir="t">
              <a:rot lat="0" lon="0" rev="4200000"/>
            </a:lightRig>
          </a:scene3d>
          <a:sp3d prstMaterial="plastic">
            <a:contourClr>
              <a:srgbClr val="969696"/>
            </a:contourClr>
          </a:sp3d>
        </p:spPr>
      </p:pic>
      <p:sp>
        <p:nvSpPr>
          <p:cNvPr id="13" name="Down Arrow 12"/>
          <p:cNvSpPr/>
          <p:nvPr userDrawn="1"/>
        </p:nvSpPr>
        <p:spPr>
          <a:xfrm rot="3274269">
            <a:off x="3883290" y="2660218"/>
            <a:ext cx="457200" cy="1447021"/>
          </a:xfrm>
          <a:prstGeom prst="downArrow">
            <a:avLst/>
          </a:prstGeom>
          <a:solidFill>
            <a:srgbClr val="007CC2"/>
          </a:solidFill>
          <a:ln>
            <a:solidFill>
              <a:srgbClr val="007C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3109194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terials instruction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Materials</a:t>
            </a:r>
          </a:p>
        </p:txBody>
      </p:sp>
      <p:sp>
        <p:nvSpPr>
          <p:cNvPr id="6" name="Slide Number Placeholder 5"/>
          <p:cNvSpPr>
            <a:spLocks noGrp="1"/>
          </p:cNvSpPr>
          <p:nvPr>
            <p:ph type="sldNum" sz="quarter" idx="12"/>
          </p:nvPr>
        </p:nvSpPr>
        <p:spPr/>
        <p:txBody>
          <a:bodyPr/>
          <a:lstStyle/>
          <a:p>
            <a:fld id="{0CCB53DA-B236-4FC4-9509-F27BF1023B7C}" type="slidenum">
              <a:rPr lang="en-US" smtClean="0">
                <a:solidFill>
                  <a:prstClr val="black">
                    <a:tint val="75000"/>
                  </a:prstClr>
                </a:solidFill>
              </a:rPr>
              <a:pPr/>
              <a:t>‹#›</a:t>
            </a:fld>
            <a:endParaRPr lang="en-US">
              <a:solidFill>
                <a:prstClr val="black">
                  <a:tint val="75000"/>
                </a:prstClr>
              </a:solidFill>
            </a:endParaRPr>
          </a:p>
        </p:txBody>
      </p:sp>
      <p:sp>
        <p:nvSpPr>
          <p:cNvPr id="7" name="Rounded Rectangle 6"/>
          <p:cNvSpPr/>
          <p:nvPr userDrawn="1"/>
        </p:nvSpPr>
        <p:spPr>
          <a:xfrm>
            <a:off x="4139901" y="3972437"/>
            <a:ext cx="4022407" cy="1066800"/>
          </a:xfrm>
          <a:prstGeom prst="roundRect">
            <a:avLst/>
          </a:prstGeom>
          <a:solidFill>
            <a:schemeClr val="bg1"/>
          </a:solidFill>
          <a:ln w="38100">
            <a:solidFill>
              <a:srgbClr val="007C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lumMod val="50000"/>
                    <a:lumOff val="50000"/>
                  </a:prstClr>
                </a:solidFill>
                <a:ea typeface="Roboto" panose="02000000000000000000" pitchFamily="2" charset="0"/>
                <a:cs typeface="Roboto" panose="02000000000000000000" pitchFamily="2" charset="0"/>
              </a:rPr>
              <a:t>To download a copy of the slides and additional resources, visit the </a:t>
            </a:r>
            <a:r>
              <a:rPr lang="en-US" b="1" dirty="0">
                <a:solidFill>
                  <a:prstClr val="black">
                    <a:lumMod val="50000"/>
                    <a:lumOff val="50000"/>
                  </a:prstClr>
                </a:solidFill>
                <a:ea typeface="Roboto" panose="02000000000000000000" pitchFamily="2" charset="0"/>
                <a:cs typeface="Roboto" panose="02000000000000000000" pitchFamily="2" charset="0"/>
              </a:rPr>
              <a:t>Materials</a:t>
            </a:r>
            <a:r>
              <a:rPr lang="en-US" dirty="0">
                <a:solidFill>
                  <a:prstClr val="black">
                    <a:lumMod val="50000"/>
                    <a:lumOff val="50000"/>
                  </a:prstClr>
                </a:solidFill>
                <a:ea typeface="Roboto" panose="02000000000000000000" pitchFamily="2" charset="0"/>
                <a:cs typeface="Roboto" panose="02000000000000000000" pitchFamily="2" charset="0"/>
              </a:rPr>
              <a:t> tab.</a:t>
            </a:r>
          </a:p>
        </p:txBody>
      </p:sp>
      <p:pic>
        <p:nvPicPr>
          <p:cNvPr id="8" name="Picture 7"/>
          <p:cNvPicPr>
            <a:picLocks noChangeAspect="1"/>
          </p:cNvPicPr>
          <p:nvPr userDrawn="1"/>
        </p:nvPicPr>
        <p:blipFill>
          <a:blip r:embed="rId3"/>
          <a:stretch>
            <a:fillRect/>
          </a:stretch>
        </p:blipFill>
        <p:spPr>
          <a:xfrm>
            <a:off x="3887488" y="2366916"/>
            <a:ext cx="2562225" cy="514350"/>
          </a:xfrm>
          <a:prstGeom prst="roundRect">
            <a:avLst>
              <a:gd name="adj" fmla="val 1852"/>
            </a:avLst>
          </a:prstGeom>
          <a:ln>
            <a:solidFill>
              <a:schemeClr val="bg1">
                <a:lumMod val="85000"/>
              </a:schemeClr>
            </a:solidFill>
          </a:ln>
          <a:effectLst/>
        </p:spPr>
      </p:pic>
      <p:sp>
        <p:nvSpPr>
          <p:cNvPr id="9" name="Down Arrow 8"/>
          <p:cNvSpPr/>
          <p:nvPr userDrawn="1"/>
        </p:nvSpPr>
        <p:spPr>
          <a:xfrm rot="8977330">
            <a:off x="5200437" y="2865668"/>
            <a:ext cx="457200" cy="1064219"/>
          </a:xfrm>
          <a:prstGeom prst="downArrow">
            <a:avLst/>
          </a:prstGeom>
          <a:solidFill>
            <a:srgbClr val="007CC2"/>
          </a:solidFill>
          <a:ln>
            <a:solidFill>
              <a:srgbClr val="007C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357044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Learning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Learning Objectives</a:t>
            </a:r>
          </a:p>
        </p:txBody>
      </p:sp>
      <p:sp>
        <p:nvSpPr>
          <p:cNvPr id="3" name="Content Placeholder 2"/>
          <p:cNvSpPr>
            <a:spLocks noGrp="1"/>
          </p:cNvSpPr>
          <p:nvPr>
            <p:ph idx="1"/>
          </p:nvPr>
        </p:nvSpPr>
        <p:spPr/>
        <p:txBody>
          <a:bodyPr/>
          <a:lstStyle>
            <a:lvl1pPr marL="514350" indent="-514350">
              <a:buClr>
                <a:srgbClr val="007CC2"/>
              </a:buClr>
              <a:buFont typeface="+mj-lt"/>
              <a:buAutoNum type="arabicPeriod"/>
              <a:defRPr baseline="0">
                <a:solidFill>
                  <a:srgbClr val="292929"/>
                </a:solidFill>
              </a:defRPr>
            </a:lvl1pPr>
            <a:lvl2pPr marL="685800" indent="-228600">
              <a:buClrTx/>
              <a:buFont typeface="Wingdings" panose="05000000000000000000" pitchFamily="2" charset="2"/>
              <a:buChar char="§"/>
              <a:defRPr>
                <a:solidFill>
                  <a:srgbClr val="292929"/>
                </a:solidFill>
              </a:defRPr>
            </a:lvl2pPr>
            <a:lvl3pPr marL="1143000" indent="-228600">
              <a:buClrTx/>
              <a:buFont typeface="Wingdings" panose="05000000000000000000" pitchFamily="2" charset="2"/>
              <a:buChar char="§"/>
              <a:defRPr>
                <a:solidFill>
                  <a:srgbClr val="292929"/>
                </a:solidFill>
              </a:defRPr>
            </a:lvl3pPr>
            <a:lvl4pPr marL="1600200" indent="-228600">
              <a:buClrTx/>
              <a:buFont typeface="Wingdings" panose="05000000000000000000" pitchFamily="2" charset="2"/>
              <a:buChar char="§"/>
              <a:defRPr>
                <a:solidFill>
                  <a:srgbClr val="292929"/>
                </a:solidFill>
              </a:defRPr>
            </a:lvl4pPr>
            <a:lvl5pPr marL="2057400" indent="-228600">
              <a:buClrTx/>
              <a:buFont typeface="Wingdings" panose="05000000000000000000" pitchFamily="2" charset="2"/>
              <a:buChar char="§"/>
              <a:defRPr>
                <a:solidFill>
                  <a:srgbClr val="292929"/>
                </a:solidFill>
              </a:defRPr>
            </a:lvl5pPr>
          </a:lstStyle>
          <a:p>
            <a:pPr lvl="0"/>
            <a:endParaRPr lang="en-US" dirty="0"/>
          </a:p>
        </p:txBody>
      </p:sp>
      <p:sp>
        <p:nvSpPr>
          <p:cNvPr id="6" name="Slide Number Placeholder 5"/>
          <p:cNvSpPr>
            <a:spLocks noGrp="1"/>
          </p:cNvSpPr>
          <p:nvPr>
            <p:ph type="sldNum" sz="quarter" idx="12"/>
          </p:nvPr>
        </p:nvSpPr>
        <p:spPr/>
        <p:txBody>
          <a:bodyPr/>
          <a:lstStyle/>
          <a:p>
            <a:fld id="{0CCB53DA-B236-4FC4-9509-F27BF1023B7C}" type="slidenum">
              <a:rPr lang="en-US" smtClean="0">
                <a:solidFill>
                  <a:prstClr val="black">
                    <a:tint val="75000"/>
                  </a:prstClr>
                </a:solidFill>
              </a:rPr>
              <a:pPr/>
              <a:t>‹#›</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2515977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Heading</a:t>
            </a:r>
          </a:p>
        </p:txBody>
      </p:sp>
      <p:sp>
        <p:nvSpPr>
          <p:cNvPr id="3" name="Content Placeholder 2"/>
          <p:cNvSpPr>
            <a:spLocks noGrp="1"/>
          </p:cNvSpPr>
          <p:nvPr>
            <p:ph sz="half" idx="1"/>
          </p:nvPr>
        </p:nvSpPr>
        <p:spPr>
          <a:xfrm>
            <a:off x="838200" y="1825625"/>
            <a:ext cx="5181600" cy="4351338"/>
          </a:xfrm>
        </p:spPr>
        <p:txBody>
          <a:bodyPr/>
          <a:lstStyle>
            <a:lvl1pPr>
              <a:buClr>
                <a:srgbClr val="007CC2"/>
              </a:buClr>
              <a:defRPr>
                <a:solidFill>
                  <a:srgbClr val="292929"/>
                </a:solidFill>
              </a:defRPr>
            </a:lvl1pPr>
            <a:lvl2pPr marL="685800" indent="-228600">
              <a:buClr>
                <a:srgbClr val="007CC2"/>
              </a:buClr>
              <a:buFont typeface="Wingdings" panose="05000000000000000000" pitchFamily="2" charset="2"/>
              <a:buChar char="§"/>
              <a:defRPr>
                <a:solidFill>
                  <a:srgbClr val="292929"/>
                </a:solidFill>
              </a:defRPr>
            </a:lvl2pPr>
            <a:lvl3pPr marL="1143000" indent="-228600">
              <a:buClr>
                <a:srgbClr val="007CC2"/>
              </a:buClr>
              <a:buFont typeface="Wingdings" panose="05000000000000000000" pitchFamily="2" charset="2"/>
              <a:buChar char="§"/>
              <a:defRPr>
                <a:solidFill>
                  <a:srgbClr val="292929"/>
                </a:solidFill>
              </a:defRPr>
            </a:lvl3pPr>
            <a:lvl4pPr marL="1600200" indent="-228600">
              <a:buClr>
                <a:srgbClr val="007CC2"/>
              </a:buClr>
              <a:buFont typeface="Wingdings" panose="05000000000000000000" pitchFamily="2" charset="2"/>
              <a:buChar char="§"/>
              <a:defRPr>
                <a:solidFill>
                  <a:srgbClr val="292929"/>
                </a:solidFill>
              </a:defRPr>
            </a:lvl4pPr>
            <a:lvl5pPr marL="2057400" indent="-228600">
              <a:buClr>
                <a:srgbClr val="007CC2"/>
              </a:buClr>
              <a:buFont typeface="Wingdings" panose="05000000000000000000" pitchFamily="2" charset="2"/>
              <a:buChar char="§"/>
              <a:defRPr>
                <a:solidFill>
                  <a:srgbClr val="2929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buClr>
                <a:srgbClr val="007CC2"/>
              </a:buClr>
              <a:defRPr>
                <a:solidFill>
                  <a:srgbClr val="292929"/>
                </a:solidFill>
              </a:defRPr>
            </a:lvl1pPr>
            <a:lvl2pPr marL="685800" indent="-228600">
              <a:buClr>
                <a:srgbClr val="007CC2"/>
              </a:buClr>
              <a:buFont typeface="Wingdings" panose="05000000000000000000" pitchFamily="2" charset="2"/>
              <a:buChar char="§"/>
              <a:defRPr>
                <a:solidFill>
                  <a:srgbClr val="292929"/>
                </a:solidFill>
              </a:defRPr>
            </a:lvl2pPr>
            <a:lvl3pPr marL="1143000" indent="-228600">
              <a:buClr>
                <a:srgbClr val="007CC2"/>
              </a:buClr>
              <a:buFont typeface="Wingdings" panose="05000000000000000000" pitchFamily="2" charset="2"/>
              <a:buChar char="§"/>
              <a:defRPr>
                <a:solidFill>
                  <a:srgbClr val="292929"/>
                </a:solidFill>
              </a:defRPr>
            </a:lvl3pPr>
            <a:lvl4pPr marL="1600200" indent="-228600">
              <a:buClr>
                <a:srgbClr val="007CC2"/>
              </a:buClr>
              <a:buFont typeface="Wingdings" panose="05000000000000000000" pitchFamily="2" charset="2"/>
              <a:buChar char="§"/>
              <a:defRPr>
                <a:solidFill>
                  <a:srgbClr val="292929"/>
                </a:solidFill>
              </a:defRPr>
            </a:lvl4pPr>
            <a:lvl5pPr marL="2057400" indent="-228600">
              <a:buClr>
                <a:srgbClr val="007CC2"/>
              </a:buClr>
              <a:buFont typeface="Wingdings" panose="05000000000000000000" pitchFamily="2" charset="2"/>
              <a:buChar char="§"/>
              <a:defRPr>
                <a:solidFill>
                  <a:srgbClr val="2929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CCB53DA-B236-4FC4-9509-F27BF1023B7C}" type="slidenum">
              <a:rPr lang="en-US" smtClean="0">
                <a:solidFill>
                  <a:prstClr val="black">
                    <a:tint val="75000"/>
                  </a:prstClr>
                </a:solidFill>
              </a:rPr>
              <a:pPr/>
              <a:t>‹#›</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1491129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Agenda</a:t>
            </a:r>
          </a:p>
        </p:txBody>
      </p:sp>
      <p:sp>
        <p:nvSpPr>
          <p:cNvPr id="3" name="Content Placeholder 2"/>
          <p:cNvSpPr>
            <a:spLocks noGrp="1"/>
          </p:cNvSpPr>
          <p:nvPr>
            <p:ph idx="1"/>
          </p:nvPr>
        </p:nvSpPr>
        <p:spPr/>
        <p:txBody>
          <a:bodyPr/>
          <a:lstStyle>
            <a:lvl1pPr marL="514350" indent="-514350">
              <a:buClr>
                <a:srgbClr val="007CC2"/>
              </a:buClr>
              <a:buFont typeface="+mj-lt"/>
              <a:buAutoNum type="arabicPeriod"/>
              <a:defRPr baseline="0">
                <a:solidFill>
                  <a:srgbClr val="292929"/>
                </a:solidFill>
              </a:defRPr>
            </a:lvl1pPr>
            <a:lvl2pPr marL="685800" indent="-228600">
              <a:buClrTx/>
              <a:buFont typeface="Wingdings" panose="05000000000000000000" pitchFamily="2" charset="2"/>
              <a:buChar char="§"/>
              <a:defRPr>
                <a:solidFill>
                  <a:srgbClr val="292929"/>
                </a:solidFill>
              </a:defRPr>
            </a:lvl2pPr>
            <a:lvl3pPr marL="1143000" indent="-228600">
              <a:buClrTx/>
              <a:buFont typeface="Wingdings" panose="05000000000000000000" pitchFamily="2" charset="2"/>
              <a:buChar char="§"/>
              <a:defRPr>
                <a:solidFill>
                  <a:srgbClr val="292929"/>
                </a:solidFill>
              </a:defRPr>
            </a:lvl3pPr>
            <a:lvl4pPr marL="1600200" indent="-228600">
              <a:buClrTx/>
              <a:buFont typeface="Wingdings" panose="05000000000000000000" pitchFamily="2" charset="2"/>
              <a:buChar char="§"/>
              <a:defRPr>
                <a:solidFill>
                  <a:srgbClr val="292929"/>
                </a:solidFill>
              </a:defRPr>
            </a:lvl4pPr>
            <a:lvl5pPr marL="2057400" indent="-228600">
              <a:buClrTx/>
              <a:buFont typeface="Wingdings" panose="05000000000000000000" pitchFamily="2" charset="2"/>
              <a:buChar char="§"/>
              <a:defRPr>
                <a:solidFill>
                  <a:srgbClr val="292929"/>
                </a:solidFill>
              </a:defRPr>
            </a:lvl5pPr>
          </a:lstStyle>
          <a:p>
            <a:pPr lvl="0"/>
            <a:endParaRPr lang="en-US" dirty="0"/>
          </a:p>
        </p:txBody>
      </p:sp>
      <p:sp>
        <p:nvSpPr>
          <p:cNvPr id="6" name="Slide Number Placeholder 5"/>
          <p:cNvSpPr>
            <a:spLocks noGrp="1"/>
          </p:cNvSpPr>
          <p:nvPr>
            <p:ph type="sldNum" sz="quarter" idx="12"/>
          </p:nvPr>
        </p:nvSpPr>
        <p:spPr/>
        <p:txBody>
          <a:bodyPr/>
          <a:lstStyle/>
          <a:p>
            <a:fld id="{0CCB53DA-B236-4FC4-9509-F27BF1023B7C}" type="slidenum">
              <a:rPr lang="en-US" smtClean="0">
                <a:solidFill>
                  <a:prstClr val="black">
                    <a:tint val="75000"/>
                  </a:prstClr>
                </a:solidFill>
              </a:rPr>
              <a:pPr/>
              <a:t>‹#›</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3439490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New Section Title">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41B7CDEE-2644-4D36-95CB-1F92049E7FF7}"/>
              </a:ext>
            </a:extLst>
          </p:cNvPr>
          <p:cNvSpPr>
            <a:spLocks noGrp="1" noChangeAspect="1"/>
          </p:cNvSpPr>
          <p:nvPr>
            <p:ph type="pic" sz="quarter" idx="13"/>
          </p:nvPr>
        </p:nvSpPr>
        <p:spPr>
          <a:xfrm>
            <a:off x="740588" y="605790"/>
            <a:ext cx="10710824" cy="5646420"/>
          </a:xfrm>
        </p:spPr>
        <p:txBody>
          <a:bodyPr anchor="ctr" anchorCtr="0">
            <a:noAutofit/>
          </a:bodyPr>
          <a:lstStyle>
            <a:lvl1pPr marL="0" indent="0" algn="ctr">
              <a:buNone/>
              <a:defRPr/>
            </a:lvl1pPr>
          </a:lstStyle>
          <a:p>
            <a:r>
              <a:rPr lang="en-US" dirty="0"/>
              <a:t>Click icon to add picture</a:t>
            </a:r>
            <a:endParaRPr lang="ru-RU" dirty="0"/>
          </a:p>
        </p:txBody>
      </p:sp>
      <p:sp>
        <p:nvSpPr>
          <p:cNvPr id="9" name="Title 19">
            <a:extLst>
              <a:ext uri="{FF2B5EF4-FFF2-40B4-BE49-F238E27FC236}">
                <a16:creationId xmlns:a16="http://schemas.microsoft.com/office/drawing/2014/main" id="{64B737A3-9F6C-4989-B51B-07BDDD38FDB3}"/>
              </a:ext>
            </a:extLst>
          </p:cNvPr>
          <p:cNvSpPr>
            <a:spLocks noGrp="1"/>
          </p:cNvSpPr>
          <p:nvPr>
            <p:ph type="title" hasCustomPrompt="1"/>
          </p:nvPr>
        </p:nvSpPr>
        <p:spPr>
          <a:xfrm>
            <a:off x="740588" y="2028825"/>
            <a:ext cx="4726800" cy="1861200"/>
          </a:xfrm>
          <a:solidFill>
            <a:schemeClr val="bg1">
              <a:alpha val="50000"/>
            </a:schemeClr>
          </a:solidFill>
        </p:spPr>
        <p:txBody>
          <a:bodyPr lIns="396000" tIns="0" rIns="0" bIns="0">
            <a:noAutofit/>
          </a:bodyPr>
          <a:lstStyle>
            <a:lvl1pPr algn="l">
              <a:lnSpc>
                <a:spcPct val="85000"/>
              </a:lnSpc>
              <a:defRPr sz="5500">
                <a:solidFill>
                  <a:srgbClr val="007CC2"/>
                </a:solidFill>
              </a:defRPr>
            </a:lvl1pPr>
          </a:lstStyle>
          <a:p>
            <a:r>
              <a:rPr lang="en-US" dirty="0"/>
              <a:t>Agenda Item 1</a:t>
            </a:r>
            <a:endParaRPr lang="ru-RU" dirty="0"/>
          </a:p>
        </p:txBody>
      </p:sp>
      <p:sp>
        <p:nvSpPr>
          <p:cNvPr id="7" name="Picture Placeholder 14">
            <a:extLst>
              <a:ext uri="{FF2B5EF4-FFF2-40B4-BE49-F238E27FC236}">
                <a16:creationId xmlns:a16="http://schemas.microsoft.com/office/drawing/2014/main" id="{4DF168AC-530C-4094-8F5F-FCF3FFDC1E3B}"/>
              </a:ext>
            </a:extLst>
          </p:cNvPr>
          <p:cNvSpPr>
            <a:spLocks noGrp="1"/>
          </p:cNvSpPr>
          <p:nvPr>
            <p:ph type="pic" sz="quarter" idx="14"/>
          </p:nvPr>
        </p:nvSpPr>
        <p:spPr>
          <a:xfrm>
            <a:off x="1198194" y="4991383"/>
            <a:ext cx="1463040" cy="987552"/>
          </a:xfrm>
        </p:spPr>
        <p:txBody>
          <a:bodyPr anchor="ctr" anchorCtr="0">
            <a:noAutofit/>
          </a:bodyPr>
          <a:lstStyle>
            <a:lvl1pPr marL="0" indent="0" algn="ctr">
              <a:buNone/>
              <a:defRPr sz="1400"/>
            </a:lvl1pPr>
          </a:lstStyle>
          <a:p>
            <a:r>
              <a:rPr lang="en-US" dirty="0"/>
              <a:t>Click icon to add picture</a:t>
            </a:r>
            <a:endParaRPr lang="ru-RU" dirty="0"/>
          </a:p>
        </p:txBody>
      </p:sp>
      <p:sp>
        <p:nvSpPr>
          <p:cNvPr id="8" name="Text Placeholder 14">
            <a:extLst>
              <a:ext uri="{FF2B5EF4-FFF2-40B4-BE49-F238E27FC236}">
                <a16:creationId xmlns:a16="http://schemas.microsoft.com/office/drawing/2014/main" id="{8373CC7F-8644-430C-90D9-B903ED9F612A}"/>
              </a:ext>
            </a:extLst>
          </p:cNvPr>
          <p:cNvSpPr>
            <a:spLocks noGrp="1"/>
          </p:cNvSpPr>
          <p:nvPr>
            <p:ph type="body" sz="quarter" idx="15"/>
          </p:nvPr>
        </p:nvSpPr>
        <p:spPr>
          <a:xfrm>
            <a:off x="739813" y="3890025"/>
            <a:ext cx="4727575" cy="728663"/>
          </a:xfrm>
          <a:solidFill>
            <a:srgbClr val="FECE65">
              <a:alpha val="70000"/>
            </a:srgbClr>
          </a:solidFill>
        </p:spPr>
        <p:txBody>
          <a:bodyPr lIns="396000" anchor="ctr" anchorCtr="0">
            <a:noAutofit/>
          </a:bodyPr>
          <a:lstStyle>
            <a:lvl1pPr marL="0" indent="0" algn="l">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10" name="Slide Number Placeholder 6"/>
          <p:cNvSpPr>
            <a:spLocks noGrp="1"/>
          </p:cNvSpPr>
          <p:nvPr>
            <p:ph type="sldNum" sz="quarter" idx="12"/>
          </p:nvPr>
        </p:nvSpPr>
        <p:spPr>
          <a:xfrm>
            <a:off x="8610600" y="6356350"/>
            <a:ext cx="2743200" cy="365125"/>
          </a:xfrm>
        </p:spPr>
        <p:txBody>
          <a:bodyPr/>
          <a:lstStyle/>
          <a:p>
            <a:fld id="{0CCB53DA-B236-4FC4-9509-F27BF1023B7C}" type="slidenum">
              <a:rPr lang="en-US" smtClean="0">
                <a:solidFill>
                  <a:prstClr val="black">
                    <a:tint val="75000"/>
                  </a:prstClr>
                </a:solidFill>
              </a:rPr>
              <a:pPr/>
              <a:t>‹#›</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3643081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Moderator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1613512"/>
            <a:ext cx="12192000" cy="2743200"/>
          </a:xfrm>
          <a:prstGeom prst="rect">
            <a:avLst/>
          </a:prstGeom>
          <a:solidFill>
            <a:srgbClr val="FDB92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 name="Title 1">
            <a:extLst>
              <a:ext uri="{FF2B5EF4-FFF2-40B4-BE49-F238E27FC236}">
                <a16:creationId xmlns:a16="http://schemas.microsoft.com/office/drawing/2014/main" id="{17131326-08A9-441D-B1A8-66271415853E}"/>
              </a:ext>
            </a:extLst>
          </p:cNvPr>
          <p:cNvSpPr>
            <a:spLocks noGrp="1"/>
          </p:cNvSpPr>
          <p:nvPr>
            <p:ph type="title" hasCustomPrompt="1"/>
          </p:nvPr>
        </p:nvSpPr>
        <p:spPr>
          <a:xfrm>
            <a:off x="836614" y="740998"/>
            <a:ext cx="9535686" cy="568800"/>
          </a:xfrm>
        </p:spPr>
        <p:txBody>
          <a:bodyPr lIns="36000" tIns="0" rIns="0" bIns="0"/>
          <a:lstStyle>
            <a:lvl1pPr>
              <a:defRPr/>
            </a:lvl1pPr>
          </a:lstStyle>
          <a:p>
            <a:r>
              <a:rPr lang="en-US" dirty="0"/>
              <a:t>Moderator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solidFill>
                  <a:prstClr val="black">
                    <a:tint val="75000"/>
                  </a:prstClr>
                </a:solidFill>
              </a:rPr>
              <a:pPr/>
              <a:t>‹#›</a:t>
            </a:fld>
            <a:endParaRPr lang="ru-RU" dirty="0">
              <a:solidFill>
                <a:prstClr val="black">
                  <a:tint val="75000"/>
                </a:prstClr>
              </a:solidFill>
            </a:endParaRP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5142000" y="4492967"/>
            <a:ext cx="1908000" cy="334918"/>
          </a:xfrm>
        </p:spPr>
        <p:txBody>
          <a:bodyPr lIns="36000" tIns="0" rIns="0" bIns="0" anchor="b">
            <a:normAutofit/>
          </a:bodyPr>
          <a:lstStyle>
            <a:lvl1pPr marL="0" indent="0" algn="ctr">
              <a:buNone/>
              <a:defRPr sz="2200" b="0">
                <a:solidFill>
                  <a:srgbClr val="007CC2"/>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hasCustomPrompt="1"/>
          </p:nvPr>
        </p:nvSpPr>
        <p:spPr>
          <a:xfrm>
            <a:off x="5142000"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1">
                    <a:lumMod val="50000"/>
                    <a:lumOff val="50000"/>
                  </a:schemeClr>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dirty="0"/>
              <a:t>PRIM&amp;R</a:t>
            </a:r>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5142000" y="5138591"/>
            <a:ext cx="1908000" cy="693882"/>
          </a:xfrm>
        </p:spPr>
        <p:txBody>
          <a:bodyPr lIns="36000" tIns="0" rIns="0" bIns="0" anchor="t" anchorCtr="0">
            <a:normAutofit/>
          </a:bodyPr>
          <a:lstStyle>
            <a:lvl1pPr marL="0" indent="0" algn="ctr">
              <a:buNone/>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Online Learning Manager</a:t>
            </a:r>
          </a:p>
        </p:txBody>
      </p:sp>
      <p:sp>
        <p:nvSpPr>
          <p:cNvPr id="4" name="Picture Placeholder 3"/>
          <p:cNvSpPr>
            <a:spLocks noGrp="1"/>
          </p:cNvSpPr>
          <p:nvPr>
            <p:ph type="pic" sz="quarter" idx="41"/>
          </p:nvPr>
        </p:nvSpPr>
        <p:spPr>
          <a:xfrm>
            <a:off x="4616450" y="1613512"/>
            <a:ext cx="2959100" cy="2743200"/>
          </a:xfrm>
        </p:spPr>
        <p:txBody>
          <a:bodyPr/>
          <a:lstStyle/>
          <a:p>
            <a:endParaRPr lang="en-US"/>
          </a:p>
        </p:txBody>
      </p:sp>
    </p:spTree>
    <p:custDataLst>
      <p:tags r:id="rId1"/>
    </p:custDataLst>
    <p:extLst>
      <p:ext uri="{BB962C8B-B14F-4D97-AF65-F5344CB8AC3E}">
        <p14:creationId xmlns:p14="http://schemas.microsoft.com/office/powerpoint/2010/main" val="340872018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BDFFC2-2AEB-43D3-9FAB-31C0719B974B}"/>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6400"/>
                    </a14:imgEffect>
                  </a14:imgLayer>
                </a14:imgProps>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554680" y="2242753"/>
            <a:ext cx="7924800" cy="1470025"/>
          </a:xfrm>
        </p:spPr>
        <p:txBody>
          <a:bodyPr>
            <a:normAutofit/>
          </a:bodyPr>
          <a:lstStyle>
            <a:lvl1pPr algn="l">
              <a:defRPr sz="3200" b="1" i="0">
                <a:solidFill>
                  <a:schemeClr val="tx1"/>
                </a:solidFill>
                <a:latin typeface="+mj-lt"/>
                <a:ea typeface="Arial" charset="0"/>
                <a:cs typeface="Arial" charset="0"/>
              </a:defRPr>
            </a:lvl1pPr>
          </a:lstStyle>
          <a:p>
            <a:r>
              <a:rPr lang="en-US" dirty="0"/>
              <a:t>Presentation Title</a:t>
            </a:r>
          </a:p>
        </p:txBody>
      </p:sp>
      <p:sp>
        <p:nvSpPr>
          <p:cNvPr id="3" name="Subtitle 2"/>
          <p:cNvSpPr>
            <a:spLocks noGrp="1"/>
          </p:cNvSpPr>
          <p:nvPr>
            <p:ph type="subTitle" idx="1" hasCustomPrompt="1"/>
          </p:nvPr>
        </p:nvSpPr>
        <p:spPr>
          <a:xfrm>
            <a:off x="562971" y="4209538"/>
            <a:ext cx="7924800" cy="6858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0" i="0">
                <a:solidFill>
                  <a:schemeClr val="tx1"/>
                </a:solidFill>
                <a:latin typeface="+mj-lt"/>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Title</a:t>
            </a:r>
            <a:br>
              <a:rPr lang="en-US" dirty="0"/>
            </a:br>
            <a:r>
              <a:rPr lang="en-US" dirty="0"/>
              <a:t>Presenter Organization</a:t>
            </a:r>
          </a:p>
        </p:txBody>
      </p:sp>
      <p:pic>
        <p:nvPicPr>
          <p:cNvPr id="6" name="Picture 5">
            <a:extLst>
              <a:ext uri="{FF2B5EF4-FFF2-40B4-BE49-F238E27FC236}">
                <a16:creationId xmlns:a16="http://schemas.microsoft.com/office/drawing/2014/main" id="{EE672F4A-65EB-4856-8CA1-E4807225F0F9}"/>
              </a:ext>
            </a:extLst>
          </p:cNvPr>
          <p:cNvPicPr>
            <a:picLocks noChangeAspect="1"/>
          </p:cNvPicPr>
          <p:nvPr userDrawn="1"/>
        </p:nvPicPr>
        <p:blipFill>
          <a:blip r:embed="rId4"/>
          <a:stretch>
            <a:fillRect/>
          </a:stretch>
        </p:blipFill>
        <p:spPr>
          <a:xfrm>
            <a:off x="463551" y="959675"/>
            <a:ext cx="7019775" cy="929735"/>
          </a:xfrm>
          <a:prstGeom prst="rect">
            <a:avLst/>
          </a:prstGeom>
        </p:spPr>
      </p:pic>
      <p:sp>
        <p:nvSpPr>
          <p:cNvPr id="17" name="Text Placeholder 16">
            <a:extLst>
              <a:ext uri="{FF2B5EF4-FFF2-40B4-BE49-F238E27FC236}">
                <a16:creationId xmlns:a16="http://schemas.microsoft.com/office/drawing/2014/main" id="{EA306E88-94BC-47DA-87FF-F474B3496742}"/>
              </a:ext>
            </a:extLst>
          </p:cNvPr>
          <p:cNvSpPr>
            <a:spLocks noGrp="1"/>
          </p:cNvSpPr>
          <p:nvPr>
            <p:ph type="body" sz="quarter" idx="10" hasCustomPrompt="1"/>
          </p:nvPr>
        </p:nvSpPr>
        <p:spPr>
          <a:xfrm>
            <a:off x="565664" y="5835411"/>
            <a:ext cx="7924800" cy="348520"/>
          </a:xfrm>
        </p:spPr>
        <p:txBody>
          <a:bodyPr anchor="b" anchorCtr="0">
            <a:normAutofit/>
          </a:bodyPr>
          <a:lstStyle>
            <a:lvl1pPr marL="0" indent="0">
              <a:buNone/>
              <a:defRPr sz="1600" b="1">
                <a:solidFill>
                  <a:srgbClr val="306197"/>
                </a:solidFill>
                <a:latin typeface="+mj-lt"/>
              </a:defRPr>
            </a:lvl1pPr>
          </a:lstStyle>
          <a:p>
            <a:pPr lvl="0"/>
            <a:r>
              <a:rPr lang="en-US" dirty="0"/>
              <a:t>Event</a:t>
            </a:r>
          </a:p>
        </p:txBody>
      </p:sp>
      <p:sp>
        <p:nvSpPr>
          <p:cNvPr id="18" name="Text Placeholder 16">
            <a:extLst>
              <a:ext uri="{FF2B5EF4-FFF2-40B4-BE49-F238E27FC236}">
                <a16:creationId xmlns:a16="http://schemas.microsoft.com/office/drawing/2014/main" id="{8277EFB1-652A-4A55-9DB2-D2CD7CF862BB}"/>
              </a:ext>
            </a:extLst>
          </p:cNvPr>
          <p:cNvSpPr>
            <a:spLocks noGrp="1"/>
          </p:cNvSpPr>
          <p:nvPr>
            <p:ph type="body" sz="quarter" idx="11" hasCustomPrompt="1"/>
          </p:nvPr>
        </p:nvSpPr>
        <p:spPr>
          <a:xfrm>
            <a:off x="571152" y="6204680"/>
            <a:ext cx="7924800" cy="348520"/>
          </a:xfrm>
        </p:spPr>
        <p:txBody>
          <a:bodyPr anchor="t" anchorCtr="0">
            <a:normAutofit/>
          </a:bodyPr>
          <a:lstStyle>
            <a:lvl1pPr marL="0" indent="0">
              <a:buNone/>
              <a:defRPr sz="1600" b="0" i="1">
                <a:solidFill>
                  <a:srgbClr val="306197"/>
                </a:solidFill>
                <a:latin typeface="+mj-lt"/>
              </a:defRPr>
            </a:lvl1pPr>
          </a:lstStyle>
          <a:p>
            <a:pPr lvl="0"/>
            <a:r>
              <a:rPr lang="en-US" dirty="0"/>
              <a:t>Date</a:t>
            </a:r>
          </a:p>
        </p:txBody>
      </p:sp>
      <p:sp>
        <p:nvSpPr>
          <p:cNvPr id="19" name="Text Placeholder 16">
            <a:extLst>
              <a:ext uri="{FF2B5EF4-FFF2-40B4-BE49-F238E27FC236}">
                <a16:creationId xmlns:a16="http://schemas.microsoft.com/office/drawing/2014/main" id="{247F7447-54B3-4095-AC61-1EAEF8C60CFE}"/>
              </a:ext>
            </a:extLst>
          </p:cNvPr>
          <p:cNvSpPr>
            <a:spLocks noGrp="1"/>
          </p:cNvSpPr>
          <p:nvPr>
            <p:ph type="body" sz="quarter" idx="12" hasCustomPrompt="1"/>
          </p:nvPr>
        </p:nvSpPr>
        <p:spPr>
          <a:xfrm>
            <a:off x="565664" y="3929452"/>
            <a:ext cx="7924800" cy="242448"/>
          </a:xfrm>
        </p:spPr>
        <p:txBody>
          <a:bodyPr anchor="ctr" anchorCtr="0">
            <a:noAutofit/>
          </a:bodyPr>
          <a:lstStyle>
            <a:lvl1pPr marL="0" indent="0">
              <a:buNone/>
              <a:defRPr sz="2000" b="1">
                <a:solidFill>
                  <a:schemeClr val="tx1"/>
                </a:solidFill>
              </a:defRPr>
            </a:lvl1pPr>
          </a:lstStyle>
          <a:p>
            <a:pPr lvl="0"/>
            <a:r>
              <a:rPr lang="en-US" dirty="0"/>
              <a:t>Presenter Name</a:t>
            </a:r>
          </a:p>
        </p:txBody>
      </p:sp>
    </p:spTree>
    <p:extLst>
      <p:ext uri="{BB962C8B-B14F-4D97-AF65-F5344CB8AC3E}">
        <p14:creationId xmlns:p14="http://schemas.microsoft.com/office/powerpoint/2010/main" val="1683017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A36B80-AF5D-4F88-9E49-033CDB3B7360}"/>
              </a:ext>
            </a:extLst>
          </p:cNvPr>
          <p:cNvPicPr>
            <a:picLocks noChangeAspect="1"/>
          </p:cNvPicPr>
          <p:nvPr userDrawn="1"/>
        </p:nvPicPr>
        <p:blipFill rotWithShape="1">
          <a:blip r:embed="rId2"/>
          <a:srcRect/>
          <a:stretch/>
        </p:blipFill>
        <p:spPr>
          <a:xfrm>
            <a:off x="0" y="-8238"/>
            <a:ext cx="12192000" cy="6858000"/>
          </a:xfrm>
          <a:prstGeom prst="rect">
            <a:avLst/>
          </a:prstGeom>
        </p:spPr>
      </p:pic>
      <p:sp>
        <p:nvSpPr>
          <p:cNvPr id="3" name="Content Placeholder 2"/>
          <p:cNvSpPr>
            <a:spLocks noGrp="1"/>
          </p:cNvSpPr>
          <p:nvPr userDrawn="1">
            <p:ph idx="1"/>
          </p:nvPr>
        </p:nvSpPr>
        <p:spPr>
          <a:xfrm>
            <a:off x="609600" y="1981201"/>
            <a:ext cx="10972800" cy="4061706"/>
          </a:xfrm>
        </p:spPr>
        <p:txBody>
          <a:bodyPr>
            <a:normAutofit/>
          </a:bodyPr>
          <a:lstStyle>
            <a:lvl1pPr marL="346075" indent="-230188">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userDrawn="1">
            <p:ph type="title" hasCustomPrompt="1"/>
          </p:nvPr>
        </p:nvSpPr>
        <p:spPr>
          <a:xfrm>
            <a:off x="631568" y="731837"/>
            <a:ext cx="10972800" cy="1143000"/>
          </a:xfrm>
        </p:spPr>
        <p:txBody>
          <a:bodyPr>
            <a:normAutofit/>
          </a:bodyPr>
          <a:lstStyle>
            <a:lvl1pPr algn="l">
              <a:defRPr sz="3800" b="1" i="0">
                <a:solidFill>
                  <a:schemeClr val="tx1"/>
                </a:solidFill>
                <a:latin typeface="+mj-lt"/>
                <a:ea typeface="Roboto" charset="0"/>
                <a:cs typeface="Roboto" charset="0"/>
              </a:defRPr>
            </a:lvl1pPr>
          </a:lstStyle>
          <a:p>
            <a:r>
              <a:rPr lang="en-US" dirty="0"/>
              <a:t>Slide Heading</a:t>
            </a:r>
          </a:p>
        </p:txBody>
      </p:sp>
      <p:sp>
        <p:nvSpPr>
          <p:cNvPr id="11" name="Slide Number Placeholder 4">
            <a:extLst>
              <a:ext uri="{FF2B5EF4-FFF2-40B4-BE49-F238E27FC236}">
                <a16:creationId xmlns:a16="http://schemas.microsoft.com/office/drawing/2014/main" id="{8320D0D2-2AED-4BA7-B125-A9B549DCAFB2}"/>
              </a:ext>
            </a:extLst>
          </p:cNvPr>
          <p:cNvSpPr>
            <a:spLocks noGrp="1"/>
          </p:cNvSpPr>
          <p:nvPr>
            <p:ph type="sldNum" sz="quarter" idx="12"/>
          </p:nvPr>
        </p:nvSpPr>
        <p:spPr>
          <a:xfrm>
            <a:off x="8737600" y="6175115"/>
            <a:ext cx="2844800" cy="365125"/>
          </a:xfrm>
          <a:prstGeom prst="rect">
            <a:avLst/>
          </a:prstGeom>
        </p:spPr>
        <p:txBody>
          <a:bodyPr/>
          <a:lstStyle/>
          <a:p>
            <a:fld id="{C4DB34C1-EB1A-4537-BC1D-3975820F5E3E}" type="slidenum">
              <a:rPr lang="en-US" smtClean="0"/>
              <a:t>‹#›</a:t>
            </a:fld>
            <a:endParaRPr lang="en-US" dirty="0"/>
          </a:p>
        </p:txBody>
      </p:sp>
      <p:sp>
        <p:nvSpPr>
          <p:cNvPr id="12" name="Footer Placeholder 3">
            <a:extLst>
              <a:ext uri="{FF2B5EF4-FFF2-40B4-BE49-F238E27FC236}">
                <a16:creationId xmlns:a16="http://schemas.microsoft.com/office/drawing/2014/main" id="{EF0CE77E-51FF-417C-B753-5A0C3729E5F4}"/>
              </a:ext>
            </a:extLst>
          </p:cNvPr>
          <p:cNvSpPr>
            <a:spLocks noGrp="1"/>
          </p:cNvSpPr>
          <p:nvPr>
            <p:ph type="ftr" sz="quarter" idx="11"/>
          </p:nvPr>
        </p:nvSpPr>
        <p:spPr>
          <a:xfrm>
            <a:off x="4514470" y="6175115"/>
            <a:ext cx="3511929" cy="365125"/>
          </a:xfrm>
          <a:prstGeom prst="rect">
            <a:avLst/>
          </a:prstGeom>
        </p:spPr>
        <p:txBody>
          <a:bodyPr/>
          <a:lstStyle/>
          <a:p>
            <a:endParaRPr lang="en-US" dirty="0"/>
          </a:p>
        </p:txBody>
      </p:sp>
    </p:spTree>
    <p:extLst>
      <p:ext uri="{BB962C8B-B14F-4D97-AF65-F5344CB8AC3E}">
        <p14:creationId xmlns:p14="http://schemas.microsoft.com/office/powerpoint/2010/main" val="2278217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A36B80-AF5D-4F88-9E49-033CDB3B7360}"/>
              </a:ext>
            </a:extLst>
          </p:cNvPr>
          <p:cNvPicPr>
            <a:picLocks noChangeAspect="1"/>
          </p:cNvPicPr>
          <p:nvPr userDrawn="1"/>
        </p:nvPicPr>
        <p:blipFill rotWithShape="1">
          <a:blip r:embed="rId2"/>
          <a:srcRect/>
          <a:stretch/>
        </p:blipFill>
        <p:spPr>
          <a:xfrm>
            <a:off x="0" y="-8238"/>
            <a:ext cx="12192000" cy="6858000"/>
          </a:xfrm>
          <a:prstGeom prst="rect">
            <a:avLst/>
          </a:prstGeom>
        </p:spPr>
      </p:pic>
      <p:sp>
        <p:nvSpPr>
          <p:cNvPr id="2" name="Title 1"/>
          <p:cNvSpPr>
            <a:spLocks noGrp="1"/>
          </p:cNvSpPr>
          <p:nvPr userDrawn="1">
            <p:ph type="title" hasCustomPrompt="1"/>
          </p:nvPr>
        </p:nvSpPr>
        <p:spPr>
          <a:xfrm>
            <a:off x="631568" y="731838"/>
            <a:ext cx="10972800" cy="682377"/>
          </a:xfrm>
        </p:spPr>
        <p:txBody>
          <a:bodyPr>
            <a:normAutofit/>
          </a:bodyPr>
          <a:lstStyle>
            <a:lvl1pPr algn="l">
              <a:defRPr sz="3800" b="1" i="0">
                <a:solidFill>
                  <a:schemeClr val="tx1"/>
                </a:solidFill>
                <a:latin typeface="+mj-lt"/>
                <a:ea typeface="Roboto" charset="0"/>
                <a:cs typeface="Roboto" charset="0"/>
              </a:defRPr>
            </a:lvl1pPr>
          </a:lstStyle>
          <a:p>
            <a:r>
              <a:rPr lang="en-US" dirty="0"/>
              <a:t>Slide Heading</a:t>
            </a:r>
          </a:p>
        </p:txBody>
      </p:sp>
      <p:sp>
        <p:nvSpPr>
          <p:cNvPr id="11" name="Slide Number Placeholder 4">
            <a:extLst>
              <a:ext uri="{FF2B5EF4-FFF2-40B4-BE49-F238E27FC236}">
                <a16:creationId xmlns:a16="http://schemas.microsoft.com/office/drawing/2014/main" id="{8320D0D2-2AED-4BA7-B125-A9B549DCAFB2}"/>
              </a:ext>
            </a:extLst>
          </p:cNvPr>
          <p:cNvSpPr>
            <a:spLocks noGrp="1"/>
          </p:cNvSpPr>
          <p:nvPr>
            <p:ph type="sldNum" sz="quarter" idx="12"/>
          </p:nvPr>
        </p:nvSpPr>
        <p:spPr>
          <a:xfrm>
            <a:off x="8737600" y="6175115"/>
            <a:ext cx="2844800" cy="365125"/>
          </a:xfrm>
          <a:prstGeom prst="rect">
            <a:avLst/>
          </a:prstGeom>
        </p:spPr>
        <p:txBody>
          <a:bodyPr/>
          <a:lstStyle/>
          <a:p>
            <a:fld id="{C4DB34C1-EB1A-4537-BC1D-3975820F5E3E}" type="slidenum">
              <a:rPr lang="en-US" smtClean="0"/>
              <a:t>‹#›</a:t>
            </a:fld>
            <a:endParaRPr lang="en-US" dirty="0"/>
          </a:p>
        </p:txBody>
      </p:sp>
      <p:sp>
        <p:nvSpPr>
          <p:cNvPr id="12" name="Footer Placeholder 3">
            <a:extLst>
              <a:ext uri="{FF2B5EF4-FFF2-40B4-BE49-F238E27FC236}">
                <a16:creationId xmlns:a16="http://schemas.microsoft.com/office/drawing/2014/main" id="{EF0CE77E-51FF-417C-B753-5A0C3729E5F4}"/>
              </a:ext>
            </a:extLst>
          </p:cNvPr>
          <p:cNvSpPr>
            <a:spLocks noGrp="1"/>
          </p:cNvSpPr>
          <p:nvPr>
            <p:ph type="ftr" sz="quarter" idx="11"/>
          </p:nvPr>
        </p:nvSpPr>
        <p:spPr>
          <a:xfrm>
            <a:off x="4514470" y="6175115"/>
            <a:ext cx="3511929" cy="365125"/>
          </a:xfrm>
          <a:prstGeom prst="rect">
            <a:avLst/>
          </a:prstGeom>
        </p:spPr>
        <p:txBody>
          <a:bodyPr/>
          <a:lstStyle/>
          <a:p>
            <a:endParaRPr lang="en-US" dirty="0"/>
          </a:p>
        </p:txBody>
      </p:sp>
      <p:sp>
        <p:nvSpPr>
          <p:cNvPr id="5" name="Text Placeholder 4">
            <a:extLst>
              <a:ext uri="{FF2B5EF4-FFF2-40B4-BE49-F238E27FC236}">
                <a16:creationId xmlns:a16="http://schemas.microsoft.com/office/drawing/2014/main" id="{8B92DC3B-33E5-4CA5-BEBF-7382FDA123C7}"/>
              </a:ext>
            </a:extLst>
          </p:cNvPr>
          <p:cNvSpPr>
            <a:spLocks noGrp="1"/>
          </p:cNvSpPr>
          <p:nvPr>
            <p:ph type="body" sz="quarter" idx="13" hasCustomPrompt="1"/>
          </p:nvPr>
        </p:nvSpPr>
        <p:spPr>
          <a:xfrm>
            <a:off x="635000" y="1233489"/>
            <a:ext cx="10972800" cy="566737"/>
          </a:xfrm>
        </p:spPr>
        <p:txBody>
          <a:bodyPr>
            <a:noAutofit/>
          </a:bodyPr>
          <a:lstStyle>
            <a:lvl1pPr marL="0" indent="0">
              <a:buNone/>
              <a:defRPr sz="2800" b="1" i="1">
                <a:solidFill>
                  <a:schemeClr val="bg1">
                    <a:lumMod val="50000"/>
                  </a:schemeClr>
                </a:solidFill>
              </a:defRPr>
            </a:lvl1pPr>
          </a:lstStyle>
          <a:p>
            <a:pPr lvl="0"/>
            <a:r>
              <a:rPr lang="en-US" dirty="0"/>
              <a:t>Supporting Description</a:t>
            </a:r>
          </a:p>
        </p:txBody>
      </p:sp>
    </p:spTree>
    <p:extLst>
      <p:ext uri="{BB962C8B-B14F-4D97-AF65-F5344CB8AC3E}">
        <p14:creationId xmlns:p14="http://schemas.microsoft.com/office/powerpoint/2010/main" val="1496020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7B2BCF6-373C-43B2-8B90-F0F8F54F8B86}"/>
              </a:ext>
            </a:extLst>
          </p:cNvPr>
          <p:cNvPicPr>
            <a:picLocks noChangeAspect="1"/>
          </p:cNvPicPr>
          <p:nvPr userDrawn="1"/>
        </p:nvPicPr>
        <p:blipFill>
          <a:blip r:embed="rId2"/>
          <a:stretch>
            <a:fillRect/>
          </a:stretch>
        </p:blipFill>
        <p:spPr>
          <a:xfrm>
            <a:off x="0" y="-8238"/>
            <a:ext cx="12192000" cy="6866238"/>
          </a:xfrm>
          <a:prstGeom prst="rect">
            <a:avLst/>
          </a:prstGeom>
        </p:spPr>
      </p:pic>
      <p:sp>
        <p:nvSpPr>
          <p:cNvPr id="3" name="Content Placeholder 2"/>
          <p:cNvSpPr>
            <a:spLocks noGrp="1"/>
          </p:cNvSpPr>
          <p:nvPr userDrawn="1">
            <p:ph idx="1"/>
          </p:nvPr>
        </p:nvSpPr>
        <p:spPr>
          <a:xfrm>
            <a:off x="660400" y="1981200"/>
            <a:ext cx="7010400" cy="3855962"/>
          </a:xfrm>
        </p:spPr>
        <p:txBody>
          <a:bodyPr>
            <a:normAutofit/>
          </a:bodyPr>
          <a:lstStyle>
            <a:lvl1pPr>
              <a:defRPr sz="2800"/>
            </a:lvl1pPr>
            <a:lvl2pPr>
              <a:defRPr sz="28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userDrawn="1">
            <p:ph type="title" hasCustomPrompt="1"/>
          </p:nvPr>
        </p:nvSpPr>
        <p:spPr>
          <a:xfrm>
            <a:off x="660400" y="746224"/>
            <a:ext cx="7010400" cy="1143000"/>
          </a:xfrm>
        </p:spPr>
        <p:txBody>
          <a:bodyPr>
            <a:noAutofit/>
          </a:bodyPr>
          <a:lstStyle>
            <a:lvl1pPr algn="l">
              <a:defRPr sz="3800" b="1" i="0">
                <a:solidFill>
                  <a:schemeClr val="tx1"/>
                </a:solidFill>
                <a:latin typeface="+mj-lt"/>
                <a:ea typeface="Roboto" charset="0"/>
                <a:cs typeface="Roboto" charset="0"/>
              </a:defRPr>
            </a:lvl1pPr>
          </a:lstStyle>
          <a:p>
            <a:r>
              <a:rPr lang="en-US" dirty="0"/>
              <a:t>Slide Heading</a:t>
            </a:r>
          </a:p>
        </p:txBody>
      </p:sp>
      <p:pic>
        <p:nvPicPr>
          <p:cNvPr id="4" name="Picture 3"/>
          <p:cNvPicPr>
            <a:picLocks noChangeAspect="1"/>
          </p:cNvPicPr>
          <p:nvPr userDrawn="1"/>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4167" t="3333" r="66667" b="16666"/>
          <a:stretch/>
        </p:blipFill>
        <p:spPr>
          <a:xfrm>
            <a:off x="8331200" y="1066800"/>
            <a:ext cx="3556000" cy="4778829"/>
          </a:xfrm>
          <a:prstGeom prst="rect">
            <a:avLst/>
          </a:prstGeom>
        </p:spPr>
      </p:pic>
      <p:sp>
        <p:nvSpPr>
          <p:cNvPr id="11" name="Slide Number Placeholder 4">
            <a:extLst>
              <a:ext uri="{FF2B5EF4-FFF2-40B4-BE49-F238E27FC236}">
                <a16:creationId xmlns:a16="http://schemas.microsoft.com/office/drawing/2014/main" id="{1367523B-F5E8-486E-AF07-AABEB39311E7}"/>
              </a:ext>
            </a:extLst>
          </p:cNvPr>
          <p:cNvSpPr>
            <a:spLocks noGrp="1"/>
          </p:cNvSpPr>
          <p:nvPr>
            <p:ph type="sldNum" sz="quarter" idx="12"/>
          </p:nvPr>
        </p:nvSpPr>
        <p:spPr>
          <a:xfrm>
            <a:off x="8737600" y="6175115"/>
            <a:ext cx="2844800" cy="365125"/>
          </a:xfrm>
          <a:prstGeom prst="rect">
            <a:avLst/>
          </a:prstGeom>
        </p:spPr>
        <p:txBody>
          <a:bodyPr/>
          <a:lstStyle/>
          <a:p>
            <a:fld id="{C4DB34C1-EB1A-4537-BC1D-3975820F5E3E}" type="slidenum">
              <a:rPr lang="en-US" smtClean="0"/>
              <a:t>‹#›</a:t>
            </a:fld>
            <a:endParaRPr lang="en-US" dirty="0"/>
          </a:p>
        </p:txBody>
      </p:sp>
      <p:sp>
        <p:nvSpPr>
          <p:cNvPr id="12" name="Footer Placeholder 3">
            <a:extLst>
              <a:ext uri="{FF2B5EF4-FFF2-40B4-BE49-F238E27FC236}">
                <a16:creationId xmlns:a16="http://schemas.microsoft.com/office/drawing/2014/main" id="{27A6236F-71E5-4CF9-8E01-2D9FA0776767}"/>
              </a:ext>
            </a:extLst>
          </p:cNvPr>
          <p:cNvSpPr>
            <a:spLocks noGrp="1"/>
          </p:cNvSpPr>
          <p:nvPr>
            <p:ph type="ftr" sz="quarter" idx="11"/>
          </p:nvPr>
        </p:nvSpPr>
        <p:spPr>
          <a:xfrm>
            <a:off x="4514470" y="6175115"/>
            <a:ext cx="3511929" cy="365125"/>
          </a:xfrm>
          <a:prstGeom prst="rect">
            <a:avLst/>
          </a:prstGeom>
        </p:spPr>
        <p:txBody>
          <a:bodyPr/>
          <a:lstStyle/>
          <a:p>
            <a:endParaRPr lang="en-US" dirty="0"/>
          </a:p>
        </p:txBody>
      </p:sp>
    </p:spTree>
    <p:extLst>
      <p:ext uri="{BB962C8B-B14F-4D97-AF65-F5344CB8AC3E}">
        <p14:creationId xmlns:p14="http://schemas.microsoft.com/office/powerpoint/2010/main" val="3348086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800">
                <a:solidFill>
                  <a:schemeClr val="tx1"/>
                </a:solidFill>
                <a:latin typeface="+mj-lt"/>
              </a:defRPr>
            </a:lvl1pPr>
          </a:lstStyle>
          <a:p>
            <a:r>
              <a:rPr lang="en-US" dirty="0"/>
              <a:t>Slide Heading</a:t>
            </a:r>
          </a:p>
        </p:txBody>
      </p:sp>
      <p:sp>
        <p:nvSpPr>
          <p:cNvPr id="7" name="Slide Number Placeholder 4">
            <a:extLst>
              <a:ext uri="{FF2B5EF4-FFF2-40B4-BE49-F238E27FC236}">
                <a16:creationId xmlns:a16="http://schemas.microsoft.com/office/drawing/2014/main" id="{F614DFFB-67E7-414D-B898-E4E3055389DA}"/>
              </a:ext>
            </a:extLst>
          </p:cNvPr>
          <p:cNvSpPr>
            <a:spLocks noGrp="1"/>
          </p:cNvSpPr>
          <p:nvPr>
            <p:ph type="sldNum" sz="quarter" idx="12"/>
          </p:nvPr>
        </p:nvSpPr>
        <p:spPr>
          <a:xfrm>
            <a:off x="8737600" y="6175115"/>
            <a:ext cx="2844800" cy="365125"/>
          </a:xfrm>
          <a:prstGeom prst="rect">
            <a:avLst/>
          </a:prstGeom>
        </p:spPr>
        <p:txBody>
          <a:bodyPr/>
          <a:lstStyle/>
          <a:p>
            <a:fld id="{C4DB34C1-EB1A-4537-BC1D-3975820F5E3E}" type="slidenum">
              <a:rPr lang="en-US" smtClean="0"/>
              <a:t>‹#›</a:t>
            </a:fld>
            <a:endParaRPr lang="en-US" dirty="0"/>
          </a:p>
        </p:txBody>
      </p:sp>
      <p:sp>
        <p:nvSpPr>
          <p:cNvPr id="9" name="Footer Placeholder 3">
            <a:extLst>
              <a:ext uri="{FF2B5EF4-FFF2-40B4-BE49-F238E27FC236}">
                <a16:creationId xmlns:a16="http://schemas.microsoft.com/office/drawing/2014/main" id="{C296A158-115C-487A-9520-89606CEC8A7A}"/>
              </a:ext>
            </a:extLst>
          </p:cNvPr>
          <p:cNvSpPr>
            <a:spLocks noGrp="1"/>
          </p:cNvSpPr>
          <p:nvPr>
            <p:ph type="ftr" sz="quarter" idx="11"/>
          </p:nvPr>
        </p:nvSpPr>
        <p:spPr>
          <a:xfrm>
            <a:off x="4514470" y="6175115"/>
            <a:ext cx="3511929" cy="365125"/>
          </a:xfrm>
          <a:prstGeom prst="rect">
            <a:avLst/>
          </a:prstGeom>
        </p:spPr>
        <p:txBody>
          <a:bodyPr/>
          <a:lstStyle/>
          <a:p>
            <a:endParaRPr lang="en-US" dirty="0"/>
          </a:p>
        </p:txBody>
      </p:sp>
    </p:spTree>
    <p:extLst>
      <p:ext uri="{BB962C8B-B14F-4D97-AF65-F5344CB8AC3E}">
        <p14:creationId xmlns:p14="http://schemas.microsoft.com/office/powerpoint/2010/main" val="360370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C954BA-E66E-43E2-9155-FCEDB7B3DB76}"/>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609600" y="2714370"/>
            <a:ext cx="10972800" cy="1143000"/>
          </a:xfrm>
        </p:spPr>
        <p:txBody>
          <a:bodyPr>
            <a:normAutofit/>
          </a:bodyPr>
          <a:lstStyle>
            <a:lvl1pPr algn="ctr">
              <a:defRPr sz="4000">
                <a:solidFill>
                  <a:schemeClr val="bg1"/>
                </a:solidFill>
                <a:latin typeface="+mj-lt"/>
              </a:defRPr>
            </a:lvl1pPr>
          </a:lstStyle>
          <a:p>
            <a:r>
              <a:rPr lang="en-US" dirty="0"/>
              <a:t>Section Heading</a:t>
            </a:r>
          </a:p>
        </p:txBody>
      </p:sp>
      <p:sp>
        <p:nvSpPr>
          <p:cNvPr id="5" name="Slide Number Placeholder 4"/>
          <p:cNvSpPr>
            <a:spLocks noGrp="1"/>
          </p:cNvSpPr>
          <p:nvPr>
            <p:ph type="sldNum" sz="quarter" idx="12"/>
          </p:nvPr>
        </p:nvSpPr>
        <p:spPr>
          <a:xfrm>
            <a:off x="8737600" y="6175115"/>
            <a:ext cx="2844800" cy="365125"/>
          </a:xfrm>
          <a:prstGeom prst="rect">
            <a:avLst/>
          </a:prstGeom>
        </p:spPr>
        <p:txBody>
          <a:bodyPr/>
          <a:lstStyle/>
          <a:p>
            <a:fld id="{C4DB34C1-EB1A-4537-BC1D-3975820F5E3E}" type="slidenum">
              <a:rPr lang="en-US" smtClean="0"/>
              <a:t>‹#›</a:t>
            </a:fld>
            <a:endParaRPr lang="en-US" dirty="0"/>
          </a:p>
        </p:txBody>
      </p:sp>
      <p:sp>
        <p:nvSpPr>
          <p:cNvPr id="10" name="Footer Placeholder 3">
            <a:extLst>
              <a:ext uri="{FF2B5EF4-FFF2-40B4-BE49-F238E27FC236}">
                <a16:creationId xmlns:a16="http://schemas.microsoft.com/office/drawing/2014/main" id="{C864E5F6-8FAD-4D1D-8E1C-40A785366E06}"/>
              </a:ext>
            </a:extLst>
          </p:cNvPr>
          <p:cNvSpPr>
            <a:spLocks noGrp="1"/>
          </p:cNvSpPr>
          <p:nvPr>
            <p:ph type="ftr" sz="quarter" idx="11"/>
          </p:nvPr>
        </p:nvSpPr>
        <p:spPr>
          <a:xfrm>
            <a:off x="4514470" y="6175115"/>
            <a:ext cx="3511929" cy="365125"/>
          </a:xfrm>
          <a:prstGeom prst="rect">
            <a:avLst/>
          </a:prstGeom>
        </p:spPr>
        <p:txBody>
          <a:bodyPr/>
          <a:lstStyle/>
          <a:p>
            <a:endParaRPr lang="en-US" dirty="0"/>
          </a:p>
        </p:txBody>
      </p:sp>
    </p:spTree>
    <p:extLst>
      <p:ext uri="{BB962C8B-B14F-4D97-AF65-F5344CB8AC3E}">
        <p14:creationId xmlns:p14="http://schemas.microsoft.com/office/powerpoint/2010/main" val="3731982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ACDB7-5612-40D9-A41B-9EC4768207CE}"/>
              </a:ext>
            </a:extLst>
          </p:cNvPr>
          <p:cNvPicPr>
            <a:picLocks noChangeAspect="1"/>
          </p:cNvPicPr>
          <p:nvPr userDrawn="1"/>
        </p:nvPicPr>
        <p:blipFill>
          <a:blip r:embed="rId2"/>
          <a:stretch>
            <a:fillRect/>
          </a:stretch>
        </p:blipFill>
        <p:spPr>
          <a:xfrm>
            <a:off x="5310" y="0"/>
            <a:ext cx="12181380" cy="6858000"/>
          </a:xfrm>
          <a:prstGeom prst="rect">
            <a:avLst/>
          </a:prstGeom>
        </p:spPr>
      </p:pic>
      <p:sp>
        <p:nvSpPr>
          <p:cNvPr id="11" name="Rectangle 10">
            <a:extLst>
              <a:ext uri="{FF2B5EF4-FFF2-40B4-BE49-F238E27FC236}">
                <a16:creationId xmlns:a16="http://schemas.microsoft.com/office/drawing/2014/main" id="{F5D57E15-2DFF-466B-B4AF-908D4694805B}"/>
              </a:ext>
            </a:extLst>
          </p:cNvPr>
          <p:cNvSpPr/>
          <p:nvPr userDrawn="1"/>
        </p:nvSpPr>
        <p:spPr>
          <a:xfrm>
            <a:off x="0" y="6003324"/>
            <a:ext cx="12192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90835D1B-D348-4D91-9EAD-DF8CF8401215}"/>
              </a:ext>
            </a:extLst>
          </p:cNvPr>
          <p:cNvPicPr>
            <a:picLocks noChangeAspect="1"/>
          </p:cNvPicPr>
          <p:nvPr userDrawn="1"/>
        </p:nvPicPr>
        <p:blipFill>
          <a:blip r:embed="rId3"/>
          <a:stretch>
            <a:fillRect/>
          </a:stretch>
        </p:blipFill>
        <p:spPr>
          <a:xfrm>
            <a:off x="342900" y="6042906"/>
            <a:ext cx="4171571" cy="566988"/>
          </a:xfrm>
          <a:prstGeom prst="rect">
            <a:avLst/>
          </a:prstGeom>
        </p:spPr>
      </p:pic>
      <p:sp>
        <p:nvSpPr>
          <p:cNvPr id="2" name="Title 1"/>
          <p:cNvSpPr>
            <a:spLocks noGrp="1"/>
          </p:cNvSpPr>
          <p:nvPr>
            <p:ph type="title"/>
          </p:nvPr>
        </p:nvSpPr>
        <p:spPr>
          <a:xfrm>
            <a:off x="406400" y="152400"/>
            <a:ext cx="10972800" cy="1143000"/>
          </a:xfrm>
        </p:spPr>
        <p:txBody>
          <a:bodyPr>
            <a:normAutofit/>
          </a:bodyPr>
          <a:lstStyle>
            <a:lvl1pPr>
              <a:defRPr sz="3800">
                <a:solidFill>
                  <a:schemeClr val="tx1"/>
                </a:solidFill>
                <a:latin typeface="+mj-lt"/>
              </a:defRPr>
            </a:lvl1pPr>
          </a:lstStyle>
          <a:p>
            <a:r>
              <a:rPr lang="en-US" dirty="0"/>
              <a:t>Click to edit Master title style</a:t>
            </a:r>
          </a:p>
        </p:txBody>
      </p:sp>
      <p:sp>
        <p:nvSpPr>
          <p:cNvPr id="7" name="Footer Placeholder 3">
            <a:extLst>
              <a:ext uri="{FF2B5EF4-FFF2-40B4-BE49-F238E27FC236}">
                <a16:creationId xmlns:a16="http://schemas.microsoft.com/office/drawing/2014/main" id="{ECAD2278-D757-4A8D-9604-8A7B34894574}"/>
              </a:ext>
            </a:extLst>
          </p:cNvPr>
          <p:cNvSpPr>
            <a:spLocks noGrp="1"/>
          </p:cNvSpPr>
          <p:nvPr>
            <p:ph type="ftr" sz="quarter" idx="11"/>
          </p:nvPr>
        </p:nvSpPr>
        <p:spPr>
          <a:xfrm>
            <a:off x="4514470" y="6175115"/>
            <a:ext cx="3511929" cy="365125"/>
          </a:xfrm>
          <a:prstGeom prst="rect">
            <a:avLst/>
          </a:prstGeom>
        </p:spPr>
        <p:txBody>
          <a:bodyPr/>
          <a:lstStyle/>
          <a:p>
            <a:endParaRPr lang="en-US" dirty="0"/>
          </a:p>
        </p:txBody>
      </p:sp>
      <p:sp>
        <p:nvSpPr>
          <p:cNvPr id="8" name="Slide Number Placeholder 4">
            <a:extLst>
              <a:ext uri="{FF2B5EF4-FFF2-40B4-BE49-F238E27FC236}">
                <a16:creationId xmlns:a16="http://schemas.microsoft.com/office/drawing/2014/main" id="{C22B4EC7-11D2-4F30-8320-1578F99D0387}"/>
              </a:ext>
            </a:extLst>
          </p:cNvPr>
          <p:cNvSpPr>
            <a:spLocks noGrp="1"/>
          </p:cNvSpPr>
          <p:nvPr>
            <p:ph type="sldNum" sz="quarter" idx="12"/>
          </p:nvPr>
        </p:nvSpPr>
        <p:spPr>
          <a:xfrm>
            <a:off x="8737600" y="6175115"/>
            <a:ext cx="2844800" cy="365125"/>
          </a:xfrm>
          <a:prstGeom prst="rect">
            <a:avLst/>
          </a:prstGeom>
        </p:spPr>
        <p:txBody>
          <a:bodyPr/>
          <a:lstStyle/>
          <a:p>
            <a:fld id="{C4DB34C1-EB1A-4537-BC1D-3975820F5E3E}" type="slidenum">
              <a:rPr lang="en-US" smtClean="0"/>
              <a:t>‹#›</a:t>
            </a:fld>
            <a:endParaRPr lang="en-US" dirty="0"/>
          </a:p>
        </p:txBody>
      </p:sp>
    </p:spTree>
    <p:extLst>
      <p:ext uri="{BB962C8B-B14F-4D97-AF65-F5344CB8AC3E}">
        <p14:creationId xmlns:p14="http://schemas.microsoft.com/office/powerpoint/2010/main" val="169660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Heading</a:t>
            </a:r>
          </a:p>
        </p:txBody>
      </p:sp>
      <p:sp>
        <p:nvSpPr>
          <p:cNvPr id="3" name="Content Placeholder 2"/>
          <p:cNvSpPr>
            <a:spLocks noGrp="1"/>
          </p:cNvSpPr>
          <p:nvPr>
            <p:ph sz="half" idx="1"/>
          </p:nvPr>
        </p:nvSpPr>
        <p:spPr>
          <a:xfrm>
            <a:off x="838200" y="1826260"/>
            <a:ext cx="3303494" cy="4102843"/>
          </a:xfrm>
        </p:spPr>
        <p:txBody>
          <a:bodyPr/>
          <a:lstStyle>
            <a:lvl1pPr>
              <a:defRPr>
                <a:solidFill>
                  <a:srgbClr val="292929"/>
                </a:solidFill>
              </a:defRPr>
            </a:lvl1pPr>
            <a:lvl2pPr marL="685800" indent="-228600">
              <a:buFont typeface="Wingdings" panose="05000000000000000000" pitchFamily="2" charset="2"/>
              <a:buChar char="§"/>
              <a:defRPr>
                <a:solidFill>
                  <a:srgbClr val="292929"/>
                </a:solidFill>
              </a:defRPr>
            </a:lvl2pPr>
            <a:lvl3pPr marL="1143000" indent="-228600">
              <a:buFont typeface="Wingdings" panose="05000000000000000000" pitchFamily="2" charset="2"/>
              <a:buChar char="§"/>
              <a:defRPr>
                <a:solidFill>
                  <a:srgbClr val="292929"/>
                </a:solidFill>
              </a:defRPr>
            </a:lvl3pPr>
            <a:lvl4pPr marL="1600200" indent="-228600">
              <a:buFont typeface="Wingdings" panose="05000000000000000000" pitchFamily="2" charset="2"/>
              <a:buChar char="§"/>
              <a:defRPr>
                <a:solidFill>
                  <a:srgbClr val="292929"/>
                </a:solidFill>
              </a:defRPr>
            </a:lvl4pPr>
            <a:lvl5pPr marL="2057400" indent="-228600">
              <a:buFont typeface="Wingdings" panose="05000000000000000000" pitchFamily="2" charset="2"/>
              <a:buChar char="§"/>
              <a:defRPr>
                <a:solidFill>
                  <a:srgbClr val="2929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24082" y="1815782"/>
            <a:ext cx="3288831" cy="4102843"/>
          </a:xfrm>
        </p:spPr>
        <p:txBody>
          <a:bodyPr/>
          <a:lstStyle>
            <a:lvl1pPr>
              <a:defRPr>
                <a:solidFill>
                  <a:srgbClr val="292929"/>
                </a:solidFill>
              </a:defRPr>
            </a:lvl1pPr>
            <a:lvl2pPr marL="685800" indent="-228600">
              <a:buFont typeface="Wingdings" panose="05000000000000000000" pitchFamily="2" charset="2"/>
              <a:buChar char="§"/>
              <a:defRPr>
                <a:solidFill>
                  <a:srgbClr val="292929"/>
                </a:solidFill>
              </a:defRPr>
            </a:lvl2pPr>
            <a:lvl3pPr marL="1143000" indent="-228600">
              <a:buFont typeface="Wingdings" panose="05000000000000000000" pitchFamily="2" charset="2"/>
              <a:buChar char="§"/>
              <a:defRPr>
                <a:solidFill>
                  <a:srgbClr val="292929"/>
                </a:solidFill>
              </a:defRPr>
            </a:lvl3pPr>
            <a:lvl4pPr marL="1600200" indent="-228600">
              <a:buFont typeface="Wingdings" panose="05000000000000000000" pitchFamily="2" charset="2"/>
              <a:buChar char="§"/>
              <a:defRPr>
                <a:solidFill>
                  <a:srgbClr val="292929"/>
                </a:solidFill>
              </a:defRPr>
            </a:lvl4pPr>
            <a:lvl5pPr marL="2057400" indent="-228600">
              <a:buFont typeface="Wingdings" panose="05000000000000000000" pitchFamily="2" charset="2"/>
              <a:buChar char="§"/>
              <a:defRPr>
                <a:solidFill>
                  <a:srgbClr val="2929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CCB53DA-B236-4FC4-9509-F27BF1023B7C}"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3"/>
          <p:cNvSpPr>
            <a:spLocks noGrp="1"/>
          </p:cNvSpPr>
          <p:nvPr>
            <p:ph sz="half" idx="26"/>
          </p:nvPr>
        </p:nvSpPr>
        <p:spPr>
          <a:xfrm>
            <a:off x="7995301" y="1836738"/>
            <a:ext cx="3321023" cy="4081887"/>
          </a:xfrm>
        </p:spPr>
        <p:txBody>
          <a:bodyPr/>
          <a:lstStyle>
            <a:lvl1pPr>
              <a:defRPr>
                <a:solidFill>
                  <a:srgbClr val="292929"/>
                </a:solidFill>
              </a:defRPr>
            </a:lvl1pPr>
            <a:lvl2pPr marL="685800" indent="-228600">
              <a:buFont typeface="Wingdings" panose="05000000000000000000" pitchFamily="2" charset="2"/>
              <a:buChar char="§"/>
              <a:defRPr>
                <a:solidFill>
                  <a:srgbClr val="292929"/>
                </a:solidFill>
              </a:defRPr>
            </a:lvl2pPr>
            <a:lvl3pPr marL="1143000" indent="-228600">
              <a:buFont typeface="Wingdings" panose="05000000000000000000" pitchFamily="2" charset="2"/>
              <a:buChar char="§"/>
              <a:defRPr>
                <a:solidFill>
                  <a:srgbClr val="292929"/>
                </a:solidFill>
              </a:defRPr>
            </a:lvl3pPr>
            <a:lvl4pPr marL="1600200" indent="-228600">
              <a:buFont typeface="Wingdings" panose="05000000000000000000" pitchFamily="2" charset="2"/>
              <a:buChar char="§"/>
              <a:defRPr>
                <a:solidFill>
                  <a:srgbClr val="292929"/>
                </a:solidFill>
              </a:defRPr>
            </a:lvl4pPr>
            <a:lvl5pPr marL="2057400" indent="-228600">
              <a:buFont typeface="Wingdings" panose="05000000000000000000" pitchFamily="2" charset="2"/>
              <a:buChar char="§"/>
              <a:defRPr>
                <a:solidFill>
                  <a:srgbClr val="2929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50140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0" name="Picture Placeholder 9"/>
          <p:cNvSpPr>
            <a:spLocks noGrp="1"/>
          </p:cNvSpPr>
          <p:nvPr>
            <p:ph type="pic" sz="quarter" idx="26"/>
          </p:nvPr>
        </p:nvSpPr>
        <p:spPr>
          <a:xfrm>
            <a:off x="6515100" y="0"/>
            <a:ext cx="5676900" cy="6858000"/>
          </a:xfrm>
          <a:ln>
            <a:noFill/>
          </a:ln>
        </p:spPr>
        <p:txBody>
          <a:bodyPr/>
          <a:lstStyle>
            <a:lvl1pPr>
              <a:defRPr>
                <a:ln>
                  <a:noFill/>
                </a:ln>
              </a:defRPr>
            </a:lvl1pPr>
          </a:lstStyle>
          <a:p>
            <a:endParaRPr lang="en-US"/>
          </a:p>
        </p:txBody>
      </p:sp>
      <p:sp>
        <p:nvSpPr>
          <p:cNvPr id="2" name="Title 1"/>
          <p:cNvSpPr>
            <a:spLocks noGrp="1"/>
          </p:cNvSpPr>
          <p:nvPr>
            <p:ph type="title" hasCustomPrompt="1"/>
          </p:nvPr>
        </p:nvSpPr>
        <p:spPr>
          <a:xfrm>
            <a:off x="838200" y="365125"/>
            <a:ext cx="5181600" cy="1325563"/>
          </a:xfrm>
        </p:spPr>
        <p:txBody>
          <a:bodyPr/>
          <a:lstStyle>
            <a:lvl1pPr>
              <a:defRPr/>
            </a:lvl1pPr>
          </a:lstStyle>
          <a:p>
            <a:r>
              <a:rPr lang="en-US" dirty="0"/>
              <a:t>Text and Picture</a:t>
            </a:r>
          </a:p>
        </p:txBody>
      </p:sp>
      <p:sp>
        <p:nvSpPr>
          <p:cNvPr id="3" name="Content Placeholder 2"/>
          <p:cNvSpPr>
            <a:spLocks noGrp="1"/>
          </p:cNvSpPr>
          <p:nvPr>
            <p:ph sz="half" idx="1"/>
          </p:nvPr>
        </p:nvSpPr>
        <p:spPr>
          <a:xfrm>
            <a:off x="838200" y="1825625"/>
            <a:ext cx="5181600" cy="4351338"/>
          </a:xfrm>
        </p:spPr>
        <p:txBody>
          <a:bodyPr/>
          <a:lstStyle>
            <a:lvl1pPr>
              <a:buClr>
                <a:srgbClr val="007CC2"/>
              </a:buClr>
              <a:defRPr>
                <a:solidFill>
                  <a:srgbClr val="292929"/>
                </a:solidFill>
              </a:defRPr>
            </a:lvl1pPr>
            <a:lvl2pPr marL="685800" indent="-228600">
              <a:buClr>
                <a:srgbClr val="007CC2"/>
              </a:buClr>
              <a:buFont typeface="Wingdings" panose="05000000000000000000" pitchFamily="2" charset="2"/>
              <a:buChar char="§"/>
              <a:defRPr>
                <a:solidFill>
                  <a:srgbClr val="292929"/>
                </a:solidFill>
              </a:defRPr>
            </a:lvl2pPr>
            <a:lvl3pPr marL="1143000" indent="-228600">
              <a:buClr>
                <a:srgbClr val="007CC2"/>
              </a:buClr>
              <a:buFont typeface="Wingdings" panose="05000000000000000000" pitchFamily="2" charset="2"/>
              <a:buChar char="§"/>
              <a:defRPr>
                <a:solidFill>
                  <a:srgbClr val="292929"/>
                </a:solidFill>
              </a:defRPr>
            </a:lvl3pPr>
            <a:lvl4pPr marL="1600200" indent="-228600">
              <a:buClr>
                <a:srgbClr val="007CC2"/>
              </a:buClr>
              <a:buFont typeface="Wingdings" panose="05000000000000000000" pitchFamily="2" charset="2"/>
              <a:buChar char="§"/>
              <a:defRPr>
                <a:solidFill>
                  <a:srgbClr val="292929"/>
                </a:solidFill>
              </a:defRPr>
            </a:lvl4pPr>
            <a:lvl5pPr marL="2057400" indent="-228600">
              <a:buClr>
                <a:srgbClr val="007CC2"/>
              </a:buClr>
              <a:buFont typeface="Wingdings" panose="05000000000000000000" pitchFamily="2" charset="2"/>
              <a:buChar char="§"/>
              <a:defRPr>
                <a:solidFill>
                  <a:srgbClr val="2929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195618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a:lvl1pPr>
          </a:lstStyle>
          <a:p>
            <a:r>
              <a:rPr lang="en-US" dirty="0"/>
              <a:t>Heading</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solidFill>
                  <a:srgbClr val="007CC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buClr>
                <a:srgbClr val="007CC2"/>
              </a:buClr>
              <a:defRPr>
                <a:solidFill>
                  <a:srgbClr val="292929"/>
                </a:solidFill>
              </a:defRPr>
            </a:lvl1pPr>
            <a:lvl2pPr marL="685800" indent="-228600">
              <a:buClr>
                <a:srgbClr val="007CC2"/>
              </a:buClr>
              <a:buFont typeface="Wingdings" panose="05000000000000000000" pitchFamily="2" charset="2"/>
              <a:buChar char="§"/>
              <a:defRPr>
                <a:solidFill>
                  <a:srgbClr val="292929"/>
                </a:solidFill>
              </a:defRPr>
            </a:lvl2pPr>
            <a:lvl3pPr marL="1143000" indent="-228600">
              <a:buClr>
                <a:srgbClr val="007CC2"/>
              </a:buClr>
              <a:buFont typeface="Wingdings" panose="05000000000000000000" pitchFamily="2" charset="2"/>
              <a:buChar char="§"/>
              <a:defRPr>
                <a:solidFill>
                  <a:srgbClr val="292929"/>
                </a:solidFill>
              </a:defRPr>
            </a:lvl3pPr>
            <a:lvl4pPr marL="1600200" indent="-228600">
              <a:buClr>
                <a:srgbClr val="007CC2"/>
              </a:buClr>
              <a:buFont typeface="Wingdings" panose="05000000000000000000" pitchFamily="2" charset="2"/>
              <a:buChar char="§"/>
              <a:defRPr>
                <a:solidFill>
                  <a:srgbClr val="292929"/>
                </a:solidFill>
              </a:defRPr>
            </a:lvl4pPr>
            <a:lvl5pPr marL="2057400" indent="-228600">
              <a:buClr>
                <a:srgbClr val="007CC2"/>
              </a:buClr>
              <a:buFont typeface="Wingdings" panose="05000000000000000000" pitchFamily="2" charset="2"/>
              <a:buChar char="§"/>
              <a:defRPr>
                <a:solidFill>
                  <a:srgbClr val="2929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solidFill>
                  <a:srgbClr val="007CC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rgbClr val="007CC2"/>
              </a:buClr>
              <a:defRPr>
                <a:solidFill>
                  <a:srgbClr val="292929"/>
                </a:solidFill>
              </a:defRPr>
            </a:lvl1pPr>
            <a:lvl2pPr marL="685800" indent="-228600">
              <a:buClr>
                <a:srgbClr val="007CC2"/>
              </a:buClr>
              <a:buFont typeface="Wingdings" panose="05000000000000000000" pitchFamily="2" charset="2"/>
              <a:buChar char="§"/>
              <a:defRPr>
                <a:solidFill>
                  <a:srgbClr val="292929"/>
                </a:solidFill>
              </a:defRPr>
            </a:lvl2pPr>
            <a:lvl3pPr marL="1143000" indent="-228600">
              <a:buClr>
                <a:srgbClr val="007CC2"/>
              </a:buClr>
              <a:buFont typeface="Wingdings" panose="05000000000000000000" pitchFamily="2" charset="2"/>
              <a:buChar char="§"/>
              <a:defRPr>
                <a:solidFill>
                  <a:srgbClr val="292929"/>
                </a:solidFill>
              </a:defRPr>
            </a:lvl3pPr>
            <a:lvl4pPr marL="1600200" indent="-228600">
              <a:buClr>
                <a:srgbClr val="007CC2"/>
              </a:buClr>
              <a:buFont typeface="Wingdings" panose="05000000000000000000" pitchFamily="2" charset="2"/>
              <a:buChar char="§"/>
              <a:defRPr>
                <a:solidFill>
                  <a:srgbClr val="292929"/>
                </a:solidFill>
              </a:defRPr>
            </a:lvl4pPr>
            <a:lvl5pPr marL="2057400" indent="-228600">
              <a:buClr>
                <a:srgbClr val="007CC2"/>
              </a:buClr>
              <a:buFont typeface="Wingdings" panose="05000000000000000000" pitchFamily="2" charset="2"/>
              <a:buChar char="§"/>
              <a:defRPr>
                <a:solidFill>
                  <a:srgbClr val="2929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0CCB53DA-B236-4FC4-9509-F27BF1023B7C}" type="slidenum">
              <a:rPr lang="en-US" smtClean="0">
                <a:solidFill>
                  <a:prstClr val="black">
                    <a:tint val="75000"/>
                  </a:prstClr>
                </a:solidFill>
              </a:rPr>
              <a:pPr/>
              <a:t>‹#›</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253225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and pictur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Heading and picture only</a:t>
            </a:r>
          </a:p>
        </p:txBody>
      </p:sp>
      <p:sp>
        <p:nvSpPr>
          <p:cNvPr id="5" name="Slide Number Placeholder 4"/>
          <p:cNvSpPr>
            <a:spLocks noGrp="1"/>
          </p:cNvSpPr>
          <p:nvPr>
            <p:ph type="sldNum" sz="quarter" idx="12"/>
          </p:nvPr>
        </p:nvSpPr>
        <p:spPr/>
        <p:txBody>
          <a:bodyPr/>
          <a:lstStyle/>
          <a:p>
            <a:fld id="{0CCB53DA-B236-4FC4-9509-F27BF1023B7C}" type="slidenum">
              <a:rPr lang="en-US" smtClean="0">
                <a:solidFill>
                  <a:prstClr val="black">
                    <a:tint val="75000"/>
                  </a:prstClr>
                </a:solidFill>
              </a:rPr>
              <a:pPr/>
              <a:t>‹#›</a:t>
            </a:fld>
            <a:endParaRPr lang="en-US">
              <a:solidFill>
                <a:prstClr val="black">
                  <a:tint val="75000"/>
                </a:prstClr>
              </a:solidFill>
            </a:endParaRPr>
          </a:p>
        </p:txBody>
      </p:sp>
      <p:sp>
        <p:nvSpPr>
          <p:cNvPr id="6" name="Picture Placeholder 5"/>
          <p:cNvSpPr>
            <a:spLocks noGrp="1"/>
          </p:cNvSpPr>
          <p:nvPr>
            <p:ph type="pic" sz="quarter" idx="13"/>
          </p:nvPr>
        </p:nvSpPr>
        <p:spPr>
          <a:xfrm>
            <a:off x="838200" y="1890106"/>
            <a:ext cx="10515600" cy="3976438"/>
          </a:xfrm>
        </p:spPr>
        <p:txBody>
          <a:bodyPr/>
          <a:lstStyle/>
          <a:p>
            <a:endParaRPr lang="en-US" dirty="0"/>
          </a:p>
        </p:txBody>
      </p:sp>
    </p:spTree>
    <p:custDataLst>
      <p:tags r:id="rId1"/>
    </p:custDataLst>
    <p:extLst>
      <p:ext uri="{BB962C8B-B14F-4D97-AF65-F5344CB8AC3E}">
        <p14:creationId xmlns:p14="http://schemas.microsoft.com/office/powerpoint/2010/main" val="2114946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lide picture (no headin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CCB53DA-B236-4FC4-9509-F27BF1023B7C}" type="slidenum">
              <a:rPr lang="en-US" smtClean="0">
                <a:solidFill>
                  <a:prstClr val="black">
                    <a:tint val="75000"/>
                  </a:prstClr>
                </a:solidFill>
              </a:rPr>
              <a:pPr/>
              <a:t>‹#›</a:t>
            </a:fld>
            <a:endParaRPr lang="en-US">
              <a:solidFill>
                <a:prstClr val="black">
                  <a:tint val="75000"/>
                </a:prstClr>
              </a:solidFill>
            </a:endParaRPr>
          </a:p>
        </p:txBody>
      </p:sp>
      <p:sp>
        <p:nvSpPr>
          <p:cNvPr id="5" name="Picture Placeholder 4"/>
          <p:cNvSpPr>
            <a:spLocks noGrp="1"/>
          </p:cNvSpPr>
          <p:nvPr>
            <p:ph type="pic" sz="quarter" idx="11" hasCustomPrompt="1"/>
          </p:nvPr>
        </p:nvSpPr>
        <p:spPr>
          <a:xfrm>
            <a:off x="0" y="0"/>
            <a:ext cx="12192000" cy="6858000"/>
          </a:xfrm>
        </p:spPr>
        <p:txBody>
          <a:bodyPr/>
          <a:lstStyle>
            <a:lvl1pPr>
              <a:defRPr baseline="0"/>
            </a:lvl1pPr>
          </a:lstStyle>
          <a:p>
            <a:r>
              <a:rPr lang="en-US" dirty="0"/>
              <a:t>Full slide picture (no heading)</a:t>
            </a:r>
          </a:p>
        </p:txBody>
      </p:sp>
    </p:spTree>
    <p:custDataLst>
      <p:tags r:id="rId1"/>
    </p:custDataLst>
    <p:extLst>
      <p:ext uri="{BB962C8B-B14F-4D97-AF65-F5344CB8AC3E}">
        <p14:creationId xmlns:p14="http://schemas.microsoft.com/office/powerpoint/2010/main" val="3692298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58723" y="215900"/>
            <a:ext cx="11274489" cy="6184900"/>
          </a:xfrm>
        </p:spPr>
        <p:txBody>
          <a:bodyPr/>
          <a:lstStyle/>
          <a:p>
            <a:endParaRPr lang="en-US" dirty="0"/>
          </a:p>
        </p:txBody>
      </p:sp>
      <p:sp>
        <p:nvSpPr>
          <p:cNvPr id="4" name="Picture Placeholder 3"/>
          <p:cNvSpPr>
            <a:spLocks noGrp="1"/>
          </p:cNvSpPr>
          <p:nvPr>
            <p:ph type="pic" sz="quarter" idx="16" hasCustomPrompt="1"/>
          </p:nvPr>
        </p:nvSpPr>
        <p:spPr>
          <a:xfrm>
            <a:off x="1069055" y="712663"/>
            <a:ext cx="4478337" cy="2043112"/>
          </a:xfrm>
        </p:spPr>
        <p:txBody>
          <a:bodyPr/>
          <a:lstStyle>
            <a:lvl1pPr marL="0" indent="0">
              <a:buNone/>
              <a:defRPr/>
            </a:lvl1pPr>
          </a:lstStyle>
          <a:p>
            <a:r>
              <a:rPr lang="en-US" dirty="0"/>
              <a:t>logo</a:t>
            </a:r>
          </a:p>
        </p:txBody>
      </p:sp>
      <p:sp>
        <p:nvSpPr>
          <p:cNvPr id="16" name="Title 1">
            <a:extLst>
              <a:ext uri="{FF2B5EF4-FFF2-40B4-BE49-F238E27FC236}">
                <a16:creationId xmlns:a16="http://schemas.microsoft.com/office/drawing/2014/main" id="{AC829233-8E4C-4046-85BB-5166B8A721AE}"/>
              </a:ext>
            </a:extLst>
          </p:cNvPr>
          <p:cNvSpPr>
            <a:spLocks noGrp="1"/>
          </p:cNvSpPr>
          <p:nvPr>
            <p:ph type="ctrTitle" hasCustomPrompt="1"/>
          </p:nvPr>
        </p:nvSpPr>
        <p:spPr>
          <a:xfrm>
            <a:off x="458724" y="3275761"/>
            <a:ext cx="11274552" cy="1348720"/>
          </a:xfrm>
          <a:solidFill>
            <a:schemeClr val="bg1">
              <a:alpha val="60000"/>
            </a:schemeClr>
          </a:solidFill>
        </p:spPr>
        <p:txBody>
          <a:bodyPr anchor="ctr" anchorCtr="0">
            <a:normAutofit/>
          </a:bodyPr>
          <a:lstStyle>
            <a:lvl1pPr algn="ctr">
              <a:defRPr sz="5500">
                <a:solidFill>
                  <a:srgbClr val="007CC2"/>
                </a:solidFill>
                <a:latin typeface="+mn-lt"/>
              </a:defRPr>
            </a:lvl1pPr>
          </a:lstStyle>
          <a:p>
            <a:r>
              <a:rPr lang="en-US" dirty="0"/>
              <a:t>Webinar Title</a:t>
            </a:r>
            <a:endParaRPr lang="ru-RU" dirty="0"/>
          </a:p>
        </p:txBody>
      </p:sp>
      <p:sp>
        <p:nvSpPr>
          <p:cNvPr id="17" name="Subtitle 2">
            <a:extLst>
              <a:ext uri="{FF2B5EF4-FFF2-40B4-BE49-F238E27FC236}">
                <a16:creationId xmlns:a16="http://schemas.microsoft.com/office/drawing/2014/main" id="{C6A507DE-4CA5-4E76-8450-4125151EB335}"/>
              </a:ext>
            </a:extLst>
          </p:cNvPr>
          <p:cNvSpPr>
            <a:spLocks noGrp="1"/>
          </p:cNvSpPr>
          <p:nvPr>
            <p:ph type="subTitle" idx="1" hasCustomPrompt="1"/>
          </p:nvPr>
        </p:nvSpPr>
        <p:spPr>
          <a:xfrm>
            <a:off x="458724" y="4628730"/>
            <a:ext cx="11274552" cy="1772070"/>
          </a:xfrm>
          <a:solidFill>
            <a:srgbClr val="FDB924">
              <a:alpha val="69804"/>
            </a:srgbClr>
          </a:solidFill>
          <a:ln>
            <a:noFill/>
          </a:ln>
        </p:spPr>
        <p:txBody>
          <a:bodyPr tIns="252000" rIns="90000" anchor="t" anchorCtr="0">
            <a:normAutofit/>
          </a:bodyPr>
          <a:lstStyle>
            <a:lvl1pPr marL="0" indent="0" algn="ctr">
              <a:buNone/>
              <a:defRPr sz="28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Webinar Date</a:t>
            </a:r>
            <a:endParaRPr lang="ru-RU" dirty="0"/>
          </a:p>
        </p:txBody>
      </p:sp>
    </p:spTree>
    <p:custDataLst>
      <p:tags r:id="rId1"/>
    </p:custDataLst>
    <p:extLst>
      <p:ext uri="{BB962C8B-B14F-4D97-AF65-F5344CB8AC3E}">
        <p14:creationId xmlns:p14="http://schemas.microsoft.com/office/powerpoint/2010/main" val="3217590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derator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1613512"/>
            <a:ext cx="12192000" cy="2743200"/>
          </a:xfrm>
          <a:prstGeom prst="rect">
            <a:avLst/>
          </a:prstGeom>
          <a:solidFill>
            <a:srgbClr val="FDB92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 name="Title 1">
            <a:extLst>
              <a:ext uri="{FF2B5EF4-FFF2-40B4-BE49-F238E27FC236}">
                <a16:creationId xmlns:a16="http://schemas.microsoft.com/office/drawing/2014/main" id="{17131326-08A9-441D-B1A8-66271415853E}"/>
              </a:ext>
            </a:extLst>
          </p:cNvPr>
          <p:cNvSpPr>
            <a:spLocks noGrp="1"/>
          </p:cNvSpPr>
          <p:nvPr>
            <p:ph type="title" hasCustomPrompt="1"/>
          </p:nvPr>
        </p:nvSpPr>
        <p:spPr>
          <a:xfrm>
            <a:off x="836614" y="740998"/>
            <a:ext cx="9535686" cy="568800"/>
          </a:xfrm>
        </p:spPr>
        <p:txBody>
          <a:bodyPr lIns="36000" tIns="0" rIns="0" bIns="0"/>
          <a:lstStyle>
            <a:lvl1pPr>
              <a:defRPr/>
            </a:lvl1pPr>
          </a:lstStyle>
          <a:p>
            <a:r>
              <a:rPr lang="en-US" dirty="0"/>
              <a:t>Moderator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solidFill>
                  <a:prstClr val="black">
                    <a:tint val="75000"/>
                  </a:prstClr>
                </a:solidFill>
              </a:rPr>
              <a:pPr/>
              <a:t>‹#›</a:t>
            </a:fld>
            <a:endParaRPr lang="ru-RU" dirty="0">
              <a:solidFill>
                <a:prstClr val="black">
                  <a:tint val="75000"/>
                </a:prstClr>
              </a:solidFill>
            </a:endParaRP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5142000" y="4492967"/>
            <a:ext cx="1908000" cy="334918"/>
          </a:xfrm>
        </p:spPr>
        <p:txBody>
          <a:bodyPr lIns="36000" tIns="0" rIns="0" bIns="0" anchor="b">
            <a:normAutofit/>
          </a:bodyPr>
          <a:lstStyle>
            <a:lvl1pPr marL="0" indent="0" algn="ctr">
              <a:buNone/>
              <a:defRPr sz="2200" b="0">
                <a:solidFill>
                  <a:srgbClr val="007CC2"/>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Nora Murphy</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hasCustomPrompt="1"/>
          </p:nvPr>
        </p:nvSpPr>
        <p:spPr>
          <a:xfrm>
            <a:off x="5142000"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1">
                    <a:lumMod val="50000"/>
                    <a:lumOff val="50000"/>
                  </a:schemeClr>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dirty="0"/>
              <a:t>PRIM&amp;R</a:t>
            </a:r>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5142000" y="5138591"/>
            <a:ext cx="1908000" cy="693882"/>
          </a:xfrm>
        </p:spPr>
        <p:txBody>
          <a:bodyPr lIns="36000" tIns="0" rIns="0" bIns="0" anchor="t" anchorCtr="0">
            <a:normAutofit/>
          </a:bodyPr>
          <a:lstStyle>
            <a:lvl1pPr marL="0" indent="0" algn="ctr">
              <a:buNone/>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Online Learning Manager</a:t>
            </a:r>
          </a:p>
        </p:txBody>
      </p:sp>
      <p:pic>
        <p:nvPicPr>
          <p:cNvPr id="9" name="Picture Placeholder 7"/>
          <p:cNvPicPr>
            <a:picLocks noChangeAspect="1"/>
          </p:cNvPicPr>
          <p:nvPr userDrawn="1"/>
        </p:nvPicPr>
        <p:blipFill>
          <a:blip r:embed="rId3" cstate="print">
            <a:grayscl/>
            <a:extLst>
              <a:ext uri="{28A0092B-C50C-407E-A947-70E740481C1C}">
                <a14:useLocalDpi xmlns:a14="http://schemas.microsoft.com/office/drawing/2010/main" val="0"/>
              </a:ext>
            </a:extLst>
          </a:blip>
          <a:srcRect t="12329" b="12329"/>
          <a:stretch>
            <a:fillRect/>
          </a:stretch>
        </p:blipFill>
        <p:spPr>
          <a:xfrm>
            <a:off x="4724400" y="1613512"/>
            <a:ext cx="2743200" cy="2743200"/>
          </a:xfrm>
          <a:prstGeom prst="rect">
            <a:avLst/>
          </a:prstGeom>
        </p:spPr>
      </p:pic>
    </p:spTree>
    <p:custDataLst>
      <p:tags r:id="rId1"/>
    </p:custDataLst>
    <p:extLst>
      <p:ext uri="{BB962C8B-B14F-4D97-AF65-F5344CB8AC3E}">
        <p14:creationId xmlns:p14="http://schemas.microsoft.com/office/powerpoint/2010/main" val="40045733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Heading</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B53DA-B236-4FC4-9509-F27BF1023B7C}" type="slidenum">
              <a:rPr lang="en-US">
                <a:solidFill>
                  <a:prstClr val="black">
                    <a:tint val="75000"/>
                  </a:prstClr>
                </a:solidFill>
              </a:rPr>
              <a:pPr/>
              <a:t>‹#›</a:t>
            </a:fld>
            <a:endParaRPr lang="en-US">
              <a:solidFill>
                <a:prstClr val="black">
                  <a:tint val="75000"/>
                </a:prstClr>
              </a:solidFill>
            </a:endParaRPr>
          </a:p>
        </p:txBody>
      </p:sp>
    </p:spTree>
    <p:custDataLst>
      <p:tags r:id="rId24"/>
    </p:custDataLst>
    <p:extLst>
      <p:ext uri="{BB962C8B-B14F-4D97-AF65-F5344CB8AC3E}">
        <p14:creationId xmlns:p14="http://schemas.microsoft.com/office/powerpoint/2010/main" val="3764455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4" r:id="rId21"/>
    <p:sldLayoutId id="2147483686" r:id="rId22"/>
  </p:sldLayoutIdLst>
  <p:txStyles>
    <p:titleStyle>
      <a:lvl1pPr algn="l" defTabSz="914400" rtl="0" eaLnBrk="1" latinLnBrk="0" hangingPunct="1">
        <a:lnSpc>
          <a:spcPct val="90000"/>
        </a:lnSpc>
        <a:spcBef>
          <a:spcPct val="0"/>
        </a:spcBef>
        <a:buNone/>
        <a:defRPr sz="4400" b="1" kern="1200">
          <a:solidFill>
            <a:srgbClr val="007CC2"/>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7CC2"/>
        </a:buClr>
        <a:buFont typeface="Wingdings" panose="05000000000000000000" pitchFamily="2" charset="2"/>
        <a:buChar char="§"/>
        <a:defRPr sz="2800" kern="1200">
          <a:solidFill>
            <a:srgbClr val="292929"/>
          </a:solidFill>
          <a:latin typeface="+mn-lt"/>
          <a:ea typeface="+mn-ea"/>
          <a:cs typeface="+mn-cs"/>
        </a:defRPr>
      </a:lvl1pPr>
      <a:lvl2pPr marL="685800" indent="-228600" algn="l" defTabSz="914400" rtl="0" eaLnBrk="1" latinLnBrk="0" hangingPunct="1">
        <a:lnSpc>
          <a:spcPct val="90000"/>
        </a:lnSpc>
        <a:spcBef>
          <a:spcPts val="500"/>
        </a:spcBef>
        <a:buClr>
          <a:srgbClr val="007CC2"/>
        </a:buClr>
        <a:buFont typeface="Wingdings" panose="05000000000000000000" pitchFamily="2" charset="2"/>
        <a:buChar char="§"/>
        <a:defRPr sz="2400" kern="1200">
          <a:solidFill>
            <a:srgbClr val="292929"/>
          </a:solidFill>
          <a:latin typeface="+mn-lt"/>
          <a:ea typeface="+mn-ea"/>
          <a:cs typeface="+mn-cs"/>
        </a:defRPr>
      </a:lvl2pPr>
      <a:lvl3pPr marL="1143000" indent="-228600" algn="l" defTabSz="914400" rtl="0" eaLnBrk="1" latinLnBrk="0" hangingPunct="1">
        <a:lnSpc>
          <a:spcPct val="90000"/>
        </a:lnSpc>
        <a:spcBef>
          <a:spcPts val="500"/>
        </a:spcBef>
        <a:buClr>
          <a:srgbClr val="007CC2"/>
        </a:buClr>
        <a:buFont typeface="Wingdings" panose="05000000000000000000" pitchFamily="2" charset="2"/>
        <a:buChar char="§"/>
        <a:defRPr sz="2000" kern="1200">
          <a:solidFill>
            <a:srgbClr val="292929"/>
          </a:solidFill>
          <a:latin typeface="+mn-lt"/>
          <a:ea typeface="+mn-ea"/>
          <a:cs typeface="+mn-cs"/>
        </a:defRPr>
      </a:lvl3pPr>
      <a:lvl4pPr marL="1600200" indent="-228600" algn="l" defTabSz="914400" rtl="0" eaLnBrk="1" latinLnBrk="0" hangingPunct="1">
        <a:lnSpc>
          <a:spcPct val="90000"/>
        </a:lnSpc>
        <a:spcBef>
          <a:spcPts val="500"/>
        </a:spcBef>
        <a:buClr>
          <a:srgbClr val="007CC2"/>
        </a:buClr>
        <a:buFont typeface="Wingdings" panose="05000000000000000000" pitchFamily="2" charset="2"/>
        <a:buChar char="§"/>
        <a:defRPr sz="1800" kern="1200">
          <a:solidFill>
            <a:srgbClr val="292929"/>
          </a:solidFill>
          <a:latin typeface="+mn-lt"/>
          <a:ea typeface="+mn-ea"/>
          <a:cs typeface="+mn-cs"/>
        </a:defRPr>
      </a:lvl4pPr>
      <a:lvl5pPr marL="2057400" indent="-228600" algn="l" defTabSz="914400" rtl="0" eaLnBrk="1" latinLnBrk="0" hangingPunct="1">
        <a:lnSpc>
          <a:spcPct val="90000"/>
        </a:lnSpc>
        <a:spcBef>
          <a:spcPts val="500"/>
        </a:spcBef>
        <a:buClr>
          <a:srgbClr val="007CC2"/>
        </a:buClr>
        <a:buFont typeface="Wingdings" panose="05000000000000000000" pitchFamily="2" charset="2"/>
        <a:buChar char="§"/>
        <a:defRPr sz="1800" kern="1200">
          <a:solidFill>
            <a:srgbClr val="29292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3311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00" y="6166878"/>
            <a:ext cx="3454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16687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B34C1-EB1A-4537-BC1D-3975820F5E3E}" type="slidenum">
              <a:rPr lang="en-US" smtClean="0"/>
              <a:t>‹#›</a:t>
            </a:fld>
            <a:endParaRPr lang="en-US"/>
          </a:p>
        </p:txBody>
      </p:sp>
      <p:pic>
        <p:nvPicPr>
          <p:cNvPr id="10" name="Picture 9">
            <a:extLst>
              <a:ext uri="{FF2B5EF4-FFF2-40B4-BE49-F238E27FC236}">
                <a16:creationId xmlns:a16="http://schemas.microsoft.com/office/drawing/2014/main" id="{84F9D61E-C1E5-476C-BCA4-3D8234CD5304}"/>
              </a:ext>
            </a:extLst>
          </p:cNvPr>
          <p:cNvPicPr>
            <a:picLocks noChangeAspect="1"/>
          </p:cNvPicPr>
          <p:nvPr userDrawn="1"/>
        </p:nvPicPr>
        <p:blipFill>
          <a:blip r:embed="rId9"/>
          <a:stretch>
            <a:fillRect/>
          </a:stretch>
        </p:blipFill>
        <p:spPr>
          <a:xfrm>
            <a:off x="342900" y="6042906"/>
            <a:ext cx="4171571" cy="566988"/>
          </a:xfrm>
          <a:prstGeom prst="rect">
            <a:avLst/>
          </a:prstGeom>
        </p:spPr>
      </p:pic>
    </p:spTree>
    <p:extLst>
      <p:ext uri="{BB962C8B-B14F-4D97-AF65-F5344CB8AC3E}">
        <p14:creationId xmlns:p14="http://schemas.microsoft.com/office/powerpoint/2010/main" val="356859384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hf hdr="0" ftr="0" dt="0"/>
  <p:txStyles>
    <p:titleStyle>
      <a:lvl1pPr algn="l" defTabSz="914400" rtl="0" eaLnBrk="1" latinLnBrk="0" hangingPunct="1">
        <a:spcBef>
          <a:spcPct val="0"/>
        </a:spcBef>
        <a:buNone/>
        <a:defRPr sz="3800" b="1" i="0" kern="1200">
          <a:solidFill>
            <a:schemeClr val="tx1"/>
          </a:solidFill>
          <a:latin typeface="+mj-lt"/>
          <a:ea typeface="Arial" charset="0"/>
          <a:cs typeface="Arial" charset="0"/>
        </a:defRPr>
      </a:lvl1pPr>
    </p:titleStyle>
    <p:body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mn-lt"/>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mn-lt"/>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000" b="0" i="0" kern="1200">
          <a:solidFill>
            <a:schemeClr val="tx1">
              <a:lumMod val="75000"/>
              <a:lumOff val="25000"/>
            </a:schemeClr>
          </a:solidFill>
          <a:latin typeface="+mn-lt"/>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000" b="0" i="0" kern="1200">
          <a:solidFill>
            <a:schemeClr val="tx1">
              <a:lumMod val="75000"/>
              <a:lumOff val="25000"/>
            </a:schemeClr>
          </a:solidFill>
          <a:latin typeface="+mn-lt"/>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25.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hyperlink" Target="http://picpedia.org/clipboard/trust.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hyperlink" Target="https://grants.nih.gov/grants/guide/notice-files/NOT-OD-22-214.html" TargetMode="Externa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osp.od.nih.gov/wp-content/uploads/Informed-Consent-Resource-for-Secondary-Research-with-Data-and-Biospecimens.pdf" TargetMode="Externa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s://grants.nih.gov/grants/guide/notice-files/NOT-OD-22-213.html"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8" Type="http://schemas.openxmlformats.org/officeDocument/2006/relationships/hyperlink" Target="https://sharing.nih.gov/faqs#/data-management-and-sharing-policy.htm" TargetMode="External"/><Relationship Id="rId13" Type="http://schemas.openxmlformats.org/officeDocument/2006/relationships/image" Target="../media/image22.png"/><Relationship Id="rId3" Type="http://schemas.openxmlformats.org/officeDocument/2006/relationships/hyperlink" Target="https://grants.nih.gov/grants/guide/notice-files/NOT-OD-21-013.html" TargetMode="External"/><Relationship Id="rId7" Type="http://schemas.openxmlformats.org/officeDocument/2006/relationships/hyperlink" Target="https://osp.od.nih.gov/scientific-sharing/nih-data-management-and-sharing-activities-related-to-public-access-and-open-science/" TargetMode="External"/><Relationship Id="rId12" Type="http://schemas.openxmlformats.org/officeDocument/2006/relationships/hyperlink" Target="https://osp.od.nih.gov/blog/" TargetMode="External"/><Relationship Id="rId2" Type="http://schemas.openxmlformats.org/officeDocument/2006/relationships/notesSlide" Target="../notesSlides/notesSlide10.xml"/><Relationship Id="rId16" Type="http://schemas.openxmlformats.org/officeDocument/2006/relationships/image" Target="../media/image25.svg"/><Relationship Id="rId1" Type="http://schemas.openxmlformats.org/officeDocument/2006/relationships/slideLayout" Target="../slideLayouts/slideLayout24.xml"/><Relationship Id="rId6" Type="http://schemas.openxmlformats.org/officeDocument/2006/relationships/hyperlink" Target="http://www.sharing.nih.gov/" TargetMode="External"/><Relationship Id="rId11" Type="http://schemas.openxmlformats.org/officeDocument/2006/relationships/hyperlink" Target="mailto:sharing@.nih.gov" TargetMode="External"/><Relationship Id="rId5" Type="http://schemas.openxmlformats.org/officeDocument/2006/relationships/hyperlink" Target="https://grants.nih.gov/grants/guide/notice-files/NOT-OD-22-213.html" TargetMode="External"/><Relationship Id="rId15" Type="http://schemas.openxmlformats.org/officeDocument/2006/relationships/image" Target="../media/image24.png"/><Relationship Id="rId10" Type="http://schemas.openxmlformats.org/officeDocument/2006/relationships/hyperlink" Target="https://sharing.nih.gov/news-events?page=0%2C0" TargetMode="External"/><Relationship Id="rId4" Type="http://schemas.openxmlformats.org/officeDocument/2006/relationships/hyperlink" Target="https://grants.nih.gov/grants/guide/notice-files/NOT-OD-22-214.html" TargetMode="External"/><Relationship Id="rId9" Type="http://schemas.openxmlformats.org/officeDocument/2006/relationships/hyperlink" Target="https://sharing.nih.gov/about/learning/DMS-Update" TargetMode="External"/><Relationship Id="rId1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hyperlink" Target="https://osp.od.nih.gov/wp-content/uploads/Tribal_Report_Final_508.pdf" TargetMode="Externa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358" y="1567800"/>
            <a:ext cx="9162169" cy="1861200"/>
          </a:xfrm>
        </p:spPr>
        <p:txBody>
          <a:bodyPr/>
          <a:lstStyle/>
          <a:p>
            <a:r>
              <a:rPr lang="en-US" sz="4000" dirty="0"/>
              <a:t>Responsibly Managing and Sharing American Indian/ Alaska Native Participant Data Under the NIH Policy for Data Management and Sharing  </a:t>
            </a:r>
          </a:p>
        </p:txBody>
      </p:sp>
      <p:sp>
        <p:nvSpPr>
          <p:cNvPr id="8" name="Text Placeholder 7"/>
          <p:cNvSpPr>
            <a:spLocks noGrp="1"/>
          </p:cNvSpPr>
          <p:nvPr>
            <p:ph type="body" sz="quarter" idx="15"/>
          </p:nvPr>
        </p:nvSpPr>
        <p:spPr>
          <a:xfrm>
            <a:off x="817634" y="3744110"/>
            <a:ext cx="6030639" cy="2374587"/>
          </a:xfrm>
        </p:spPr>
        <p:txBody>
          <a:bodyPr/>
          <a:lstStyle/>
          <a:p>
            <a:r>
              <a:rPr lang="en-US" dirty="0">
                <a:solidFill>
                  <a:schemeClr val="tx1"/>
                </a:solidFill>
              </a:rPr>
              <a:t>Ellen Wann, PhD</a:t>
            </a:r>
          </a:p>
          <a:p>
            <a:r>
              <a:rPr lang="en-US" sz="1400" dirty="0">
                <a:solidFill>
                  <a:schemeClr val="tx1"/>
                </a:solidFill>
              </a:rPr>
              <a:t>Data Management &amp; Sharing Policy Team Lead </a:t>
            </a:r>
          </a:p>
          <a:p>
            <a:r>
              <a:rPr lang="en-US" sz="1400" dirty="0">
                <a:solidFill>
                  <a:schemeClr val="tx1"/>
                </a:solidFill>
              </a:rPr>
              <a:t>Scientific Data Sharing Policy Division</a:t>
            </a:r>
          </a:p>
          <a:p>
            <a:r>
              <a:rPr lang="en-US" sz="1400" dirty="0">
                <a:solidFill>
                  <a:schemeClr val="tx1"/>
                </a:solidFill>
              </a:rPr>
              <a:t>Office of Science Policy</a:t>
            </a:r>
          </a:p>
          <a:p>
            <a:r>
              <a:rPr lang="en-US" sz="1400" dirty="0">
                <a:solidFill>
                  <a:schemeClr val="tx1"/>
                </a:solidFill>
              </a:rPr>
              <a:t>National Institutes of Health</a:t>
            </a:r>
          </a:p>
        </p:txBody>
      </p:sp>
    </p:spTree>
    <p:custDataLst>
      <p:tags r:id="rId1"/>
    </p:custDataLst>
    <p:extLst>
      <p:ext uri="{BB962C8B-B14F-4D97-AF65-F5344CB8AC3E}">
        <p14:creationId xmlns:p14="http://schemas.microsoft.com/office/powerpoint/2010/main" val="4096863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CE6696-8B8E-40ED-97B4-F61640C858AF}"/>
              </a:ext>
            </a:extLst>
          </p:cNvPr>
          <p:cNvSpPr>
            <a:spLocks noGrp="1"/>
          </p:cNvSpPr>
          <p:nvPr>
            <p:ph type="title"/>
          </p:nvPr>
        </p:nvSpPr>
        <p:spPr>
          <a:xfrm>
            <a:off x="707572" y="274287"/>
            <a:ext cx="10972800" cy="1143000"/>
          </a:xfrm>
        </p:spPr>
        <p:txBody>
          <a:bodyPr>
            <a:normAutofit/>
          </a:bodyPr>
          <a:lstStyle/>
          <a:p>
            <a:pPr marL="0" marR="0" lvl="0" indent="0" algn="ctr" defTabSz="914400" rtl="0" eaLnBrk="1" fontAlgn="auto" latinLnBrk="0" hangingPunct="1">
              <a:lnSpc>
                <a:spcPct val="100000"/>
              </a:lnSpc>
              <a:spcBef>
                <a:spcPts val="0"/>
              </a:spcBef>
              <a:spcAft>
                <a:spcPts val="0"/>
              </a:spcAft>
              <a:tabLst/>
              <a:defRPr/>
            </a:pPr>
            <a:r>
              <a:rPr lang="en-US" dirty="0">
                <a:effectLst>
                  <a:outerShdw blurRad="38100" dist="38100" dir="2700000" algn="tl">
                    <a:srgbClr val="000000">
                      <a:alpha val="43137"/>
                    </a:srgbClr>
                  </a:outerShdw>
                </a:effectLst>
              </a:rPr>
              <a:t>Expectations for DMS Plans and Flexibilities Afforded</a:t>
            </a:r>
          </a:p>
        </p:txBody>
      </p:sp>
      <p:sp>
        <p:nvSpPr>
          <p:cNvPr id="6" name="Content Placeholder 2">
            <a:extLst>
              <a:ext uri="{FF2B5EF4-FFF2-40B4-BE49-F238E27FC236}">
                <a16:creationId xmlns:a16="http://schemas.microsoft.com/office/drawing/2014/main" id="{4027231B-0853-42C0-8BE1-2540247FACB4}"/>
              </a:ext>
            </a:extLst>
          </p:cNvPr>
          <p:cNvSpPr>
            <a:spLocks noGrp="1"/>
          </p:cNvSpPr>
          <p:nvPr>
            <p:ph idx="1"/>
          </p:nvPr>
        </p:nvSpPr>
        <p:spPr>
          <a:xfrm>
            <a:off x="354439" y="1491174"/>
            <a:ext cx="10972800" cy="5092539"/>
          </a:xfrm>
        </p:spPr>
        <p:txBody>
          <a:bodyPr>
            <a:normAutofit fontScale="77500" lnSpcReduction="20000"/>
          </a:bodyPr>
          <a:lstStyle/>
          <a:p>
            <a:pPr>
              <a:lnSpc>
                <a:spcPct val="110000"/>
              </a:lnSpc>
              <a:spcBef>
                <a:spcPts val="0"/>
              </a:spcBef>
              <a:spcAft>
                <a:spcPts val="1200"/>
              </a:spcAft>
              <a:buClr>
                <a:schemeClr val="tx1"/>
              </a:buClr>
            </a:pPr>
            <a:r>
              <a:rPr lang="en-US" sz="2800" b="1" dirty="0">
                <a:solidFill>
                  <a:srgbClr val="007CC2"/>
                </a:solidFill>
                <a:effectLst>
                  <a:outerShdw blurRad="38100" dist="38100" dir="2700000" algn="tl">
                    <a:srgbClr val="000000">
                      <a:alpha val="43137"/>
                    </a:srgbClr>
                  </a:outerShdw>
                </a:effectLst>
              </a:rPr>
              <a:t>SHARING SHOULD BE …</a:t>
            </a:r>
          </a:p>
          <a:p>
            <a:pPr lvl="1">
              <a:lnSpc>
                <a:spcPct val="110000"/>
              </a:lnSpc>
              <a:spcBef>
                <a:spcPts val="0"/>
              </a:spcBef>
              <a:spcAft>
                <a:spcPts val="1200"/>
              </a:spcAft>
              <a:buClr>
                <a:schemeClr val="tx1"/>
              </a:buClr>
            </a:pPr>
            <a:r>
              <a:rPr lang="en-US" b="1" dirty="0">
                <a:solidFill>
                  <a:schemeClr val="tx1"/>
                </a:solidFill>
              </a:rPr>
              <a:t>The default practice</a:t>
            </a:r>
          </a:p>
          <a:p>
            <a:pPr marL="914400" lvl="2" indent="-231775">
              <a:lnSpc>
                <a:spcPct val="110000"/>
              </a:lnSpc>
              <a:spcBef>
                <a:spcPts val="0"/>
              </a:spcBef>
              <a:spcAft>
                <a:spcPts val="1200"/>
              </a:spcAft>
              <a:buClr>
                <a:schemeClr val="tx1"/>
              </a:buClr>
              <a:buSzPct val="105000"/>
            </a:pPr>
            <a:r>
              <a:rPr lang="en-US" sz="2300" dirty="0">
                <a:solidFill>
                  <a:schemeClr val="tx1"/>
                </a:solidFill>
              </a:rPr>
              <a:t>Data sharing should be maximized (</a:t>
            </a:r>
            <a:r>
              <a:rPr lang="en-US" sz="2300" b="1" dirty="0">
                <a:solidFill>
                  <a:schemeClr val="tx1"/>
                </a:solidFill>
              </a:rPr>
              <a:t>with </a:t>
            </a:r>
            <a:br>
              <a:rPr lang="en-US" sz="2300" b="1" dirty="0">
                <a:solidFill>
                  <a:schemeClr val="tx1"/>
                </a:solidFill>
              </a:rPr>
            </a:br>
            <a:r>
              <a:rPr lang="en-US" sz="2300" b="1" dirty="0">
                <a:solidFill>
                  <a:schemeClr val="tx1"/>
                </a:solidFill>
              </a:rPr>
              <a:t>justifiable limitations</a:t>
            </a:r>
            <a:r>
              <a:rPr lang="en-US" sz="2300" dirty="0">
                <a:solidFill>
                  <a:schemeClr val="tx1"/>
                </a:solidFill>
              </a:rPr>
              <a:t>)</a:t>
            </a:r>
            <a:endParaRPr lang="en-US" sz="2000" dirty="0">
              <a:solidFill>
                <a:schemeClr val="tx1"/>
              </a:solidFill>
            </a:endParaRPr>
          </a:p>
          <a:p>
            <a:pPr marL="914400" lvl="2" indent="-231775">
              <a:lnSpc>
                <a:spcPct val="110000"/>
              </a:lnSpc>
              <a:spcBef>
                <a:spcPts val="0"/>
              </a:spcBef>
              <a:spcAft>
                <a:spcPts val="1200"/>
              </a:spcAft>
              <a:buClr>
                <a:schemeClr val="tx1"/>
              </a:buClr>
              <a:buSzPct val="105000"/>
            </a:pPr>
            <a:r>
              <a:rPr lang="en-US" sz="2300" dirty="0">
                <a:solidFill>
                  <a:schemeClr val="tx1"/>
                </a:solidFill>
              </a:rPr>
              <a:t>All data should be managed; </a:t>
            </a:r>
            <a:r>
              <a:rPr lang="en-US" sz="2300" b="1" u="sng" dirty="0">
                <a:solidFill>
                  <a:schemeClr val="tx1"/>
                </a:solidFill>
              </a:rPr>
              <a:t>not all must </a:t>
            </a:r>
            <a:br>
              <a:rPr lang="en-US" sz="2300" b="1" u="sng" dirty="0">
                <a:solidFill>
                  <a:schemeClr val="tx1"/>
                </a:solidFill>
              </a:rPr>
            </a:br>
            <a:r>
              <a:rPr lang="en-US" sz="2300" b="1" u="sng" dirty="0">
                <a:solidFill>
                  <a:schemeClr val="tx1"/>
                </a:solidFill>
              </a:rPr>
              <a:t>be shared</a:t>
            </a:r>
          </a:p>
          <a:p>
            <a:pPr lvl="1">
              <a:lnSpc>
                <a:spcPct val="110000"/>
              </a:lnSpc>
              <a:spcBef>
                <a:spcPts val="0"/>
              </a:spcBef>
              <a:spcAft>
                <a:spcPts val="1200"/>
              </a:spcAft>
              <a:defRPr/>
            </a:pPr>
            <a:r>
              <a:rPr lang="en-US" b="1" dirty="0">
                <a:solidFill>
                  <a:srgbClr val="000000"/>
                </a:solidFill>
                <a:latin typeface="Calibri"/>
              </a:rPr>
              <a:t>Responsibly implemented</a:t>
            </a:r>
          </a:p>
          <a:p>
            <a:pPr marL="914400" lvl="2" indent="-230188">
              <a:lnSpc>
                <a:spcPct val="110000"/>
              </a:lnSpc>
              <a:spcBef>
                <a:spcPts val="0"/>
              </a:spcBef>
              <a:spcAft>
                <a:spcPts val="1200"/>
              </a:spcAft>
              <a:defRPr/>
            </a:pPr>
            <a:r>
              <a:rPr lang="en-US" sz="2300" dirty="0">
                <a:solidFill>
                  <a:srgbClr val="000000"/>
                </a:solidFill>
                <a:latin typeface="Calibri"/>
              </a:rPr>
              <a:t>Plans should outline protection of privacy, rights, and confidentiality </a:t>
            </a:r>
          </a:p>
          <a:p>
            <a:pPr marL="914400" lvl="2" indent="-230188">
              <a:lnSpc>
                <a:spcPct val="110000"/>
              </a:lnSpc>
              <a:spcBef>
                <a:spcPts val="0"/>
              </a:spcBef>
              <a:spcAft>
                <a:spcPts val="1200"/>
              </a:spcAft>
              <a:defRPr/>
            </a:pPr>
            <a:r>
              <a:rPr lang="en-US" sz="2300" dirty="0">
                <a:solidFill>
                  <a:srgbClr val="000000"/>
                </a:solidFill>
                <a:latin typeface="Calibri"/>
              </a:rPr>
              <a:t>Abide by existing laws, regulations, and policies</a:t>
            </a:r>
          </a:p>
          <a:p>
            <a:pPr marL="1141412" lvl="3" indent="0">
              <a:lnSpc>
                <a:spcPct val="110000"/>
              </a:lnSpc>
              <a:spcBef>
                <a:spcPts val="0"/>
              </a:spcBef>
              <a:spcAft>
                <a:spcPts val="1200"/>
              </a:spcAft>
              <a:buClr>
                <a:srgbClr val="005F7A"/>
              </a:buClr>
              <a:buNone/>
              <a:defRPr/>
            </a:pPr>
            <a:r>
              <a:rPr lang="en-US" sz="2300" dirty="0">
                <a:solidFill>
                  <a:schemeClr val="tx1"/>
                </a:solidFill>
              </a:rPr>
              <a:t>“</a:t>
            </a:r>
            <a:r>
              <a:rPr lang="en-US" sz="2300" i="0" dirty="0">
                <a:solidFill>
                  <a:schemeClr val="tx1"/>
                </a:solidFill>
                <a:effectLst/>
              </a:rPr>
              <a:t>Applicable federal, </a:t>
            </a:r>
            <a:r>
              <a:rPr lang="en-US" sz="2300" b="1" i="0" dirty="0">
                <a:solidFill>
                  <a:schemeClr val="tx1"/>
                </a:solidFill>
                <a:effectLst/>
              </a:rPr>
              <a:t>Tribal</a:t>
            </a:r>
            <a:r>
              <a:rPr lang="en-US" sz="2300" i="0" dirty="0">
                <a:solidFill>
                  <a:schemeClr val="tx1"/>
                </a:solidFill>
                <a:effectLst/>
              </a:rPr>
              <a:t>, state, and local laws, regulations, statutes, guidance, and institutional policies govern research involving human participants and the sharing and use of scientific data derived from human participants. </a:t>
            </a:r>
            <a:r>
              <a:rPr lang="en-US" sz="2300" b="1" i="0" dirty="0">
                <a:solidFill>
                  <a:schemeClr val="tx1"/>
                </a:solidFill>
                <a:effectLst/>
              </a:rPr>
              <a:t>NIH also respects Tribal sovereignty in the absence of written Tribal laws or polices.</a:t>
            </a:r>
            <a:r>
              <a:rPr lang="en-US" sz="2300" i="0" dirty="0">
                <a:solidFill>
                  <a:schemeClr val="tx1"/>
                </a:solidFill>
                <a:effectLst/>
              </a:rPr>
              <a:t>” </a:t>
            </a:r>
            <a:endParaRPr lang="en-US" sz="2300" dirty="0">
              <a:solidFill>
                <a:schemeClr val="tx1"/>
              </a:solidFill>
              <a:latin typeface="Calibri"/>
            </a:endParaRPr>
          </a:p>
          <a:p>
            <a:pPr lvl="1">
              <a:lnSpc>
                <a:spcPct val="110000"/>
              </a:lnSpc>
              <a:spcBef>
                <a:spcPts val="0"/>
              </a:spcBef>
              <a:spcAft>
                <a:spcPts val="1200"/>
              </a:spcAft>
            </a:pPr>
            <a:r>
              <a:rPr lang="en-US" b="1" dirty="0">
                <a:solidFill>
                  <a:srgbClr val="000000"/>
                </a:solidFill>
                <a:latin typeface="Calibri"/>
              </a:rPr>
              <a:t>Prospectively planned for at all stages of the research process</a:t>
            </a:r>
            <a:endParaRPr lang="en-US" dirty="0">
              <a:solidFill>
                <a:srgbClr val="000000"/>
              </a:solidFill>
              <a:latin typeface="Calibri"/>
            </a:endParaRPr>
          </a:p>
        </p:txBody>
      </p:sp>
      <p:pic>
        <p:nvPicPr>
          <p:cNvPr id="12" name="Picture 11" descr="Clipboard with 'Trust' printed on paper">
            <a:extLst>
              <a:ext uri="{FF2B5EF4-FFF2-40B4-BE49-F238E27FC236}">
                <a16:creationId xmlns:a16="http://schemas.microsoft.com/office/drawing/2014/main" id="{FA84E047-7089-4529-B69A-E79D9309D801}"/>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432" r="4704"/>
          <a:stretch/>
        </p:blipFill>
        <p:spPr>
          <a:xfrm>
            <a:off x="7823471" y="1613230"/>
            <a:ext cx="3856901" cy="2893457"/>
          </a:xfrm>
          <a:prstGeom prst="rect">
            <a:avLst/>
          </a:prstGeom>
        </p:spPr>
      </p:pic>
    </p:spTree>
    <p:extLst>
      <p:ext uri="{BB962C8B-B14F-4D97-AF65-F5344CB8AC3E}">
        <p14:creationId xmlns:p14="http://schemas.microsoft.com/office/powerpoint/2010/main" val="1781025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CE6696-8B8E-40ED-97B4-F61640C858AF}"/>
              </a:ext>
            </a:extLst>
          </p:cNvPr>
          <p:cNvSpPr>
            <a:spLocks noGrp="1"/>
          </p:cNvSpPr>
          <p:nvPr>
            <p:ph type="title"/>
          </p:nvPr>
        </p:nvSpPr>
        <p:spPr>
          <a:xfrm>
            <a:off x="723900" y="456613"/>
            <a:ext cx="10972800" cy="1143000"/>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3600" i="0" u="none" strike="noStrike" kern="1200" cap="none" spc="200" normalizeH="0" baseline="0" noProof="0" dirty="0">
                <a:ln>
                  <a:noFill/>
                </a:ln>
                <a:solidFill>
                  <a:srgbClr val="000000"/>
                </a:solidFill>
                <a:effectLst>
                  <a:outerShdw blurRad="38100" dist="38100" dir="2700000" algn="tl">
                    <a:srgbClr val="000000">
                      <a:alpha val="43137"/>
                    </a:srgbClr>
                  </a:outerShdw>
                </a:effectLst>
                <a:uLnTx/>
                <a:uFillTx/>
                <a:latin typeface="Calibri"/>
                <a:ea typeface="+mn-ea"/>
                <a:cs typeface="+mn-cs"/>
              </a:rPr>
              <a:t>Potential Limitations on Sharing</a:t>
            </a:r>
            <a:endParaRPr lang="en-US" dirty="0"/>
          </a:p>
        </p:txBody>
      </p:sp>
      <p:sp>
        <p:nvSpPr>
          <p:cNvPr id="6" name="Content Placeholder 2">
            <a:extLst>
              <a:ext uri="{FF2B5EF4-FFF2-40B4-BE49-F238E27FC236}">
                <a16:creationId xmlns:a16="http://schemas.microsoft.com/office/drawing/2014/main" id="{4027231B-0853-42C0-8BE1-2540247FACB4}"/>
              </a:ext>
            </a:extLst>
          </p:cNvPr>
          <p:cNvSpPr>
            <a:spLocks noGrp="1"/>
          </p:cNvSpPr>
          <p:nvPr>
            <p:ph idx="1"/>
          </p:nvPr>
        </p:nvSpPr>
        <p:spPr>
          <a:xfrm>
            <a:off x="391858" y="1480756"/>
            <a:ext cx="11076242" cy="5377244"/>
          </a:xfrm>
        </p:spPr>
        <p:txBody>
          <a:bodyPr>
            <a:normAutofit fontScale="92500"/>
          </a:bodyPr>
          <a:lstStyle/>
          <a:p>
            <a:pPr>
              <a:spcBef>
                <a:spcPts val="0"/>
              </a:spcBef>
              <a:spcAft>
                <a:spcPts val="600"/>
              </a:spcAft>
              <a:buClr>
                <a:schemeClr val="tx1"/>
              </a:buClr>
            </a:pPr>
            <a:r>
              <a:rPr lang="en-US" sz="2600" b="1" dirty="0">
                <a:solidFill>
                  <a:schemeClr val="tx1"/>
                </a:solidFill>
              </a:rPr>
              <a:t>Data Management and Sharing Plans should </a:t>
            </a:r>
            <a:r>
              <a:rPr lang="en-US" sz="2600" b="1" u="sng" dirty="0">
                <a:solidFill>
                  <a:schemeClr val="tx1"/>
                </a:solidFill>
              </a:rPr>
              <a:t>maximize appropriate</a:t>
            </a:r>
            <a:r>
              <a:rPr lang="en-US" sz="2600" b="1" dirty="0">
                <a:solidFill>
                  <a:schemeClr val="tx1"/>
                </a:solidFill>
              </a:rPr>
              <a:t> sharing: </a:t>
            </a:r>
          </a:p>
          <a:p>
            <a:pPr marL="798513" lvl="1" indent="-457200">
              <a:spcBef>
                <a:spcPts val="0"/>
              </a:spcBef>
              <a:spcAft>
                <a:spcPts val="600"/>
              </a:spcAft>
              <a:buClr>
                <a:schemeClr val="tx1"/>
              </a:buClr>
            </a:pPr>
            <a:r>
              <a:rPr lang="en-US" sz="2400" b="1" dirty="0">
                <a:solidFill>
                  <a:srgbClr val="FF0000"/>
                </a:solidFill>
              </a:rPr>
              <a:t>Justifiable ethical, legal, and technical factors for limiting sharing of data include: </a:t>
            </a:r>
          </a:p>
          <a:p>
            <a:pPr marL="1196975" lvl="2" indent="-282575">
              <a:spcBef>
                <a:spcPts val="0"/>
              </a:spcBef>
              <a:spcAft>
                <a:spcPts val="600"/>
              </a:spcAft>
              <a:buClr>
                <a:schemeClr val="tx1"/>
              </a:buClr>
            </a:pPr>
            <a:r>
              <a:rPr lang="en-US" sz="1800" dirty="0">
                <a:solidFill>
                  <a:schemeClr val="tx1"/>
                </a:solidFill>
              </a:rPr>
              <a:t>Informed consent will not permit or limits scope of sharing or use </a:t>
            </a:r>
          </a:p>
          <a:p>
            <a:pPr marL="1196975" lvl="2" indent="-282575">
              <a:spcBef>
                <a:spcPts val="0"/>
              </a:spcBef>
              <a:spcAft>
                <a:spcPts val="600"/>
              </a:spcAft>
              <a:buClr>
                <a:schemeClr val="tx1"/>
              </a:buClr>
            </a:pPr>
            <a:r>
              <a:rPr lang="en-US" sz="1800" dirty="0">
                <a:solidFill>
                  <a:schemeClr val="tx1"/>
                </a:solidFill>
              </a:rPr>
              <a:t>Privacy or safety of research participants would be compromised and available protections insufficient</a:t>
            </a:r>
          </a:p>
          <a:p>
            <a:pPr marL="1196975" lvl="2" indent="-282575">
              <a:spcBef>
                <a:spcPts val="0"/>
              </a:spcBef>
              <a:spcAft>
                <a:spcPts val="600"/>
              </a:spcAft>
              <a:buClr>
                <a:schemeClr val="tx1"/>
              </a:buClr>
            </a:pPr>
            <a:r>
              <a:rPr lang="en-US" sz="1800" dirty="0">
                <a:solidFill>
                  <a:schemeClr val="tx1"/>
                </a:solidFill>
              </a:rPr>
              <a:t>Explicit federal, state, local, or </a:t>
            </a:r>
            <a:r>
              <a:rPr lang="en-US" sz="1800" b="1" dirty="0">
                <a:solidFill>
                  <a:schemeClr val="tx1"/>
                </a:solidFill>
              </a:rPr>
              <a:t>Tribal</a:t>
            </a:r>
            <a:r>
              <a:rPr lang="en-US" sz="1800" dirty="0">
                <a:solidFill>
                  <a:schemeClr val="tx1"/>
                </a:solidFill>
              </a:rPr>
              <a:t> law, regulation, or policy prohibits disclosure </a:t>
            </a:r>
          </a:p>
          <a:p>
            <a:pPr marL="1196975" lvl="2" indent="-282575">
              <a:spcBef>
                <a:spcPts val="0"/>
              </a:spcBef>
              <a:spcAft>
                <a:spcPts val="600"/>
              </a:spcAft>
              <a:buClr>
                <a:schemeClr val="tx1"/>
              </a:buClr>
            </a:pPr>
            <a:r>
              <a:rPr lang="en-US" sz="1800" dirty="0">
                <a:solidFill>
                  <a:schemeClr val="tx1"/>
                </a:solidFill>
              </a:rPr>
              <a:t>Restrictions imposed by existing or anticipated agreements with other parties </a:t>
            </a:r>
          </a:p>
          <a:p>
            <a:pPr marL="1196975" lvl="2" indent="-282575">
              <a:spcBef>
                <a:spcPts val="0"/>
              </a:spcBef>
              <a:spcAft>
                <a:spcPts val="600"/>
              </a:spcAft>
              <a:buClr>
                <a:schemeClr val="tx1"/>
              </a:buClr>
            </a:pPr>
            <a:r>
              <a:rPr lang="en-US" sz="1800" dirty="0">
                <a:solidFill>
                  <a:schemeClr val="tx1"/>
                </a:solidFill>
              </a:rPr>
              <a:t>Datasets cannot practically be digitized with reasonable efforts</a:t>
            </a:r>
          </a:p>
          <a:p>
            <a:pPr marL="798513" lvl="1" indent="-457200">
              <a:spcBef>
                <a:spcPts val="0"/>
              </a:spcBef>
              <a:spcAft>
                <a:spcPts val="600"/>
              </a:spcAft>
              <a:buClr>
                <a:schemeClr val="tx1"/>
              </a:buClr>
            </a:pPr>
            <a:r>
              <a:rPr lang="en-US" sz="2400" b="1" dirty="0">
                <a:solidFill>
                  <a:srgbClr val="FF0000"/>
                </a:solidFill>
              </a:rPr>
              <a:t>Reasons </a:t>
            </a:r>
            <a:r>
              <a:rPr lang="en-US" sz="2400" b="1" u="sng" dirty="0">
                <a:solidFill>
                  <a:srgbClr val="FF0000"/>
                </a:solidFill>
              </a:rPr>
              <a:t>not</a:t>
            </a:r>
            <a:r>
              <a:rPr lang="en-US" sz="2400" b="1" dirty="0">
                <a:solidFill>
                  <a:srgbClr val="FF0000"/>
                </a:solidFill>
              </a:rPr>
              <a:t> generally justifiable to limit sharing include: </a:t>
            </a:r>
          </a:p>
          <a:p>
            <a:pPr marL="1196975" lvl="2" indent="-282575">
              <a:spcBef>
                <a:spcPts val="0"/>
              </a:spcBef>
              <a:spcAft>
                <a:spcPts val="600"/>
              </a:spcAft>
              <a:buClr>
                <a:schemeClr val="tx1"/>
              </a:buClr>
            </a:pPr>
            <a:r>
              <a:rPr lang="en-US" sz="1800" dirty="0">
                <a:solidFill>
                  <a:schemeClr val="tx1"/>
                </a:solidFill>
              </a:rPr>
              <a:t>Data are considered too small </a:t>
            </a:r>
          </a:p>
          <a:p>
            <a:pPr marL="1196975" lvl="2" indent="-282575">
              <a:spcBef>
                <a:spcPts val="0"/>
              </a:spcBef>
              <a:spcAft>
                <a:spcPts val="600"/>
              </a:spcAft>
              <a:buClr>
                <a:schemeClr val="tx1"/>
              </a:buClr>
            </a:pPr>
            <a:r>
              <a:rPr lang="en-US" sz="1800" dirty="0">
                <a:solidFill>
                  <a:schemeClr val="tx1"/>
                </a:solidFill>
              </a:rPr>
              <a:t>Researchers anticipate data will not be widely used</a:t>
            </a:r>
          </a:p>
          <a:p>
            <a:pPr marL="1196975" lvl="2" indent="-282575">
              <a:spcBef>
                <a:spcPts val="0"/>
              </a:spcBef>
              <a:spcAft>
                <a:spcPts val="600"/>
              </a:spcAft>
              <a:buClr>
                <a:schemeClr val="tx1"/>
              </a:buClr>
            </a:pPr>
            <a:r>
              <a:rPr lang="en-US" sz="1800" dirty="0">
                <a:solidFill>
                  <a:schemeClr val="tx1"/>
                </a:solidFill>
              </a:rPr>
              <a:t>Data are not thought to have a suitable repository </a:t>
            </a:r>
            <a:endParaRPr lang="en-US" sz="2000" dirty="0">
              <a:solidFill>
                <a:schemeClr val="tx1"/>
              </a:solidFill>
            </a:endParaRPr>
          </a:p>
          <a:p>
            <a:pPr marL="798513" lvl="1" indent="-457200">
              <a:spcBef>
                <a:spcPts val="0"/>
              </a:spcBef>
              <a:spcAft>
                <a:spcPts val="600"/>
              </a:spcAft>
              <a:buClr>
                <a:schemeClr val="tx1"/>
              </a:buClr>
            </a:pPr>
            <a:r>
              <a:rPr lang="en-US" sz="2400" b="1" dirty="0">
                <a:solidFill>
                  <a:srgbClr val="FF0000"/>
                </a:solidFill>
              </a:rPr>
              <a:t>Additional considerations:  </a:t>
            </a:r>
          </a:p>
          <a:p>
            <a:pPr marL="1196975" lvl="2" indent="-282575">
              <a:spcBef>
                <a:spcPts val="0"/>
              </a:spcBef>
              <a:spcAft>
                <a:spcPts val="600"/>
              </a:spcAft>
              <a:buClr>
                <a:schemeClr val="tx1"/>
              </a:buClr>
            </a:pPr>
            <a:r>
              <a:rPr lang="en-US" sz="1800" b="1" dirty="0">
                <a:solidFill>
                  <a:schemeClr val="tx1"/>
                </a:solidFill>
              </a:rPr>
              <a:t>NIH respects Tribal sovereignty and supports responsible management/sharing of AI/AN participant data</a:t>
            </a:r>
          </a:p>
          <a:p>
            <a:pPr marL="1196975" lvl="2" indent="-282575">
              <a:spcBef>
                <a:spcPts val="0"/>
              </a:spcBef>
              <a:spcAft>
                <a:spcPts val="600"/>
              </a:spcAft>
              <a:buClr>
                <a:schemeClr val="tx1"/>
              </a:buClr>
            </a:pPr>
            <a:r>
              <a:rPr lang="en-US" sz="1800" dirty="0">
                <a:solidFill>
                  <a:schemeClr val="tx1"/>
                </a:solidFill>
              </a:rPr>
              <a:t>SBIR/STTR Program Policy Directive permits withholding data for 20 years, as stipulated in agreements and consistent with program goals </a:t>
            </a:r>
          </a:p>
        </p:txBody>
      </p:sp>
    </p:spTree>
    <p:extLst>
      <p:ext uri="{BB962C8B-B14F-4D97-AF65-F5344CB8AC3E}">
        <p14:creationId xmlns:p14="http://schemas.microsoft.com/office/powerpoint/2010/main" val="2357779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8AB71-5B71-4B4B-97A2-EB074B6ED4AF}"/>
              </a:ext>
            </a:extLst>
          </p:cNvPr>
          <p:cNvSpPr>
            <a:spLocks noGrp="1"/>
          </p:cNvSpPr>
          <p:nvPr>
            <p:ph type="title"/>
          </p:nvPr>
        </p:nvSpPr>
        <p:spPr>
          <a:xfrm>
            <a:off x="117675" y="651802"/>
            <a:ext cx="11956647" cy="1325563"/>
          </a:xfrm>
        </p:spPr>
        <p:txBody>
          <a:bodyPr>
            <a:noAutofit/>
          </a:bodyPr>
          <a:lstStyle/>
          <a:p>
            <a:pPr>
              <a:lnSpc>
                <a:spcPct val="108000"/>
              </a:lnSpc>
            </a:pPr>
            <a:r>
              <a:rPr lang="en-US" sz="3600" dirty="0">
                <a:effectLst>
                  <a:outerShdw blurRad="38100" dist="38100" dir="2700000" algn="tl">
                    <a:srgbClr val="000000">
                      <a:alpha val="43137"/>
                    </a:srgbClr>
                  </a:outerShdw>
                </a:effectLst>
                <a:ea typeface="Open Sans"/>
                <a:cs typeface="Open Sans"/>
              </a:rPr>
              <a:t>Supplemental Information: </a:t>
            </a:r>
            <a:r>
              <a:rPr lang="en-US" sz="3600" dirty="0">
                <a:solidFill>
                  <a:schemeClr val="accent4"/>
                </a:solidFill>
                <a:effectLst>
                  <a:outerShdw blurRad="38100" dist="38100" dir="2700000" algn="tl">
                    <a:srgbClr val="000000">
                      <a:alpha val="43137"/>
                    </a:srgbClr>
                  </a:outerShdw>
                </a:effectLst>
                <a:ea typeface="Open Sans"/>
                <a:cs typeface="Open Sans"/>
              </a:rPr>
              <a:t>Responsible Management and Sharing of American Indian/ Alaska Native Participant Data</a:t>
            </a:r>
            <a:endParaRPr lang="en-US" sz="3600" dirty="0">
              <a:solidFill>
                <a:schemeClr val="accent4"/>
              </a:solidFill>
              <a:effectLst>
                <a:outerShdw blurRad="38100" dist="38100" dir="2700000" algn="tl">
                  <a:srgbClr val="000000">
                    <a:alpha val="43137"/>
                  </a:srgbClr>
                </a:outerShdw>
              </a:effectLst>
            </a:endParaRPr>
          </a:p>
        </p:txBody>
      </p:sp>
      <p:sp>
        <p:nvSpPr>
          <p:cNvPr id="2" name="Content Placeholder 1">
            <a:extLst>
              <a:ext uri="{FF2B5EF4-FFF2-40B4-BE49-F238E27FC236}">
                <a16:creationId xmlns:a16="http://schemas.microsoft.com/office/drawing/2014/main" id="{44D26EBB-6F3C-43F2-9848-9C6FC500DA2B}"/>
              </a:ext>
            </a:extLst>
          </p:cNvPr>
          <p:cNvSpPr>
            <a:spLocks noGrp="1"/>
          </p:cNvSpPr>
          <p:nvPr>
            <p:ph idx="1"/>
          </p:nvPr>
        </p:nvSpPr>
        <p:spPr>
          <a:xfrm>
            <a:off x="838200" y="2264385"/>
            <a:ext cx="10515600" cy="3635024"/>
          </a:xfrm>
        </p:spPr>
        <p:txBody>
          <a:bodyPr vert="horz" lIns="91440" tIns="45720" rIns="91440" bIns="45720" rtlCol="0" anchor="t">
            <a:normAutofit/>
          </a:bodyPr>
          <a:lstStyle/>
          <a:p>
            <a:pPr>
              <a:lnSpc>
                <a:spcPct val="108000"/>
              </a:lnSpc>
              <a:spcBef>
                <a:spcPts val="1200"/>
              </a:spcBef>
            </a:pPr>
            <a:r>
              <a:rPr lang="en-US" sz="2400" dirty="0">
                <a:solidFill>
                  <a:schemeClr val="tx1"/>
                </a:solidFill>
                <a:ea typeface="Open Sans"/>
                <a:cs typeface="Open Sans"/>
              </a:rPr>
              <a:t>Supplemental Information intended to assist researchers in developing appropriate DMS Plans when proposing research with AI/AN Tribes</a:t>
            </a:r>
            <a:endParaRPr lang="en-US" sz="900" dirty="0">
              <a:solidFill>
                <a:schemeClr val="tx1"/>
              </a:solidFill>
              <a:ea typeface="Open Sans"/>
              <a:cs typeface="Open Sans"/>
            </a:endParaRPr>
          </a:p>
          <a:p>
            <a:pPr>
              <a:lnSpc>
                <a:spcPct val="108000"/>
              </a:lnSpc>
              <a:spcBef>
                <a:spcPts val="1200"/>
              </a:spcBef>
            </a:pPr>
            <a:r>
              <a:rPr lang="en-US" sz="2400" dirty="0">
                <a:solidFill>
                  <a:schemeClr val="tx1"/>
                </a:solidFill>
                <a:ea typeface="Open Sans"/>
                <a:cs typeface="Open Sans"/>
              </a:rPr>
              <a:t>Goals</a:t>
            </a:r>
            <a:endParaRPr lang="en-US" sz="900" dirty="0">
              <a:solidFill>
                <a:schemeClr val="tx1"/>
              </a:solidFill>
              <a:ea typeface="Open Sans"/>
              <a:cs typeface="Open Sans"/>
            </a:endParaRPr>
          </a:p>
          <a:p>
            <a:pPr lvl="1">
              <a:buFont typeface="Calibri" panose="020F0502020204030204" pitchFamily="34" charset="0"/>
              <a:buChar char="―"/>
            </a:pPr>
            <a:r>
              <a:rPr lang="en-US" sz="1800" dirty="0">
                <a:solidFill>
                  <a:srgbClr val="333333"/>
                </a:solidFill>
              </a:rPr>
              <a:t>P</a:t>
            </a:r>
            <a:r>
              <a:rPr lang="en-US" sz="1800" b="0" i="0" dirty="0">
                <a:solidFill>
                  <a:srgbClr val="333333"/>
                </a:solidFill>
                <a:effectLst/>
              </a:rPr>
              <a:t>romote an understanding of Tribal sovereignty</a:t>
            </a:r>
          </a:p>
          <a:p>
            <a:pPr lvl="1">
              <a:buFont typeface="Calibri" panose="020F0502020204030204" pitchFamily="34" charset="0"/>
              <a:buChar char="―"/>
            </a:pPr>
            <a:r>
              <a:rPr lang="en-US" sz="1800" dirty="0">
                <a:solidFill>
                  <a:srgbClr val="333333"/>
                </a:solidFill>
              </a:rPr>
              <a:t>R</a:t>
            </a:r>
            <a:r>
              <a:rPr lang="en-US" sz="1800" b="0" i="0" dirty="0">
                <a:solidFill>
                  <a:srgbClr val="333333"/>
                </a:solidFill>
                <a:effectLst/>
              </a:rPr>
              <a:t>ecognize the historic harms to Tribes in relation to inappropriate data use and misuse and participant risks</a:t>
            </a:r>
          </a:p>
          <a:p>
            <a:pPr lvl="1">
              <a:buFont typeface="Calibri" panose="020F0502020204030204" pitchFamily="34" charset="0"/>
              <a:buChar char="―"/>
            </a:pPr>
            <a:r>
              <a:rPr lang="en-US" sz="1800" dirty="0">
                <a:solidFill>
                  <a:srgbClr val="333333"/>
                </a:solidFill>
              </a:rPr>
              <a:t>P</a:t>
            </a:r>
            <a:r>
              <a:rPr lang="en-US" sz="1800" b="0" i="0" dirty="0">
                <a:solidFill>
                  <a:srgbClr val="333333"/>
                </a:solidFill>
                <a:effectLst/>
              </a:rPr>
              <a:t>rovide best practices to mitigate potential risks (e.g., group harm, stigmatization, and privacy vulnerabilities) to Tribes</a:t>
            </a:r>
          </a:p>
          <a:p>
            <a:pPr lvl="1">
              <a:buFont typeface="Calibri" panose="020F0502020204030204" pitchFamily="34" charset="0"/>
              <a:buChar char="―"/>
            </a:pPr>
            <a:r>
              <a:rPr lang="en-US" sz="1800" dirty="0">
                <a:solidFill>
                  <a:srgbClr val="333333"/>
                </a:solidFill>
              </a:rPr>
              <a:t>F</a:t>
            </a:r>
            <a:r>
              <a:rPr lang="en-US" sz="1800" b="0" i="0" dirty="0">
                <a:solidFill>
                  <a:srgbClr val="333333"/>
                </a:solidFill>
                <a:effectLst/>
              </a:rPr>
              <a:t>acilitate respectful, sustained, mutually beneficial, and equitable partnerships</a:t>
            </a:r>
          </a:p>
        </p:txBody>
      </p:sp>
      <p:sp>
        <p:nvSpPr>
          <p:cNvPr id="4" name="TextBox 3">
            <a:extLst>
              <a:ext uri="{FF2B5EF4-FFF2-40B4-BE49-F238E27FC236}">
                <a16:creationId xmlns:a16="http://schemas.microsoft.com/office/drawing/2014/main" id="{17DB49D7-D23A-4D06-8975-2BA0FEAB7A22}"/>
              </a:ext>
            </a:extLst>
          </p:cNvPr>
          <p:cNvSpPr txBox="1"/>
          <p:nvPr/>
        </p:nvSpPr>
        <p:spPr>
          <a:xfrm>
            <a:off x="4657367" y="5825292"/>
            <a:ext cx="2877265" cy="646331"/>
          </a:xfrm>
          <a:prstGeom prst="rect">
            <a:avLst/>
          </a:prstGeom>
          <a:solidFill>
            <a:srgbClr val="C9E6FB"/>
          </a:solidFill>
        </p:spPr>
        <p:txBody>
          <a:bodyPr wrap="square" lIns="91440" tIns="182880" rIns="91440" bIns="182880" rtlCol="0" anchor="t">
            <a:spAutoFit/>
          </a:bodyPr>
          <a:lstStyle/>
          <a:p>
            <a:pPr algn="ctr"/>
            <a:r>
              <a:rPr lang="en-US" b="1" dirty="0">
                <a:latin typeface="Open Sans"/>
                <a:ea typeface="Open Sans"/>
                <a:cs typeface="Open Sans"/>
                <a:hlinkClick r:id="rId2"/>
              </a:rPr>
              <a:t>NOT-OD-22-214</a:t>
            </a:r>
            <a:endParaRPr lang="en-US" b="1" dirty="0"/>
          </a:p>
        </p:txBody>
      </p:sp>
    </p:spTree>
    <p:extLst>
      <p:ext uri="{BB962C8B-B14F-4D97-AF65-F5344CB8AC3E}">
        <p14:creationId xmlns:p14="http://schemas.microsoft.com/office/powerpoint/2010/main" val="1214846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197A87-2DEC-18CE-63E1-4EEB07ABD26E}"/>
              </a:ext>
            </a:extLst>
          </p:cNvPr>
          <p:cNvSpPr>
            <a:spLocks noGrp="1"/>
          </p:cNvSpPr>
          <p:nvPr>
            <p:ph idx="1"/>
          </p:nvPr>
        </p:nvSpPr>
        <p:spPr/>
        <p:txBody>
          <a:bodyPr>
            <a:normAutofit/>
          </a:bodyPr>
          <a:lstStyle/>
          <a:p>
            <a:r>
              <a:rPr lang="en-US" sz="2400" dirty="0">
                <a:solidFill>
                  <a:schemeClr val="tx1"/>
                </a:solidFill>
              </a:rPr>
              <a:t>Aims to increase awareness of considerations of AI/AN Tribes to help mitigate irresponsible use and unintentional collection of AI/AN data  </a:t>
            </a:r>
          </a:p>
          <a:p>
            <a:pPr marL="457200" lvl="1" indent="0">
              <a:buNone/>
            </a:pPr>
            <a:endParaRPr lang="en-US" sz="2000" dirty="0">
              <a:solidFill>
                <a:schemeClr val="tx1"/>
              </a:solidFill>
            </a:endParaRPr>
          </a:p>
          <a:p>
            <a:pPr marL="457200" lvl="1" indent="0">
              <a:buNone/>
            </a:pPr>
            <a:endParaRPr lang="en-US" sz="2000" dirty="0"/>
          </a:p>
        </p:txBody>
      </p:sp>
      <p:sp>
        <p:nvSpPr>
          <p:cNvPr id="4" name="Slide Number Placeholder 3">
            <a:extLst>
              <a:ext uri="{FF2B5EF4-FFF2-40B4-BE49-F238E27FC236}">
                <a16:creationId xmlns:a16="http://schemas.microsoft.com/office/drawing/2014/main" id="{D38BA495-D00F-51FD-3392-FAEF62032615}"/>
              </a:ext>
            </a:extLst>
          </p:cNvPr>
          <p:cNvSpPr>
            <a:spLocks noGrp="1"/>
          </p:cNvSpPr>
          <p:nvPr>
            <p:ph type="sldNum" sz="quarter" idx="12"/>
          </p:nvPr>
        </p:nvSpPr>
        <p:spPr/>
        <p:txBody>
          <a:bodyPr/>
          <a:lstStyle/>
          <a:p>
            <a:endParaRPr lang="en-US" dirty="0"/>
          </a:p>
        </p:txBody>
      </p:sp>
      <p:sp>
        <p:nvSpPr>
          <p:cNvPr id="5" name="Title 2">
            <a:extLst>
              <a:ext uri="{FF2B5EF4-FFF2-40B4-BE49-F238E27FC236}">
                <a16:creationId xmlns:a16="http://schemas.microsoft.com/office/drawing/2014/main" id="{948BC259-ECE8-52C5-BAE8-72DC1E0DDDE9}"/>
              </a:ext>
            </a:extLst>
          </p:cNvPr>
          <p:cNvSpPr>
            <a:spLocks noGrp="1"/>
          </p:cNvSpPr>
          <p:nvPr>
            <p:ph type="title"/>
          </p:nvPr>
        </p:nvSpPr>
        <p:spPr>
          <a:xfrm>
            <a:off x="631825" y="731838"/>
            <a:ext cx="10972800" cy="1143000"/>
          </a:xfrm>
        </p:spPr>
        <p:txBody>
          <a:bodyPr>
            <a:noAutofit/>
          </a:bodyPr>
          <a:lstStyle/>
          <a:p>
            <a:pPr>
              <a:lnSpc>
                <a:spcPct val="108000"/>
              </a:lnSpc>
            </a:pPr>
            <a:r>
              <a:rPr lang="en-US" sz="3600" dirty="0">
                <a:effectLst>
                  <a:outerShdw blurRad="38100" dist="38100" dir="2700000" algn="tl">
                    <a:srgbClr val="000000">
                      <a:alpha val="43137"/>
                    </a:srgbClr>
                  </a:outerShdw>
                </a:effectLst>
                <a:ea typeface="Open Sans"/>
                <a:cs typeface="Open Sans"/>
              </a:rPr>
              <a:t>Provides Considerations for Researchers When Developing Plans Prior to Conducting Research </a:t>
            </a:r>
            <a:endParaRPr lang="en-US" sz="3600" dirty="0">
              <a:solidFill>
                <a:schemeClr val="accent4"/>
              </a:solidFill>
              <a:effectLst>
                <a:outerShdw blurRad="38100" dist="38100" dir="2700000" algn="tl">
                  <a:srgbClr val="000000">
                    <a:alpha val="43137"/>
                  </a:srgbClr>
                </a:outerShdw>
              </a:effectLst>
            </a:endParaRPr>
          </a:p>
        </p:txBody>
      </p:sp>
      <p:pic>
        <p:nvPicPr>
          <p:cNvPr id="6" name="Picture 2" descr="Read This to Avoid the Most Common Business Partnership Mistakes!">
            <a:extLst>
              <a:ext uri="{FF2B5EF4-FFF2-40B4-BE49-F238E27FC236}">
                <a16:creationId xmlns:a16="http://schemas.microsoft.com/office/drawing/2014/main" id="{BFCF1FD7-9A5F-A9AE-798E-D730F1FE6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6849" y="3026850"/>
            <a:ext cx="4315551" cy="287180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911F0EA-9C4C-BA1D-5759-0CAEF45BFAF3}"/>
              </a:ext>
            </a:extLst>
          </p:cNvPr>
          <p:cNvSpPr txBox="1"/>
          <p:nvPr/>
        </p:nvSpPr>
        <p:spPr>
          <a:xfrm>
            <a:off x="1121229" y="3135086"/>
            <a:ext cx="5921828" cy="2585323"/>
          </a:xfrm>
          <a:prstGeom prst="rect">
            <a:avLst/>
          </a:prstGeom>
          <a:noFill/>
        </p:spPr>
        <p:txBody>
          <a:bodyPr wrap="square" rtlCol="0">
            <a:spAutoFit/>
          </a:bodyPr>
          <a:lstStyle/>
          <a:p>
            <a:pPr marL="285750" indent="-285750">
              <a:buFont typeface="Calibri" panose="020F0502020204030204" pitchFamily="34" charset="0"/>
              <a:buChar char="―"/>
            </a:pPr>
            <a:r>
              <a:rPr lang="en-US" sz="2400" dirty="0"/>
              <a:t>May also be useful for researchers partnering with </a:t>
            </a:r>
            <a:r>
              <a:rPr lang="en-US" sz="2400" b="0" i="0" dirty="0">
                <a:solidFill>
                  <a:srgbClr val="333333"/>
                </a:solidFill>
                <a:effectLst/>
              </a:rPr>
              <a:t>urban AI/AN communities, non-Federally recognized Tribes (e.g., state recognized Tribes), communities (e.g., Native Hawaiians), and Indigenous peoples outside the United States</a:t>
            </a:r>
            <a:endParaRPr lang="en-US" sz="2400" dirty="0"/>
          </a:p>
          <a:p>
            <a:endParaRPr lang="en-US" dirty="0"/>
          </a:p>
        </p:txBody>
      </p:sp>
    </p:spTree>
    <p:extLst>
      <p:ext uri="{BB962C8B-B14F-4D97-AF65-F5344CB8AC3E}">
        <p14:creationId xmlns:p14="http://schemas.microsoft.com/office/powerpoint/2010/main" val="67708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Best Practices for Responsible Management and Sharing of AI/AN Participant Data">
            <a:extLst>
              <a:ext uri="{FF2B5EF4-FFF2-40B4-BE49-F238E27FC236}">
                <a16:creationId xmlns:a16="http://schemas.microsoft.com/office/drawing/2014/main" id="{7A68AB71-5B71-4B4B-97A2-EB074B6ED4AF}"/>
              </a:ext>
            </a:extLst>
          </p:cNvPr>
          <p:cNvSpPr>
            <a:spLocks noGrp="1"/>
          </p:cNvSpPr>
          <p:nvPr>
            <p:ph type="title"/>
          </p:nvPr>
        </p:nvSpPr>
        <p:spPr>
          <a:xfrm>
            <a:off x="471186" y="480130"/>
            <a:ext cx="11377914" cy="1309090"/>
          </a:xfrm>
        </p:spPr>
        <p:txBody>
          <a:bodyPr vert="horz" lIns="91440" tIns="45720" rIns="91440" bIns="45720" rtlCol="0">
            <a:normAutofit/>
          </a:bodyPr>
          <a:lstStyle/>
          <a:p>
            <a:r>
              <a:rPr lang="en-US" sz="3600" dirty="0">
                <a:effectLst>
                  <a:outerShdw blurRad="38100" dist="38100" dir="2700000" algn="tl">
                    <a:srgbClr val="000000">
                      <a:alpha val="43137"/>
                    </a:srgbClr>
                  </a:outerShdw>
                </a:effectLst>
                <a:ea typeface="Open Sans"/>
                <a:cs typeface="Open Sans"/>
              </a:rPr>
              <a:t>Considerations for Researchers Working with AI/AN Tribes</a:t>
            </a:r>
            <a:endParaRPr lang="en-US" sz="3600" b="0" dirty="0">
              <a:effectLst>
                <a:outerShdw blurRad="38100" dist="38100" dir="2700000" algn="tl">
                  <a:srgbClr val="000000">
                    <a:alpha val="43137"/>
                  </a:srgbClr>
                </a:outerShdw>
              </a:effectLst>
              <a:ea typeface="Open Sans"/>
              <a:cs typeface="Open Sans"/>
            </a:endParaRPr>
          </a:p>
        </p:txBody>
      </p:sp>
      <p:graphicFrame>
        <p:nvGraphicFramePr>
          <p:cNvPr id="6" name="Content Placeholder 1" descr="Best Practices for Responsible Management and Sharing of AI/AN Par&#10;ticipant Data">
            <a:extLst>
              <a:ext uri="{FF2B5EF4-FFF2-40B4-BE49-F238E27FC236}">
                <a16:creationId xmlns:a16="http://schemas.microsoft.com/office/drawing/2014/main" id="{F5871AC1-167E-FB9C-1D76-5162ADE9F3C3}"/>
              </a:ext>
            </a:extLst>
          </p:cNvPr>
          <p:cNvGraphicFramePr>
            <a:graphicFrameLocks noGrp="1"/>
          </p:cNvGraphicFramePr>
          <p:nvPr>
            <p:ph idx="1"/>
            <p:extLst>
              <p:ext uri="{D42A27DB-BD31-4B8C-83A1-F6EECF244321}">
                <p14:modId xmlns:p14="http://schemas.microsoft.com/office/powerpoint/2010/main" val="557461697"/>
              </p:ext>
            </p:extLst>
          </p:nvPr>
        </p:nvGraphicFramePr>
        <p:xfrm>
          <a:off x="838200" y="1828799"/>
          <a:ext cx="10643886" cy="4722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D2D3627F-018D-4E6C-A64F-5866833B7E0A}"/>
              </a:ext>
            </a:extLst>
          </p:cNvPr>
          <p:cNvSpPr txBox="1"/>
          <p:nvPr/>
        </p:nvSpPr>
        <p:spPr>
          <a:xfrm>
            <a:off x="1828800" y="2509025"/>
            <a:ext cx="836342" cy="323386"/>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A83B0AE2-B877-4C07-B401-024A28017E1B}"/>
              </a:ext>
            </a:extLst>
          </p:cNvPr>
          <p:cNvSpPr txBox="1"/>
          <p:nvPr/>
        </p:nvSpPr>
        <p:spPr>
          <a:xfrm>
            <a:off x="1713571" y="3532358"/>
            <a:ext cx="836342" cy="323386"/>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A6C07B1D-5FC4-47D9-8E38-DD8D635C4CC7}"/>
              </a:ext>
            </a:extLst>
          </p:cNvPr>
          <p:cNvSpPr txBox="1"/>
          <p:nvPr/>
        </p:nvSpPr>
        <p:spPr>
          <a:xfrm>
            <a:off x="1713571" y="4540140"/>
            <a:ext cx="836342" cy="323386"/>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F99ADCBB-BF21-447E-8257-74466354D1E8}"/>
              </a:ext>
            </a:extLst>
          </p:cNvPr>
          <p:cNvSpPr txBox="1"/>
          <p:nvPr/>
        </p:nvSpPr>
        <p:spPr>
          <a:xfrm>
            <a:off x="1758176" y="5547922"/>
            <a:ext cx="836342" cy="323386"/>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89BF8310-66C0-5166-F647-91314993DAEF}"/>
              </a:ext>
            </a:extLst>
          </p:cNvPr>
          <p:cNvSpPr txBox="1"/>
          <p:nvPr/>
        </p:nvSpPr>
        <p:spPr>
          <a:xfrm>
            <a:off x="471186" y="5706119"/>
            <a:ext cx="11070771" cy="1099457"/>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3544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Best Practices for Responsible Management and Sharing of AI/AN Participant Data">
            <a:extLst>
              <a:ext uri="{FF2B5EF4-FFF2-40B4-BE49-F238E27FC236}">
                <a16:creationId xmlns:a16="http://schemas.microsoft.com/office/drawing/2014/main" id="{7A68AB71-5B71-4B4B-97A2-EB074B6ED4AF}"/>
              </a:ext>
            </a:extLst>
          </p:cNvPr>
          <p:cNvSpPr>
            <a:spLocks noGrp="1"/>
          </p:cNvSpPr>
          <p:nvPr>
            <p:ph type="title"/>
          </p:nvPr>
        </p:nvSpPr>
        <p:spPr>
          <a:xfrm>
            <a:off x="471186" y="480130"/>
            <a:ext cx="11377914" cy="1309090"/>
          </a:xfrm>
        </p:spPr>
        <p:txBody>
          <a:bodyPr vert="horz" lIns="91440" tIns="45720" rIns="91440" bIns="45720" rtlCol="0">
            <a:normAutofit/>
          </a:bodyPr>
          <a:lstStyle/>
          <a:p>
            <a:r>
              <a:rPr lang="en-US" sz="3600" dirty="0">
                <a:effectLst>
                  <a:outerShdw blurRad="38100" dist="38100" dir="2700000" algn="tl">
                    <a:srgbClr val="000000">
                      <a:alpha val="43137"/>
                    </a:srgbClr>
                  </a:outerShdw>
                </a:effectLst>
                <a:ea typeface="Open Sans"/>
                <a:cs typeface="Open Sans"/>
              </a:rPr>
              <a:t>Best Practices for Responsible Management and Sharing of AI/AN Participant Data</a:t>
            </a:r>
            <a:endParaRPr lang="en-US" sz="3600" b="0" dirty="0">
              <a:effectLst>
                <a:outerShdw blurRad="38100" dist="38100" dir="2700000" algn="tl">
                  <a:srgbClr val="000000">
                    <a:alpha val="43137"/>
                  </a:srgbClr>
                </a:outerShdw>
              </a:effectLst>
              <a:ea typeface="Open Sans"/>
              <a:cs typeface="Open Sans"/>
            </a:endParaRPr>
          </a:p>
        </p:txBody>
      </p:sp>
      <p:graphicFrame>
        <p:nvGraphicFramePr>
          <p:cNvPr id="6" name="Content Placeholder 1" descr="Best Practices for Responsible Management and Sharing of AI/AN Par&#10;ticipant Data">
            <a:extLst>
              <a:ext uri="{FF2B5EF4-FFF2-40B4-BE49-F238E27FC236}">
                <a16:creationId xmlns:a16="http://schemas.microsoft.com/office/drawing/2014/main" id="{F5871AC1-167E-FB9C-1D76-5162ADE9F3C3}"/>
              </a:ext>
            </a:extLst>
          </p:cNvPr>
          <p:cNvGraphicFramePr>
            <a:graphicFrameLocks noGrp="1"/>
          </p:cNvGraphicFramePr>
          <p:nvPr>
            <p:ph idx="1"/>
            <p:extLst>
              <p:ext uri="{D42A27DB-BD31-4B8C-83A1-F6EECF244321}">
                <p14:modId xmlns:p14="http://schemas.microsoft.com/office/powerpoint/2010/main" val="1418371826"/>
              </p:ext>
            </p:extLst>
          </p:nvPr>
        </p:nvGraphicFramePr>
        <p:xfrm>
          <a:off x="838200" y="1828799"/>
          <a:ext cx="10643886" cy="4722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D2D3627F-018D-4E6C-A64F-5866833B7E0A}"/>
              </a:ext>
            </a:extLst>
          </p:cNvPr>
          <p:cNvSpPr txBox="1"/>
          <p:nvPr/>
        </p:nvSpPr>
        <p:spPr>
          <a:xfrm>
            <a:off x="1828800" y="2509025"/>
            <a:ext cx="836342" cy="323386"/>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A83B0AE2-B877-4C07-B401-024A28017E1B}"/>
              </a:ext>
            </a:extLst>
          </p:cNvPr>
          <p:cNvSpPr txBox="1"/>
          <p:nvPr/>
        </p:nvSpPr>
        <p:spPr>
          <a:xfrm>
            <a:off x="1713571" y="3543244"/>
            <a:ext cx="836342" cy="323386"/>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A6C07B1D-5FC4-47D9-8E38-DD8D635C4CC7}"/>
              </a:ext>
            </a:extLst>
          </p:cNvPr>
          <p:cNvSpPr txBox="1"/>
          <p:nvPr/>
        </p:nvSpPr>
        <p:spPr>
          <a:xfrm>
            <a:off x="1713571" y="4541298"/>
            <a:ext cx="836342" cy="323386"/>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F99ADCBB-BF21-447E-8257-74466354D1E8}"/>
              </a:ext>
            </a:extLst>
          </p:cNvPr>
          <p:cNvSpPr txBox="1"/>
          <p:nvPr/>
        </p:nvSpPr>
        <p:spPr>
          <a:xfrm>
            <a:off x="1758176" y="5558808"/>
            <a:ext cx="836342" cy="32338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902165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CFEEF5-C8FA-4916-9FD4-1DD80E24390E}"/>
              </a:ext>
            </a:extLst>
          </p:cNvPr>
          <p:cNvSpPr>
            <a:spLocks noGrp="1"/>
          </p:cNvSpPr>
          <p:nvPr>
            <p:ph type="title"/>
          </p:nvPr>
        </p:nvSpPr>
        <p:spPr>
          <a:xfrm>
            <a:off x="838200" y="339781"/>
            <a:ext cx="10515600" cy="1325563"/>
          </a:xfrm>
        </p:spPr>
        <p:txBody>
          <a:bodyPr>
            <a:normAutofit/>
          </a:bodyPr>
          <a:lstStyle/>
          <a:p>
            <a:r>
              <a:rPr lang="en-US" sz="3600" dirty="0">
                <a:effectLst>
                  <a:outerShdw blurRad="38100" dist="38100" dir="2700000" algn="tl">
                    <a:srgbClr val="000000">
                      <a:alpha val="43137"/>
                    </a:srgbClr>
                  </a:outerShdw>
                </a:effectLst>
              </a:rPr>
              <a:t>Informed Consent and DMS Policy</a:t>
            </a:r>
          </a:p>
        </p:txBody>
      </p:sp>
      <p:sp>
        <p:nvSpPr>
          <p:cNvPr id="2" name="Content Placeholder 1">
            <a:extLst>
              <a:ext uri="{FF2B5EF4-FFF2-40B4-BE49-F238E27FC236}">
                <a16:creationId xmlns:a16="http://schemas.microsoft.com/office/drawing/2014/main" id="{C5D60A3B-3BDF-407C-B373-9B3C2E1DA5D5}"/>
              </a:ext>
            </a:extLst>
          </p:cNvPr>
          <p:cNvSpPr>
            <a:spLocks noGrp="1"/>
          </p:cNvSpPr>
          <p:nvPr>
            <p:ph idx="1"/>
          </p:nvPr>
        </p:nvSpPr>
        <p:spPr>
          <a:xfrm>
            <a:off x="539428" y="1442732"/>
            <a:ext cx="7823337" cy="4556624"/>
          </a:xfrm>
        </p:spPr>
        <p:txBody>
          <a:bodyPr>
            <a:normAutofit fontScale="85000" lnSpcReduction="20000"/>
          </a:bodyPr>
          <a:lstStyle/>
          <a:p>
            <a:pPr>
              <a:lnSpc>
                <a:spcPct val="108000"/>
              </a:lnSpc>
            </a:pPr>
            <a:r>
              <a:rPr lang="en-US" dirty="0">
                <a:solidFill>
                  <a:schemeClr val="tx1"/>
                </a:solidFill>
              </a:rPr>
              <a:t>Policy encourages researchers and institutions to establish robust consent processes, but:</a:t>
            </a:r>
          </a:p>
          <a:p>
            <a:pPr lvl="1">
              <a:lnSpc>
                <a:spcPct val="108000"/>
              </a:lnSpc>
            </a:pPr>
            <a:r>
              <a:rPr lang="en-US" dirty="0">
                <a:solidFill>
                  <a:schemeClr val="tx1"/>
                </a:solidFill>
              </a:rPr>
              <a:t>Does not establish additional consent expectations</a:t>
            </a:r>
          </a:p>
          <a:p>
            <a:pPr lvl="1">
              <a:lnSpc>
                <a:spcPct val="108000"/>
              </a:lnSpc>
            </a:pPr>
            <a:r>
              <a:rPr lang="en-US" dirty="0">
                <a:solidFill>
                  <a:schemeClr val="tx1"/>
                </a:solidFill>
              </a:rPr>
              <a:t>Does not require consent be obtained any particular way (e.g., broad consent)</a:t>
            </a:r>
          </a:p>
          <a:p>
            <a:pPr>
              <a:lnSpc>
                <a:spcPct val="108000"/>
              </a:lnSpc>
            </a:pPr>
            <a:endParaRPr lang="en-US" sz="1300" dirty="0">
              <a:solidFill>
                <a:schemeClr val="tx1"/>
              </a:solidFill>
            </a:endParaRPr>
          </a:p>
          <a:p>
            <a:pPr>
              <a:lnSpc>
                <a:spcPct val="108000"/>
              </a:lnSpc>
            </a:pPr>
            <a:r>
              <a:rPr lang="en-US" dirty="0">
                <a:solidFill>
                  <a:schemeClr val="tx1"/>
                </a:solidFill>
              </a:rPr>
              <a:t>Policy recognizes limitations on data sharing based on the informed consent process</a:t>
            </a:r>
          </a:p>
          <a:p>
            <a:pPr>
              <a:lnSpc>
                <a:spcPct val="108000"/>
              </a:lnSpc>
            </a:pPr>
            <a:endParaRPr lang="en-US" sz="1300" dirty="0">
              <a:solidFill>
                <a:schemeClr val="tx1"/>
              </a:solidFill>
            </a:endParaRPr>
          </a:p>
          <a:p>
            <a:pPr>
              <a:lnSpc>
                <a:spcPct val="108000"/>
              </a:lnSpc>
            </a:pPr>
            <a:r>
              <a:rPr lang="en-US" dirty="0">
                <a:solidFill>
                  <a:schemeClr val="tx1"/>
                </a:solidFill>
              </a:rPr>
              <a:t>Informed Consent Resources:</a:t>
            </a:r>
          </a:p>
          <a:p>
            <a:pPr lvl="1">
              <a:lnSpc>
                <a:spcPct val="108000"/>
              </a:lnSpc>
            </a:pPr>
            <a:r>
              <a:rPr lang="en-US" dirty="0">
                <a:solidFill>
                  <a:schemeClr val="tx1"/>
                </a:solidFill>
              </a:rPr>
              <a:t>Points to consider </a:t>
            </a:r>
          </a:p>
          <a:p>
            <a:pPr lvl="1">
              <a:lnSpc>
                <a:spcPct val="108000"/>
              </a:lnSpc>
            </a:pPr>
            <a:r>
              <a:rPr lang="en-US" dirty="0">
                <a:solidFill>
                  <a:schemeClr val="tx1"/>
                </a:solidFill>
              </a:rPr>
              <a:t>Sample language for future use and/or data sharing</a:t>
            </a:r>
          </a:p>
        </p:txBody>
      </p:sp>
      <p:sp>
        <p:nvSpPr>
          <p:cNvPr id="4" name="TextBox 3">
            <a:extLst>
              <a:ext uri="{FF2B5EF4-FFF2-40B4-BE49-F238E27FC236}">
                <a16:creationId xmlns:a16="http://schemas.microsoft.com/office/drawing/2014/main" id="{60A2EA9D-F5AF-4FA1-917F-AB51781B95CB}"/>
              </a:ext>
            </a:extLst>
          </p:cNvPr>
          <p:cNvSpPr txBox="1"/>
          <p:nvPr/>
        </p:nvSpPr>
        <p:spPr>
          <a:xfrm>
            <a:off x="4257486" y="5871888"/>
            <a:ext cx="3677028" cy="646331"/>
          </a:xfrm>
          <a:prstGeom prst="rect">
            <a:avLst/>
          </a:prstGeom>
          <a:solidFill>
            <a:srgbClr val="C9E6FB"/>
          </a:solidFill>
        </p:spPr>
        <p:txBody>
          <a:bodyPr wrap="square" lIns="91440" tIns="182880" rIns="91440" bIns="182880" rtlCol="0" anchor="t">
            <a:spAutoFit/>
          </a:bodyPr>
          <a:lstStyle/>
          <a:p>
            <a:pPr algn="ctr"/>
            <a:r>
              <a:rPr lang="en-US" b="1">
                <a:hlinkClick r:id="rId2"/>
              </a:rPr>
              <a:t>Informed Consent Resource</a:t>
            </a:r>
            <a:endParaRPr lang="en-US" b="1"/>
          </a:p>
        </p:txBody>
      </p:sp>
      <p:pic>
        <p:nvPicPr>
          <p:cNvPr id="6" name="Picture 5" descr="screenshot of informed consent resource">
            <a:extLst>
              <a:ext uri="{FF2B5EF4-FFF2-40B4-BE49-F238E27FC236}">
                <a16:creationId xmlns:a16="http://schemas.microsoft.com/office/drawing/2014/main" id="{E0158C15-23B6-46A1-873C-9E77E697D6AD}"/>
              </a:ext>
            </a:extLst>
          </p:cNvPr>
          <p:cNvPicPr>
            <a:picLocks noChangeAspect="1"/>
          </p:cNvPicPr>
          <p:nvPr/>
        </p:nvPicPr>
        <p:blipFill rotWithShape="1">
          <a:blip r:embed="rId3"/>
          <a:srcRect r="2499"/>
          <a:stretch/>
        </p:blipFill>
        <p:spPr>
          <a:xfrm>
            <a:off x="8461201" y="1866186"/>
            <a:ext cx="3523544" cy="36654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3195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8AB71-5B71-4B4B-97A2-EB074B6ED4AF}"/>
              </a:ext>
            </a:extLst>
          </p:cNvPr>
          <p:cNvSpPr>
            <a:spLocks noGrp="1"/>
          </p:cNvSpPr>
          <p:nvPr>
            <p:ph type="title"/>
          </p:nvPr>
        </p:nvSpPr>
        <p:spPr>
          <a:xfrm>
            <a:off x="838199" y="612265"/>
            <a:ext cx="10515600" cy="1325563"/>
          </a:xfrm>
        </p:spPr>
        <p:txBody>
          <a:bodyPr>
            <a:noAutofit/>
          </a:bodyPr>
          <a:lstStyle/>
          <a:p>
            <a:r>
              <a:rPr lang="en-US" sz="3600" dirty="0">
                <a:effectLst>
                  <a:outerShdw blurRad="38100" dist="38100" dir="2700000" algn="tl">
                    <a:srgbClr val="000000">
                      <a:alpha val="43137"/>
                    </a:srgbClr>
                  </a:outerShdw>
                </a:effectLst>
                <a:ea typeface="Open Sans"/>
                <a:cs typeface="Open Sans"/>
              </a:rPr>
              <a:t>Supplemental Information for Protecting Privacy When Sharing Human Research Participant Data</a:t>
            </a:r>
            <a:endParaRPr lang="en-US" sz="3600" dirty="0">
              <a:effectLst>
                <a:outerShdw blurRad="38100" dist="38100" dir="2700000" algn="tl">
                  <a:srgbClr val="000000">
                    <a:alpha val="43137"/>
                  </a:srgbClr>
                </a:outerShdw>
              </a:effectLst>
            </a:endParaRPr>
          </a:p>
        </p:txBody>
      </p:sp>
      <p:sp>
        <p:nvSpPr>
          <p:cNvPr id="2" name="Content Placeholder 1">
            <a:extLst>
              <a:ext uri="{FF2B5EF4-FFF2-40B4-BE49-F238E27FC236}">
                <a16:creationId xmlns:a16="http://schemas.microsoft.com/office/drawing/2014/main" id="{44D26EBB-6F3C-43F2-9848-9C6FC500DA2B}"/>
              </a:ext>
            </a:extLst>
          </p:cNvPr>
          <p:cNvSpPr>
            <a:spLocks noGrp="1"/>
          </p:cNvSpPr>
          <p:nvPr>
            <p:ph idx="1"/>
          </p:nvPr>
        </p:nvSpPr>
        <p:spPr>
          <a:xfrm>
            <a:off x="838200" y="2220277"/>
            <a:ext cx="10515600" cy="4871898"/>
          </a:xfrm>
        </p:spPr>
        <p:txBody>
          <a:bodyPr vert="horz" lIns="91440" tIns="45720" rIns="91440" bIns="45720" rtlCol="0" anchor="t">
            <a:normAutofit/>
          </a:bodyPr>
          <a:lstStyle/>
          <a:p>
            <a:pPr>
              <a:lnSpc>
                <a:spcPct val="108000"/>
              </a:lnSpc>
              <a:spcAft>
                <a:spcPts val="600"/>
              </a:spcAft>
            </a:pPr>
            <a:r>
              <a:rPr lang="en-US" sz="2800" dirty="0">
                <a:solidFill>
                  <a:schemeClr val="tx1"/>
                </a:solidFill>
                <a:ea typeface="Open Sans"/>
                <a:cs typeface="Open Sans"/>
              </a:rPr>
              <a:t>Provides a basic </a:t>
            </a:r>
            <a:r>
              <a:rPr lang="en-US" sz="2800" b="1" dirty="0">
                <a:solidFill>
                  <a:schemeClr val="tx1"/>
                </a:solidFill>
                <a:ea typeface="Open Sans"/>
                <a:cs typeface="Open Sans"/>
              </a:rPr>
              <a:t>framework for considering how to protect privacy</a:t>
            </a:r>
            <a:r>
              <a:rPr lang="en-US" sz="2800" dirty="0">
                <a:solidFill>
                  <a:schemeClr val="tx1"/>
                </a:solidFill>
                <a:ea typeface="Open Sans"/>
                <a:cs typeface="Open Sans"/>
              </a:rPr>
              <a:t> when sharing data from human participants</a:t>
            </a:r>
          </a:p>
          <a:p>
            <a:pPr>
              <a:lnSpc>
                <a:spcPct val="108000"/>
              </a:lnSpc>
              <a:spcAft>
                <a:spcPts val="600"/>
              </a:spcAft>
            </a:pPr>
            <a:r>
              <a:rPr lang="en-US" sz="2800" dirty="0">
                <a:solidFill>
                  <a:schemeClr val="tx1"/>
                </a:solidFill>
                <a:ea typeface="Open Sans"/>
                <a:cs typeface="Open Sans"/>
              </a:rPr>
              <a:t>Not intended as a guide for regulatory compliance </a:t>
            </a:r>
          </a:p>
          <a:p>
            <a:pPr>
              <a:lnSpc>
                <a:spcPct val="108000"/>
              </a:lnSpc>
              <a:spcAft>
                <a:spcPts val="600"/>
              </a:spcAft>
            </a:pPr>
            <a:r>
              <a:rPr lang="en-US" sz="2800" b="1" dirty="0">
                <a:solidFill>
                  <a:schemeClr val="tx1"/>
                </a:solidFill>
                <a:ea typeface="Open Sans"/>
                <a:cs typeface="Open Sans"/>
              </a:rPr>
              <a:t>Broadly applicable </a:t>
            </a:r>
            <a:r>
              <a:rPr lang="en-US" sz="2800" dirty="0">
                <a:solidFill>
                  <a:schemeClr val="tx1"/>
                </a:solidFill>
                <a:ea typeface="Open Sans"/>
                <a:cs typeface="Open Sans"/>
              </a:rPr>
              <a:t>to different research contexts </a:t>
            </a:r>
          </a:p>
          <a:p>
            <a:pPr>
              <a:lnSpc>
                <a:spcPct val="108000"/>
              </a:lnSpc>
              <a:spcAft>
                <a:spcPts val="600"/>
              </a:spcAft>
            </a:pPr>
            <a:r>
              <a:rPr lang="en-US" sz="2800" dirty="0">
                <a:solidFill>
                  <a:schemeClr val="tx1"/>
                </a:solidFill>
                <a:ea typeface="Open Sans"/>
                <a:cs typeface="Open Sans"/>
              </a:rPr>
              <a:t>Establishes shared principles, provides best practices, and offers considerations for determining </a:t>
            </a:r>
            <a:r>
              <a:rPr lang="en-US" sz="2800" b="1" dirty="0">
                <a:solidFill>
                  <a:schemeClr val="tx1"/>
                </a:solidFill>
                <a:ea typeface="Open Sans"/>
                <a:cs typeface="Open Sans"/>
              </a:rPr>
              <a:t>whether to control access to data  </a:t>
            </a:r>
            <a:endParaRPr lang="en-US" sz="2800" b="1" dirty="0">
              <a:solidFill>
                <a:schemeClr val="tx1"/>
              </a:solidFill>
            </a:endParaRPr>
          </a:p>
        </p:txBody>
      </p:sp>
      <p:sp>
        <p:nvSpPr>
          <p:cNvPr id="4" name="TextBox 3">
            <a:extLst>
              <a:ext uri="{FF2B5EF4-FFF2-40B4-BE49-F238E27FC236}">
                <a16:creationId xmlns:a16="http://schemas.microsoft.com/office/drawing/2014/main" id="{94FC4CEF-EBE8-4943-BB33-0ED42D8DD98B}"/>
              </a:ext>
            </a:extLst>
          </p:cNvPr>
          <p:cNvSpPr txBox="1"/>
          <p:nvPr/>
        </p:nvSpPr>
        <p:spPr>
          <a:xfrm>
            <a:off x="4657367" y="5844510"/>
            <a:ext cx="2877265" cy="646331"/>
          </a:xfrm>
          <a:prstGeom prst="rect">
            <a:avLst/>
          </a:prstGeom>
          <a:solidFill>
            <a:srgbClr val="C9E6FB"/>
          </a:solidFill>
        </p:spPr>
        <p:txBody>
          <a:bodyPr wrap="square" lIns="91440" tIns="182880" rIns="91440" bIns="182880" rtlCol="0" anchor="t">
            <a:spAutoFit/>
          </a:bodyPr>
          <a:lstStyle/>
          <a:p>
            <a:pPr algn="ctr"/>
            <a:r>
              <a:rPr lang="en-US" sz="1800" b="1">
                <a:latin typeface="Open Sans"/>
                <a:ea typeface="Open Sans"/>
                <a:cs typeface="Open Sans"/>
                <a:hlinkClick r:id="rId3"/>
              </a:rPr>
              <a:t>NOT-OD-22-213</a:t>
            </a:r>
            <a:endParaRPr lang="en-US" b="1"/>
          </a:p>
        </p:txBody>
      </p:sp>
    </p:spTree>
    <p:extLst>
      <p:ext uri="{BB962C8B-B14F-4D97-AF65-F5344CB8AC3E}">
        <p14:creationId xmlns:p14="http://schemas.microsoft.com/office/powerpoint/2010/main" val="3821028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B70214-59B3-4565-B4E1-2EF8F4734ED7}"/>
              </a:ext>
            </a:extLst>
          </p:cNvPr>
          <p:cNvSpPr txBox="1"/>
          <p:nvPr/>
        </p:nvSpPr>
        <p:spPr>
          <a:xfrm>
            <a:off x="293915" y="1547832"/>
            <a:ext cx="6005838" cy="3554819"/>
          </a:xfrm>
          <a:prstGeom prst="rect">
            <a:avLst/>
          </a:prstGeom>
          <a:noFill/>
        </p:spPr>
        <p:txBody>
          <a:bodyPr wrap="square">
            <a:spAutoFit/>
          </a:bodyPr>
          <a:lstStyle/>
          <a:p>
            <a:pPr>
              <a:spcAft>
                <a:spcPts val="1200"/>
              </a:spcAft>
              <a:buClr>
                <a:srgbClr val="0070C0"/>
              </a:buClr>
            </a:pPr>
            <a:r>
              <a:rPr lang="en-US" sz="2400" b="1" dirty="0">
                <a:solidFill>
                  <a:schemeClr val="accent2"/>
                </a:solidFill>
              </a:rPr>
              <a:t>Policy and Supplemental Information:</a:t>
            </a:r>
          </a:p>
          <a:p>
            <a:pPr marL="342900" indent="-342900">
              <a:spcAft>
                <a:spcPts val="1200"/>
              </a:spcAft>
              <a:buClr>
                <a:srgbClr val="0070C0"/>
              </a:buClr>
              <a:buFont typeface="Arial" panose="020B0604020202020204" pitchFamily="34" charset="0"/>
              <a:buChar char="•"/>
            </a:pPr>
            <a:r>
              <a:rPr lang="en-US" sz="1900" b="1" dirty="0">
                <a:solidFill>
                  <a:schemeClr val="accent2"/>
                </a:solidFill>
                <a:latin typeface="+mj-lt"/>
                <a:hlinkClick r:id="rId3"/>
              </a:rPr>
              <a:t>NOT-OD-21-013</a:t>
            </a:r>
            <a:r>
              <a:rPr lang="en-US" sz="1900" b="1" dirty="0">
                <a:solidFill>
                  <a:schemeClr val="accent2"/>
                </a:solidFill>
                <a:latin typeface="+mj-lt"/>
              </a:rPr>
              <a:t> – </a:t>
            </a:r>
            <a:r>
              <a:rPr lang="en-US" sz="1900" dirty="0">
                <a:solidFill>
                  <a:schemeClr val="tx1"/>
                </a:solidFill>
              </a:rPr>
              <a:t>Final NIH Policy for Data Management and Sharing</a:t>
            </a:r>
          </a:p>
          <a:p>
            <a:pPr marL="342900" indent="-342900">
              <a:spcAft>
                <a:spcPts val="1200"/>
              </a:spcAft>
              <a:buClr>
                <a:srgbClr val="0070C0"/>
              </a:buClr>
              <a:buFont typeface="Arial" panose="020B0604020202020204" pitchFamily="34" charset="0"/>
              <a:buChar char="•"/>
            </a:pPr>
            <a:r>
              <a:rPr lang="en-US" sz="1900" b="1" dirty="0">
                <a:solidFill>
                  <a:schemeClr val="accent2"/>
                </a:solidFill>
                <a:latin typeface="+mj-lt"/>
                <a:hlinkClick r:id="rId4"/>
              </a:rPr>
              <a:t>NOT-OD-22-214</a:t>
            </a:r>
            <a:r>
              <a:rPr lang="en-US" sz="1900" b="1" dirty="0">
                <a:solidFill>
                  <a:schemeClr val="accent2"/>
                </a:solidFill>
                <a:latin typeface="+mj-lt"/>
              </a:rPr>
              <a:t> – </a:t>
            </a:r>
            <a:r>
              <a:rPr lang="en-US" sz="1900" dirty="0">
                <a:solidFill>
                  <a:schemeClr val="tx1"/>
                </a:solidFill>
              </a:rPr>
              <a:t>Supplemental Information to the NIH Policy for Data Management and Sh</a:t>
            </a:r>
            <a:r>
              <a:rPr lang="en-US" sz="1900" dirty="0">
                <a:solidFill>
                  <a:schemeClr val="tx1"/>
                </a:solidFill>
                <a:latin typeface="+mj-lt"/>
              </a:rPr>
              <a:t>aring: </a:t>
            </a:r>
            <a:r>
              <a:rPr lang="en-US" sz="1900" b="0" i="0" dirty="0">
                <a:solidFill>
                  <a:srgbClr val="333333"/>
                </a:solidFill>
                <a:effectLst/>
                <a:latin typeface="+mj-lt"/>
              </a:rPr>
              <a:t>Responsible Management and Sharing of American Indian/ Alaska Native Participant Data</a:t>
            </a:r>
          </a:p>
          <a:p>
            <a:pPr marL="342900" indent="-342900">
              <a:spcAft>
                <a:spcPts val="1200"/>
              </a:spcAft>
              <a:buClr>
                <a:srgbClr val="0070C0"/>
              </a:buClr>
              <a:buFont typeface="Arial" panose="020B0604020202020204" pitchFamily="34" charset="0"/>
              <a:buChar char="•"/>
            </a:pPr>
            <a:r>
              <a:rPr lang="en-US" sz="1900" b="1" dirty="0">
                <a:solidFill>
                  <a:schemeClr val="accent2"/>
                </a:solidFill>
                <a:latin typeface="+mj-lt"/>
                <a:hlinkClick r:id="rId5"/>
              </a:rPr>
              <a:t>NOT-OD-22-213</a:t>
            </a:r>
            <a:r>
              <a:rPr lang="en-US" sz="1900" b="1" dirty="0">
                <a:solidFill>
                  <a:schemeClr val="accent2"/>
                </a:solidFill>
                <a:latin typeface="+mj-lt"/>
              </a:rPr>
              <a:t> – </a:t>
            </a:r>
            <a:r>
              <a:rPr lang="en-US" sz="1900" dirty="0">
                <a:solidFill>
                  <a:schemeClr val="tx1"/>
                </a:solidFill>
              </a:rPr>
              <a:t>Supplemental Information to the NIH Policy for Data Management and Sharing: Protecting Privacy When Sharing Human Research Participant Data</a:t>
            </a:r>
          </a:p>
        </p:txBody>
      </p:sp>
      <p:sp>
        <p:nvSpPr>
          <p:cNvPr id="9" name="TextBox 8">
            <a:extLst>
              <a:ext uri="{FF2B5EF4-FFF2-40B4-BE49-F238E27FC236}">
                <a16:creationId xmlns:a16="http://schemas.microsoft.com/office/drawing/2014/main" id="{81924167-0578-495F-8CF1-DCD66FC6E99C}"/>
              </a:ext>
            </a:extLst>
          </p:cNvPr>
          <p:cNvSpPr txBox="1"/>
          <p:nvPr/>
        </p:nvSpPr>
        <p:spPr>
          <a:xfrm>
            <a:off x="6247389" y="1547832"/>
            <a:ext cx="5870723" cy="5186035"/>
          </a:xfrm>
          <a:prstGeom prst="rect">
            <a:avLst/>
          </a:prstGeom>
          <a:noFill/>
        </p:spPr>
        <p:txBody>
          <a:bodyPr wrap="square">
            <a:spAutoFit/>
          </a:bodyPr>
          <a:lstStyle/>
          <a:p>
            <a:pPr>
              <a:spcAft>
                <a:spcPts val="1200"/>
              </a:spcAft>
              <a:buClr>
                <a:srgbClr val="0070C0"/>
              </a:buClr>
            </a:pPr>
            <a:r>
              <a:rPr lang="en-US" sz="2400" b="1" dirty="0">
                <a:solidFill>
                  <a:schemeClr val="accent2"/>
                </a:solidFill>
              </a:rPr>
              <a:t>Resources:</a:t>
            </a:r>
          </a:p>
          <a:p>
            <a:pPr marL="178308" indent="-342900">
              <a:spcAft>
                <a:spcPts val="1200"/>
              </a:spcAft>
              <a:buClr>
                <a:srgbClr val="0070C0"/>
              </a:buClr>
              <a:buFont typeface="Arial" panose="020B0604020202020204" pitchFamily="34" charset="0"/>
              <a:buChar char="•"/>
            </a:pPr>
            <a:r>
              <a:rPr lang="en-US" sz="1900" b="1" dirty="0">
                <a:solidFill>
                  <a:schemeClr val="accent2"/>
                </a:solidFill>
                <a:latin typeface="+mj-lt"/>
                <a:hlinkClick r:id="rId6"/>
              </a:rPr>
              <a:t>NIH Data Sharing Website </a:t>
            </a:r>
            <a:r>
              <a:rPr lang="en-US" sz="1900" b="1" dirty="0">
                <a:solidFill>
                  <a:schemeClr val="accent2"/>
                </a:solidFill>
                <a:latin typeface="+mj-lt"/>
              </a:rPr>
              <a:t>– </a:t>
            </a:r>
            <a:r>
              <a:rPr lang="en-US" sz="1900" dirty="0"/>
              <a:t>sharing.nih.gov</a:t>
            </a:r>
          </a:p>
          <a:p>
            <a:pPr marL="342900" indent="-342900">
              <a:spcAft>
                <a:spcPts val="1200"/>
              </a:spcAft>
              <a:buClr>
                <a:srgbClr val="0070C0"/>
              </a:buClr>
              <a:buFont typeface="Arial" panose="020B0604020202020204" pitchFamily="34" charset="0"/>
              <a:buChar char="•"/>
            </a:pPr>
            <a:r>
              <a:rPr lang="en-US" sz="1900" b="1" dirty="0">
                <a:solidFill>
                  <a:schemeClr val="accent2"/>
                </a:solidFill>
                <a:latin typeface="+mj-lt"/>
                <a:hlinkClick r:id="rId7"/>
              </a:rPr>
              <a:t>NIH Office of Science Policy DMS Policy Website </a:t>
            </a:r>
            <a:r>
              <a:rPr lang="en-US" sz="1900" b="1" dirty="0">
                <a:solidFill>
                  <a:schemeClr val="accent2"/>
                </a:solidFill>
                <a:latin typeface="+mj-lt"/>
              </a:rPr>
              <a:t>– </a:t>
            </a:r>
            <a:r>
              <a:rPr lang="en-US" sz="1900" dirty="0"/>
              <a:t>history and background on the NIH DMS Policy</a:t>
            </a:r>
          </a:p>
          <a:p>
            <a:pPr marL="178308" indent="-342900">
              <a:spcAft>
                <a:spcPts val="1200"/>
              </a:spcAft>
              <a:buClr>
                <a:srgbClr val="0070C0"/>
              </a:buClr>
              <a:buFont typeface="Arial" panose="020B0604020202020204" pitchFamily="34" charset="0"/>
              <a:buChar char="•"/>
            </a:pPr>
            <a:r>
              <a:rPr lang="en-US" sz="1900" b="1" dirty="0">
                <a:solidFill>
                  <a:schemeClr val="accent2"/>
                </a:solidFill>
                <a:latin typeface="+mj-lt"/>
                <a:hlinkClick r:id="rId8"/>
              </a:rPr>
              <a:t>Frequently Asked Questions </a:t>
            </a:r>
            <a:r>
              <a:rPr lang="en-US" sz="1900" b="1" dirty="0">
                <a:solidFill>
                  <a:schemeClr val="accent2"/>
                </a:solidFill>
                <a:latin typeface="+mj-lt"/>
              </a:rPr>
              <a:t>–</a:t>
            </a:r>
            <a:r>
              <a:rPr lang="en-US" sz="1900" b="1" dirty="0">
                <a:latin typeface="+mj-lt"/>
              </a:rPr>
              <a:t> </a:t>
            </a:r>
            <a:r>
              <a:rPr lang="en-US" sz="1900" dirty="0">
                <a:solidFill>
                  <a:schemeClr val="tx1"/>
                </a:solidFill>
              </a:rPr>
              <a:t>sharing.nih.gov/</a:t>
            </a:r>
            <a:r>
              <a:rPr lang="en-US" sz="1900" dirty="0" err="1">
                <a:solidFill>
                  <a:schemeClr val="tx1"/>
                </a:solidFill>
              </a:rPr>
              <a:t>faqs</a:t>
            </a:r>
            <a:endParaRPr lang="en-US" sz="1900" dirty="0">
              <a:solidFill>
                <a:schemeClr val="tx1"/>
              </a:solidFill>
            </a:endParaRPr>
          </a:p>
          <a:p>
            <a:pPr marL="342900" indent="-342900">
              <a:spcAft>
                <a:spcPts val="1200"/>
              </a:spcAft>
              <a:buClr>
                <a:srgbClr val="0070C0"/>
              </a:buClr>
              <a:buFont typeface="Arial" panose="020B0604020202020204" pitchFamily="34" charset="0"/>
              <a:buChar char="•"/>
            </a:pPr>
            <a:r>
              <a:rPr lang="en-US" sz="1900" b="1" dirty="0">
                <a:solidFill>
                  <a:schemeClr val="accent2"/>
                </a:solidFill>
                <a:latin typeface="+mj-lt"/>
                <a:hlinkClick r:id="rId9"/>
              </a:rPr>
              <a:t>NIH Data Management and Sharing Policy Webinar Series</a:t>
            </a:r>
            <a:r>
              <a:rPr lang="en-US" sz="1900" b="1" dirty="0">
                <a:solidFill>
                  <a:schemeClr val="accent2"/>
                </a:solidFill>
                <a:latin typeface="+mj-lt"/>
              </a:rPr>
              <a:t> –</a:t>
            </a:r>
            <a:r>
              <a:rPr lang="en-US" sz="1900" b="1" dirty="0">
                <a:latin typeface="+mj-lt"/>
              </a:rPr>
              <a:t> </a:t>
            </a:r>
            <a:r>
              <a:rPr lang="en-US" sz="1900" dirty="0"/>
              <a:t>Implementation of the NIH DMS Policy</a:t>
            </a:r>
            <a:endParaRPr lang="en-US" sz="1900" dirty="0">
              <a:solidFill>
                <a:schemeClr val="tx1"/>
              </a:solidFill>
            </a:endParaRPr>
          </a:p>
          <a:p>
            <a:pPr marL="342900" indent="-342900">
              <a:spcAft>
                <a:spcPts val="1200"/>
              </a:spcAft>
              <a:buClr>
                <a:srgbClr val="0070C0"/>
              </a:buClr>
              <a:buFont typeface="Arial" panose="020B0604020202020204" pitchFamily="34" charset="0"/>
              <a:buChar char="•"/>
            </a:pPr>
            <a:r>
              <a:rPr lang="en-US" sz="1900" b="1" dirty="0">
                <a:solidFill>
                  <a:schemeClr val="accent2"/>
                </a:solidFill>
                <a:latin typeface="+mj-lt"/>
                <a:hlinkClick r:id="rId10"/>
              </a:rPr>
              <a:t>News &amp; Events</a:t>
            </a:r>
            <a:r>
              <a:rPr lang="en-US" sz="1900" b="1" dirty="0">
                <a:solidFill>
                  <a:schemeClr val="accent2"/>
                </a:solidFill>
                <a:latin typeface="+mj-lt"/>
              </a:rPr>
              <a:t> –</a:t>
            </a:r>
            <a:r>
              <a:rPr lang="en-US" sz="1900" b="1" dirty="0">
                <a:latin typeface="+mj-lt"/>
              </a:rPr>
              <a:t> </a:t>
            </a:r>
            <a:r>
              <a:rPr lang="en-US" sz="1900" dirty="0"/>
              <a:t>Latest news and upcoming events</a:t>
            </a:r>
            <a:endParaRPr lang="en-US" sz="1900" dirty="0">
              <a:solidFill>
                <a:schemeClr val="tx1"/>
              </a:solidFill>
            </a:endParaRPr>
          </a:p>
          <a:p>
            <a:pPr>
              <a:spcAft>
                <a:spcPts val="1200"/>
              </a:spcAft>
              <a:buClr>
                <a:srgbClr val="0070C0"/>
              </a:buClr>
            </a:pPr>
            <a:r>
              <a:rPr lang="en-US" sz="2400" b="1" dirty="0">
                <a:solidFill>
                  <a:schemeClr val="accent2"/>
                </a:solidFill>
              </a:rPr>
              <a:t>Contact:</a:t>
            </a:r>
          </a:p>
          <a:p>
            <a:pPr marL="342900" indent="-342900">
              <a:spcAft>
                <a:spcPts val="1200"/>
              </a:spcAft>
              <a:buClr>
                <a:srgbClr val="0070C0"/>
              </a:buClr>
              <a:buFont typeface="Arial" panose="020B0604020202020204" pitchFamily="34" charset="0"/>
              <a:buChar char="•"/>
            </a:pPr>
            <a:r>
              <a:rPr lang="en-US" sz="2000" dirty="0"/>
              <a:t>Questions</a:t>
            </a:r>
            <a:r>
              <a:rPr lang="en-US" sz="2000" b="1" dirty="0">
                <a:solidFill>
                  <a:schemeClr val="accent2"/>
                </a:solidFill>
                <a:latin typeface="+mj-lt"/>
              </a:rPr>
              <a:t> –</a:t>
            </a:r>
            <a:r>
              <a:rPr lang="en-US" sz="2000" b="1" dirty="0">
                <a:latin typeface="+mj-lt"/>
              </a:rPr>
              <a:t> </a:t>
            </a:r>
            <a:r>
              <a:rPr lang="en-US" sz="2000" dirty="0" err="1">
                <a:solidFill>
                  <a:srgbClr val="000000"/>
                </a:solidFill>
                <a:latin typeface="Calibri"/>
                <a:hlinkClick r:id="rId11"/>
              </a:rPr>
              <a:t>sharing@.nih.gov</a:t>
            </a:r>
            <a:endParaRPr lang="en-US" sz="2000" dirty="0"/>
          </a:p>
          <a:p>
            <a:pPr marL="342900" indent="-342900">
              <a:spcAft>
                <a:spcPts val="1200"/>
              </a:spcAft>
              <a:buClr>
                <a:srgbClr val="0070C0"/>
              </a:buClr>
              <a:buFont typeface="Arial" panose="020B0604020202020204" pitchFamily="34" charset="0"/>
              <a:buChar char="•"/>
            </a:pPr>
            <a:r>
              <a:rPr lang="en-US" sz="2000" dirty="0"/>
              <a:t>Follow us on Twitter</a:t>
            </a:r>
            <a:r>
              <a:rPr lang="en-US" sz="2000" b="1" dirty="0">
                <a:solidFill>
                  <a:schemeClr val="accent2"/>
                </a:solidFill>
                <a:latin typeface="+mj-lt"/>
              </a:rPr>
              <a:t> –</a:t>
            </a:r>
            <a:r>
              <a:rPr lang="en-US" sz="2000" b="1" dirty="0">
                <a:latin typeface="+mj-lt"/>
              </a:rPr>
              <a:t> </a:t>
            </a:r>
            <a:r>
              <a:rPr lang="en-US" sz="2000" dirty="0"/>
              <a:t>@NIH_OSP</a:t>
            </a:r>
          </a:p>
          <a:p>
            <a:pPr marL="342900" indent="-342900">
              <a:spcAft>
                <a:spcPts val="1200"/>
              </a:spcAft>
              <a:buClr>
                <a:srgbClr val="0070C0"/>
              </a:buClr>
              <a:buFont typeface="Arial" panose="020B0604020202020204" pitchFamily="34" charset="0"/>
              <a:buChar char="•"/>
            </a:pPr>
            <a:r>
              <a:rPr lang="en-US" sz="2000" dirty="0">
                <a:solidFill>
                  <a:schemeClr val="tx1"/>
                </a:solidFill>
                <a:hlinkClick r:id="rId12"/>
              </a:rPr>
              <a:t>osp.od.nih.gov/blog/</a:t>
            </a:r>
            <a:r>
              <a:rPr lang="en-US" sz="2000" dirty="0">
                <a:solidFill>
                  <a:schemeClr val="tx1"/>
                </a:solidFill>
              </a:rPr>
              <a:t>   </a:t>
            </a:r>
            <a:endParaRPr lang="en-US" sz="1800" dirty="0">
              <a:solidFill>
                <a:schemeClr val="tx1"/>
              </a:solidFill>
            </a:endParaRPr>
          </a:p>
        </p:txBody>
      </p:sp>
      <p:sp>
        <p:nvSpPr>
          <p:cNvPr id="7" name="Title 2">
            <a:extLst>
              <a:ext uri="{FF2B5EF4-FFF2-40B4-BE49-F238E27FC236}">
                <a16:creationId xmlns:a16="http://schemas.microsoft.com/office/drawing/2014/main" id="{E52A4A44-A0ED-41EF-8AFB-6205BB60E435}"/>
              </a:ext>
            </a:extLst>
          </p:cNvPr>
          <p:cNvSpPr>
            <a:spLocks noGrp="1"/>
          </p:cNvSpPr>
          <p:nvPr>
            <p:ph type="title"/>
          </p:nvPr>
        </p:nvSpPr>
        <p:spPr>
          <a:xfrm>
            <a:off x="1981199" y="472194"/>
            <a:ext cx="8229600" cy="1143000"/>
          </a:xfrm>
        </p:spPr>
        <p:txBody>
          <a:bodyPr>
            <a:normAutofit/>
          </a:bodyPr>
          <a:lstStyle/>
          <a:p>
            <a:pPr algn="ctr"/>
            <a:r>
              <a:rPr lang="en-US" sz="3600" dirty="0">
                <a:effectLst>
                  <a:outerShdw blurRad="38100" dist="38100" dir="2700000" algn="tl">
                    <a:srgbClr val="000000">
                      <a:alpha val="43137"/>
                    </a:srgbClr>
                  </a:outerShdw>
                </a:effectLst>
              </a:rPr>
              <a:t>Thank You!</a:t>
            </a:r>
          </a:p>
        </p:txBody>
      </p:sp>
      <p:pic>
        <p:nvPicPr>
          <p:cNvPr id="6" name="Picture 5" descr="Icon&#10;&#10;Description automatically generated">
            <a:extLst>
              <a:ext uri="{FF2B5EF4-FFF2-40B4-BE49-F238E27FC236}">
                <a16:creationId xmlns:a16="http://schemas.microsoft.com/office/drawing/2014/main" id="{3BD860DA-3C54-4FF4-8C6A-832A1CF2033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73267" y="6234804"/>
            <a:ext cx="491570" cy="509853"/>
          </a:xfrm>
          <a:prstGeom prst="rect">
            <a:avLst/>
          </a:prstGeom>
        </p:spPr>
      </p:pic>
      <p:pic>
        <p:nvPicPr>
          <p:cNvPr id="8" name="Picture 4" descr="The Twitter rules: safety, privacy, authenticity, and more">
            <a:extLst>
              <a:ext uri="{FF2B5EF4-FFF2-40B4-BE49-F238E27FC236}">
                <a16:creationId xmlns:a16="http://schemas.microsoft.com/office/drawing/2014/main" id="{DEFE588F-EB39-46A1-9B20-7C63B65118F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873267" y="5724951"/>
            <a:ext cx="509853" cy="509853"/>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Envelope with solid fill">
            <a:extLst>
              <a:ext uri="{FF2B5EF4-FFF2-40B4-BE49-F238E27FC236}">
                <a16:creationId xmlns:a16="http://schemas.microsoft.com/office/drawing/2014/main" id="{6AA8FB6B-CB93-4112-8F23-3106C13BD5B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873267" y="5267751"/>
            <a:ext cx="457200" cy="457200"/>
          </a:xfrm>
          <a:prstGeom prst="rect">
            <a:avLst/>
          </a:prstGeom>
        </p:spPr>
      </p:pic>
    </p:spTree>
    <p:extLst>
      <p:ext uri="{BB962C8B-B14F-4D97-AF65-F5344CB8AC3E}">
        <p14:creationId xmlns:p14="http://schemas.microsoft.com/office/powerpoint/2010/main" val="1493452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A2285-B40C-4641-87EA-3E554E3CE8E8}"/>
              </a:ext>
            </a:extLst>
          </p:cNvPr>
          <p:cNvSpPr>
            <a:spLocks noGrp="1"/>
          </p:cNvSpPr>
          <p:nvPr>
            <p:ph type="title"/>
          </p:nvPr>
        </p:nvSpPr>
        <p:spPr>
          <a:xfrm>
            <a:off x="438912" y="451199"/>
            <a:ext cx="9786232" cy="1143000"/>
          </a:xfrm>
        </p:spPr>
        <p:txBody>
          <a:bodyPr>
            <a:normAutofit/>
          </a:bodyPr>
          <a:lstStyle/>
          <a:p>
            <a:r>
              <a:rPr lang="en-US" sz="3600" spc="200" dirty="0">
                <a:solidFill>
                  <a:srgbClr val="000000"/>
                </a:solidFill>
                <a:effectLst>
                  <a:outerShdw blurRad="38100" dist="38100" dir="2700000" algn="tl">
                    <a:srgbClr val="000000">
                      <a:alpha val="43137"/>
                    </a:srgbClr>
                  </a:outerShdw>
                </a:effectLst>
                <a:latin typeface="Calibri"/>
              </a:rPr>
              <a:t>Why does NIH Want Data to be Shared?</a:t>
            </a:r>
            <a:endParaRPr lang="en-US" sz="3600" dirty="0">
              <a:solidFill>
                <a:srgbClr val="000000"/>
              </a:solidFill>
              <a:effectLst>
                <a:outerShdw blurRad="38100" dist="38100" dir="2700000" algn="tl">
                  <a:srgbClr val="000000">
                    <a:alpha val="43137"/>
                  </a:srgbClr>
                </a:outerShdw>
              </a:effectLst>
              <a:latin typeface="Calibri"/>
            </a:endParaRPr>
          </a:p>
        </p:txBody>
      </p:sp>
      <p:sp>
        <p:nvSpPr>
          <p:cNvPr id="2" name="Content Placeholder 1">
            <a:extLst>
              <a:ext uri="{FF2B5EF4-FFF2-40B4-BE49-F238E27FC236}">
                <a16:creationId xmlns:a16="http://schemas.microsoft.com/office/drawing/2014/main" id="{830FBA43-7540-485D-8D8C-70A54AE68703}"/>
              </a:ext>
            </a:extLst>
          </p:cNvPr>
          <p:cNvSpPr>
            <a:spLocks noGrp="1"/>
          </p:cNvSpPr>
          <p:nvPr>
            <p:ph idx="1"/>
          </p:nvPr>
        </p:nvSpPr>
        <p:spPr>
          <a:xfrm>
            <a:off x="438912" y="1572768"/>
            <a:ext cx="7607808" cy="2185416"/>
          </a:xfrm>
        </p:spPr>
        <p:txBody>
          <a:bodyPr>
            <a:noAutofit/>
          </a:bodyPr>
          <a:lstStyle/>
          <a:p>
            <a:pPr indent="-164592">
              <a:spcBef>
                <a:spcPts val="0"/>
              </a:spcBef>
              <a:spcAft>
                <a:spcPts val="600"/>
              </a:spcAft>
              <a:buClr>
                <a:schemeClr val="tx1"/>
              </a:buClr>
            </a:pPr>
            <a:r>
              <a:rPr lang="en-US" sz="2800" b="1" dirty="0">
                <a:solidFill>
                  <a:schemeClr val="accent2"/>
                </a:solidFill>
                <a:latin typeface="+mj-lt"/>
              </a:rPr>
              <a:t> </a:t>
            </a:r>
            <a:r>
              <a:rPr lang="en-US" sz="2800" b="1" dirty="0">
                <a:solidFill>
                  <a:schemeClr val="tx1"/>
                </a:solidFill>
                <a:latin typeface="+mj-lt"/>
              </a:rPr>
              <a:t>Advance rigorous and reproducible research </a:t>
            </a:r>
          </a:p>
          <a:p>
            <a:pPr marL="688975" indent="-283464">
              <a:spcBef>
                <a:spcPts val="0"/>
              </a:spcBef>
              <a:spcAft>
                <a:spcPts val="600"/>
              </a:spcAft>
              <a:buClr>
                <a:schemeClr val="tx1"/>
              </a:buClr>
              <a:buFont typeface="Calibri" panose="020F0502020204030204" pitchFamily="34" charset="0"/>
              <a:buChar char="─"/>
            </a:pPr>
            <a:r>
              <a:rPr lang="en-US" sz="2200" dirty="0">
                <a:solidFill>
                  <a:schemeClr val="tx1"/>
                </a:solidFill>
              </a:rPr>
              <a:t>Enable validation of research results</a:t>
            </a:r>
          </a:p>
          <a:p>
            <a:pPr marL="688975" indent="-283464">
              <a:spcBef>
                <a:spcPts val="0"/>
              </a:spcBef>
              <a:spcAft>
                <a:spcPts val="600"/>
              </a:spcAft>
              <a:buClr>
                <a:schemeClr val="tx1"/>
              </a:buClr>
              <a:buFont typeface="Calibri" panose="020F0502020204030204" pitchFamily="34" charset="0"/>
              <a:buChar char="─"/>
            </a:pPr>
            <a:r>
              <a:rPr lang="en-US" sz="2200" dirty="0">
                <a:solidFill>
                  <a:schemeClr val="tx1"/>
                </a:solidFill>
              </a:rPr>
              <a:t>Make high-value datasets accessible </a:t>
            </a:r>
          </a:p>
          <a:p>
            <a:pPr marL="688975" indent="-283464">
              <a:spcBef>
                <a:spcPts val="0"/>
              </a:spcBef>
              <a:spcAft>
                <a:spcPts val="600"/>
              </a:spcAft>
              <a:buClr>
                <a:schemeClr val="tx1"/>
              </a:buClr>
              <a:buFont typeface="Calibri" panose="020F0502020204030204" pitchFamily="34" charset="0"/>
              <a:buChar char="─"/>
            </a:pPr>
            <a:r>
              <a:rPr lang="en-US" sz="2200" dirty="0">
                <a:solidFill>
                  <a:schemeClr val="tx1"/>
                </a:solidFill>
              </a:rPr>
              <a:t>Accelerate future research directions</a:t>
            </a:r>
          </a:p>
          <a:p>
            <a:pPr marL="688975" indent="-283464">
              <a:spcBef>
                <a:spcPts val="0"/>
              </a:spcBef>
              <a:spcAft>
                <a:spcPts val="600"/>
              </a:spcAft>
              <a:buClr>
                <a:schemeClr val="tx1"/>
              </a:buClr>
              <a:buFont typeface="Calibri" panose="020F0502020204030204" pitchFamily="34" charset="0"/>
              <a:buChar char="─"/>
            </a:pPr>
            <a:r>
              <a:rPr lang="en-US" sz="2200" dirty="0">
                <a:solidFill>
                  <a:schemeClr val="tx1"/>
                </a:solidFill>
              </a:rPr>
              <a:t>Increase opportunities for citation and collaboration</a:t>
            </a:r>
          </a:p>
        </p:txBody>
      </p:sp>
      <p:pic>
        <p:nvPicPr>
          <p:cNvPr id="1026" name="Picture 2" descr="Lightbulb">
            <a:extLst>
              <a:ext uri="{FF2B5EF4-FFF2-40B4-BE49-F238E27FC236}">
                <a16:creationId xmlns:a16="http://schemas.microsoft.com/office/drawing/2014/main" id="{584E0CF1-3F72-48FC-88CF-DAD58D3CE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354" y="1733695"/>
            <a:ext cx="1965251" cy="19652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descr="Illustration of people with ideas and information connecting them">
            <a:extLst>
              <a:ext uri="{FF2B5EF4-FFF2-40B4-BE49-F238E27FC236}">
                <a16:creationId xmlns:a16="http://schemas.microsoft.com/office/drawing/2014/main" id="{E2210FDE-5F18-45F0-8718-57DE104A8F55}"/>
              </a:ext>
              <a:ext uri="{C183D7F6-B498-43B3-948B-1728B52AA6E4}">
                <adec:decorative xmlns:adec="http://schemas.microsoft.com/office/drawing/2017/decorative" val="0"/>
              </a:ext>
            </a:extLst>
          </p:cNvPr>
          <p:cNvSpPr/>
          <p:nvPr/>
        </p:nvSpPr>
        <p:spPr>
          <a:xfrm>
            <a:off x="1780191" y="4037177"/>
            <a:ext cx="3013877" cy="2462213"/>
          </a:xfrm>
          <a:prstGeom prst="rect">
            <a:avLst/>
          </a:prstGeom>
          <a:blipFill rotWithShape="1">
            <a:blip r:embed="rId4"/>
            <a:srcRect/>
            <a:stretch>
              <a:fillRect l="-7738" t="-11165" r="-55378" b="-892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hueOff val="0"/>
                  <a:satOff val="0"/>
                  <a:lumOff val="0"/>
                  <a:alphaOff val="0"/>
                </a:srgbClr>
              </a:solidFill>
              <a:effectLst/>
              <a:uLnTx/>
              <a:uFillTx/>
              <a:latin typeface="Calibri"/>
              <a:ea typeface="+mn-ea"/>
              <a:cs typeface="+mn-cs"/>
            </a:endParaRPr>
          </a:p>
        </p:txBody>
      </p:sp>
      <p:sp>
        <p:nvSpPr>
          <p:cNvPr id="9" name="Content Placeholder 1">
            <a:extLst>
              <a:ext uri="{FF2B5EF4-FFF2-40B4-BE49-F238E27FC236}">
                <a16:creationId xmlns:a16="http://schemas.microsoft.com/office/drawing/2014/main" id="{373CDCAA-3D32-4D8D-B816-C5C75687F5F4}"/>
              </a:ext>
            </a:extLst>
          </p:cNvPr>
          <p:cNvSpPr txBox="1">
            <a:spLocks/>
          </p:cNvSpPr>
          <p:nvPr/>
        </p:nvSpPr>
        <p:spPr>
          <a:xfrm>
            <a:off x="5980176" y="4142232"/>
            <a:ext cx="6327648" cy="2459736"/>
          </a:xfrm>
          <a:prstGeom prst="rect">
            <a:avLst/>
          </a:prstGeom>
        </p:spPr>
        <p:txBody>
          <a:bodyPr vert="horz" lIns="91440" tIns="45720" rIns="91440" bIns="45720" rtlCol="0">
            <a:noAutofit/>
          </a:bodyPr>
          <a:lstStyle>
            <a:lvl1pPr marL="346075" indent="-230188"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mn-lt"/>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mn-lt"/>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164592"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Calibri"/>
                <a:ea typeface="+mn-ea"/>
                <a:cs typeface="Arial" charset="0"/>
              </a:rPr>
              <a:t> Promote public trust in research</a:t>
            </a:r>
          </a:p>
          <a:p>
            <a:pPr marL="685800" marR="0" lvl="0" indent="-287338" algn="l" defTabSz="914400" rtl="0" eaLnBrk="1" fontAlgn="auto" latinLnBrk="0" hangingPunct="1">
              <a:lnSpc>
                <a:spcPct val="100000"/>
              </a:lnSpc>
              <a:spcBef>
                <a:spcPts val="0"/>
              </a:spcBef>
              <a:spcAft>
                <a:spcPts val="600"/>
              </a:spcAft>
              <a:buClr>
                <a:schemeClr val="tx1"/>
              </a:buClr>
              <a:buSzTx/>
              <a:buFont typeface="Calibri" panose="020F050202020403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a:ea typeface="+mn-ea"/>
                <a:cs typeface="Arial" charset="0"/>
              </a:rPr>
              <a:t>Foster transparency and accountability</a:t>
            </a:r>
          </a:p>
          <a:p>
            <a:pPr marL="685800" marR="0" lvl="0" indent="-287338" algn="l" defTabSz="914400" rtl="0" eaLnBrk="1" fontAlgn="auto" latinLnBrk="0" hangingPunct="1">
              <a:lnSpc>
                <a:spcPct val="100000"/>
              </a:lnSpc>
              <a:spcBef>
                <a:spcPts val="0"/>
              </a:spcBef>
              <a:spcAft>
                <a:spcPts val="600"/>
              </a:spcAft>
              <a:buClr>
                <a:schemeClr val="tx1"/>
              </a:buClr>
              <a:buSzTx/>
              <a:buFont typeface="Calibri" panose="020F050202020403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a:ea typeface="+mn-ea"/>
                <a:cs typeface="Arial" charset="0"/>
              </a:rPr>
              <a:t>Demonstrate stewardship over taxpayer funds</a:t>
            </a:r>
          </a:p>
          <a:p>
            <a:pPr marL="685800" marR="0" lvl="0" indent="-287338" algn="l" defTabSz="914400" rtl="0" eaLnBrk="1" fontAlgn="auto" latinLnBrk="0" hangingPunct="1">
              <a:lnSpc>
                <a:spcPct val="100000"/>
              </a:lnSpc>
              <a:spcBef>
                <a:spcPts val="0"/>
              </a:spcBef>
              <a:spcAft>
                <a:spcPts val="600"/>
              </a:spcAft>
              <a:buClr>
                <a:schemeClr val="tx1"/>
              </a:buClr>
              <a:buSzTx/>
              <a:buFont typeface="Calibri" panose="020F050202020403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a:ea typeface="+mn-ea"/>
                <a:cs typeface="Arial" charset="0"/>
              </a:rPr>
              <a:t>Maximize research participants’ contributions</a:t>
            </a:r>
          </a:p>
          <a:p>
            <a:pPr marL="685800" marR="0" lvl="0" indent="-287338" algn="l" defTabSz="914400" rtl="0" eaLnBrk="1" fontAlgn="auto" latinLnBrk="0" hangingPunct="1">
              <a:lnSpc>
                <a:spcPct val="100000"/>
              </a:lnSpc>
              <a:spcBef>
                <a:spcPts val="0"/>
              </a:spcBef>
              <a:spcAft>
                <a:spcPts val="600"/>
              </a:spcAft>
              <a:buClr>
                <a:schemeClr val="tx1"/>
              </a:buClr>
              <a:buSzTx/>
              <a:buFont typeface="Calibri" panose="020F050202020403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a:ea typeface="+mn-ea"/>
                <a:cs typeface="Arial" charset="0"/>
              </a:rPr>
              <a:t>Support appropriate protections of research participants’ data </a:t>
            </a:r>
          </a:p>
        </p:txBody>
      </p:sp>
    </p:spTree>
    <p:extLst>
      <p:ext uri="{BB962C8B-B14F-4D97-AF65-F5344CB8AC3E}">
        <p14:creationId xmlns:p14="http://schemas.microsoft.com/office/powerpoint/2010/main" val="2411995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469E0C-8228-7A3F-A12E-2E36FD380262}"/>
              </a:ext>
            </a:extLst>
          </p:cNvPr>
          <p:cNvSpPr>
            <a:spLocks noGrp="1"/>
          </p:cNvSpPr>
          <p:nvPr>
            <p:ph idx="1"/>
          </p:nvPr>
        </p:nvSpPr>
        <p:spPr/>
        <p:txBody>
          <a:bodyPr/>
          <a:lstStyle/>
          <a:p>
            <a:pPr marL="342900" lvl="1" indent="-342900" fontAlgn="base">
              <a:spcBef>
                <a:spcPts val="0"/>
              </a:spcBef>
              <a:spcAft>
                <a:spcPts val="1200"/>
              </a:spcAft>
              <a:buFont typeface="Arial" panose="020B0604020202020204" pitchFamily="34" charset="0"/>
              <a:buChar char="•"/>
            </a:pPr>
            <a:r>
              <a:rPr lang="en-US" sz="2200" dirty="0">
                <a:solidFill>
                  <a:schemeClr val="tx1"/>
                </a:solidFill>
              </a:rPr>
              <a:t>NIH is committed to:</a:t>
            </a:r>
          </a:p>
          <a:p>
            <a:pPr marL="742950" lvl="2" indent="-342900" fontAlgn="base">
              <a:spcBef>
                <a:spcPts val="0"/>
              </a:spcBef>
              <a:spcAft>
                <a:spcPts val="1200"/>
              </a:spcAft>
              <a:buFont typeface="Calibri" panose="020F0502020204030204" pitchFamily="34" charset="0"/>
              <a:buChar char="–"/>
            </a:pPr>
            <a:r>
              <a:rPr lang="en-US" sz="2200" dirty="0">
                <a:solidFill>
                  <a:schemeClr val="tx1"/>
                </a:solidFill>
                <a:cs typeface="Arial" panose="020B0604020202020204" pitchFamily="34" charset="0"/>
              </a:rPr>
              <a:t>including Tribal participation in biomedical research</a:t>
            </a:r>
          </a:p>
          <a:p>
            <a:pPr marL="742950" lvl="2" indent="-342900" fontAlgn="base">
              <a:spcBef>
                <a:spcPts val="0"/>
              </a:spcBef>
              <a:spcAft>
                <a:spcPts val="1800"/>
              </a:spcAft>
              <a:buFont typeface="Calibri" panose="020F0502020204030204" pitchFamily="34" charset="0"/>
              <a:buChar char="–"/>
            </a:pPr>
            <a:r>
              <a:rPr lang="en-US" sz="2200" dirty="0">
                <a:solidFill>
                  <a:schemeClr val="tx1"/>
                </a:solidFill>
                <a:cs typeface="Arial" panose="020B0604020202020204" pitchFamily="34" charset="0"/>
              </a:rPr>
              <a:t>increasing communications with Tribal Nations</a:t>
            </a:r>
          </a:p>
          <a:p>
            <a:pPr marL="342900" lvl="1" indent="-342900" fontAlgn="base">
              <a:spcBef>
                <a:spcPts val="0"/>
              </a:spcBef>
              <a:spcAft>
                <a:spcPts val="1800"/>
              </a:spcAft>
              <a:buFont typeface="Arial" panose="020B0604020202020204" pitchFamily="34" charset="0"/>
              <a:buChar char="•"/>
            </a:pPr>
            <a:r>
              <a:rPr lang="en-US" sz="2200" dirty="0">
                <a:solidFill>
                  <a:schemeClr val="tx1"/>
                </a:solidFill>
              </a:rPr>
              <a:t>NIH respects that Tribal Nations are sovereign nations engaging with NIH in a government-to-government relationship</a:t>
            </a:r>
          </a:p>
          <a:p>
            <a:pPr marL="342900" lvl="1" indent="-342900" fontAlgn="base">
              <a:spcBef>
                <a:spcPts val="0"/>
              </a:spcBef>
              <a:spcAft>
                <a:spcPts val="1200"/>
              </a:spcAft>
              <a:buFont typeface="Arial" panose="020B0604020202020204" pitchFamily="34" charset="0"/>
              <a:buChar char="•"/>
            </a:pPr>
            <a:r>
              <a:rPr lang="en-US" sz="2200" dirty="0">
                <a:solidFill>
                  <a:schemeClr val="tx1"/>
                </a:solidFill>
                <a:cs typeface="Arial" panose="020B0604020202020204" pitchFamily="34" charset="0"/>
              </a:rPr>
              <a:t>NIH aims to develop practices and policies to help researchers conduct research to honor and respect Tribal Nations’ rights and beliefs</a:t>
            </a:r>
          </a:p>
          <a:p>
            <a:endParaRPr lang="en-US" dirty="0"/>
          </a:p>
        </p:txBody>
      </p:sp>
      <p:sp>
        <p:nvSpPr>
          <p:cNvPr id="3" name="Title 2">
            <a:extLst>
              <a:ext uri="{FF2B5EF4-FFF2-40B4-BE49-F238E27FC236}">
                <a16:creationId xmlns:a16="http://schemas.microsoft.com/office/drawing/2014/main" id="{3A159083-F5FF-5827-31C8-7E1A6BC9D601}"/>
              </a:ext>
            </a:extLst>
          </p:cNvPr>
          <p:cNvSpPr>
            <a:spLocks noGrp="1"/>
          </p:cNvSpPr>
          <p:nvPr>
            <p:ph type="title"/>
          </p:nvPr>
        </p:nvSpPr>
        <p:spPr>
          <a:xfrm>
            <a:off x="631567" y="731837"/>
            <a:ext cx="11201203" cy="1143000"/>
          </a:xfrm>
        </p:spPr>
        <p:txBody>
          <a:bodyPr>
            <a:normAutofit fontScale="90000"/>
          </a:bodyPr>
          <a:lstStyle/>
          <a:p>
            <a:r>
              <a:rPr lang="en-US" dirty="0"/>
              <a:t>Fundamental Policy Principles When Engaging Tribal Nations</a:t>
            </a:r>
          </a:p>
        </p:txBody>
      </p:sp>
      <p:sp>
        <p:nvSpPr>
          <p:cNvPr id="4" name="Slide Number Placeholder 3">
            <a:extLst>
              <a:ext uri="{FF2B5EF4-FFF2-40B4-BE49-F238E27FC236}">
                <a16:creationId xmlns:a16="http://schemas.microsoft.com/office/drawing/2014/main" id="{6F858968-8E7F-16E7-5658-3AB76A4C3610}"/>
              </a:ext>
            </a:extLst>
          </p:cNvPr>
          <p:cNvSpPr>
            <a:spLocks noGrp="1"/>
          </p:cNvSpPr>
          <p:nvPr>
            <p:ph type="sldNum" sz="quarter" idx="12"/>
          </p:nvPr>
        </p:nvSpPr>
        <p:spPr/>
        <p:txBody>
          <a:bodyPr/>
          <a:lstStyle/>
          <a:p>
            <a:fld id="{C4DB34C1-EB1A-4537-BC1D-3975820F5E3E}" type="slidenum">
              <a:rPr lang="en-US" smtClean="0"/>
              <a:t>3</a:t>
            </a:fld>
            <a:endParaRPr lang="en-US" dirty="0"/>
          </a:p>
        </p:txBody>
      </p:sp>
    </p:spTree>
    <p:extLst>
      <p:ext uri="{BB962C8B-B14F-4D97-AF65-F5344CB8AC3E}">
        <p14:creationId xmlns:p14="http://schemas.microsoft.com/office/powerpoint/2010/main" val="1863973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F6A5-2D0F-4B23-AD33-97C622F7829B}"/>
              </a:ext>
            </a:extLst>
          </p:cNvPr>
          <p:cNvSpPr>
            <a:spLocks noGrp="1"/>
          </p:cNvSpPr>
          <p:nvPr>
            <p:ph type="title"/>
          </p:nvPr>
        </p:nvSpPr>
        <p:spPr>
          <a:xfrm>
            <a:off x="901915" y="539580"/>
            <a:ext cx="10388170" cy="1143000"/>
          </a:xfrm>
        </p:spPr>
        <p:txBody>
          <a:bodyPr>
            <a:noAutofit/>
          </a:bodyPr>
          <a:lstStyle/>
          <a:p>
            <a:pPr marL="0" marR="0" lvl="0" indent="0" defTabSz="914400" rtl="0" eaLnBrk="1" fontAlgn="auto" latinLnBrk="0" hangingPunct="1">
              <a:lnSpc>
                <a:spcPct val="100000"/>
              </a:lnSpc>
              <a:spcBef>
                <a:spcPts val="0"/>
              </a:spcBef>
              <a:spcAft>
                <a:spcPts val="0"/>
              </a:spcAft>
              <a:tabLst/>
              <a:defRPr/>
            </a:pPr>
            <a:r>
              <a:rPr kumimoji="0" lang="en-US" sz="3600" i="0" u="none" strike="noStrike" kern="1200" cap="none" spc="200" normalizeH="0" baseline="0" noProof="0" dirty="0">
                <a:ln>
                  <a:noFill/>
                </a:ln>
                <a:solidFill>
                  <a:srgbClr val="000000"/>
                </a:solidFill>
                <a:effectLst>
                  <a:outerShdw blurRad="38100" dist="38100" dir="2700000" algn="tl">
                    <a:srgbClr val="000000">
                      <a:alpha val="43137"/>
                    </a:srgbClr>
                  </a:outerShdw>
                </a:effectLst>
                <a:uLnTx/>
                <a:uFillTx/>
                <a:latin typeface="Calibri"/>
                <a:ea typeface="+mn-ea"/>
                <a:cs typeface="+mn-cs"/>
              </a:rPr>
              <a:t>Iterative DMS Policy Development through Consistent Community Engagement</a:t>
            </a:r>
            <a:endParaRPr lang="en-US" sz="3600" dirty="0"/>
          </a:p>
        </p:txBody>
      </p:sp>
      <p:sp>
        <p:nvSpPr>
          <p:cNvPr id="7" name="Shape 6" descr="Arrow beginning with 2016 pointing towards 2023">
            <a:extLst>
              <a:ext uri="{FF2B5EF4-FFF2-40B4-BE49-F238E27FC236}">
                <a16:creationId xmlns:a16="http://schemas.microsoft.com/office/drawing/2014/main" id="{8FCE9E4B-CBAE-43C9-820E-F6C1F0FBF753}"/>
              </a:ext>
            </a:extLst>
          </p:cNvPr>
          <p:cNvSpPr/>
          <p:nvPr/>
        </p:nvSpPr>
        <p:spPr>
          <a:xfrm>
            <a:off x="1446779" y="2551744"/>
            <a:ext cx="10388170" cy="3766676"/>
          </a:xfrm>
          <a:prstGeom prst="swooshArrow">
            <a:avLst>
              <a:gd name="adj1" fmla="val 31225"/>
              <a:gd name="adj2" fmla="val 35672"/>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E775F757-DE4A-43F5-9858-D35DF15ED957}"/>
              </a:ext>
            </a:extLst>
          </p:cNvPr>
          <p:cNvSpPr/>
          <p:nvPr/>
        </p:nvSpPr>
        <p:spPr>
          <a:xfrm>
            <a:off x="13815" y="4268225"/>
            <a:ext cx="2651443" cy="998068"/>
          </a:xfrm>
          <a:custGeom>
            <a:avLst/>
            <a:gdLst>
              <a:gd name="connsiteX0" fmla="*/ 0 w 1712562"/>
              <a:gd name="connsiteY0" fmla="*/ 0 h 1070000"/>
              <a:gd name="connsiteX1" fmla="*/ 1712562 w 1712562"/>
              <a:gd name="connsiteY1" fmla="*/ 0 h 1070000"/>
              <a:gd name="connsiteX2" fmla="*/ 1712562 w 1712562"/>
              <a:gd name="connsiteY2" fmla="*/ 1070000 h 1070000"/>
              <a:gd name="connsiteX3" fmla="*/ 0 w 1712562"/>
              <a:gd name="connsiteY3" fmla="*/ 1070000 h 1070000"/>
              <a:gd name="connsiteX4" fmla="*/ 0 w 1712562"/>
              <a:gd name="connsiteY4" fmla="*/ 0 h 10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562" h="1070000">
                <a:moveTo>
                  <a:pt x="0" y="0"/>
                </a:moveTo>
                <a:lnTo>
                  <a:pt x="1712562" y="0"/>
                </a:lnTo>
                <a:lnTo>
                  <a:pt x="1712562" y="1070000"/>
                </a:lnTo>
                <a:lnTo>
                  <a:pt x="0" y="107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66" tIns="0" rIns="0" bIns="0" numCol="1" spcCol="1270" anchor="t" anchorCtr="0">
            <a:noAutofit/>
          </a:bodyPr>
          <a:lstStyle/>
          <a:p>
            <a:pPr algn="ctr" defTabSz="889000">
              <a:lnSpc>
                <a:spcPct val="90000"/>
              </a:lnSpc>
              <a:spcBef>
                <a:spcPct val="0"/>
              </a:spcBef>
            </a:pPr>
            <a:r>
              <a:rPr lang="en-US" sz="2400" b="1" dirty="0">
                <a:solidFill>
                  <a:srgbClr val="000000">
                    <a:hueOff val="0"/>
                    <a:satOff val="0"/>
                    <a:lumOff val="0"/>
                    <a:alphaOff val="0"/>
                  </a:srgbClr>
                </a:solidFill>
                <a:latin typeface="Calibri"/>
              </a:rPr>
              <a:t>2016</a:t>
            </a:r>
          </a:p>
          <a:p>
            <a:pPr algn="ctr" defTabSz="889000">
              <a:lnSpc>
                <a:spcPct val="90000"/>
              </a:lnSpc>
              <a:spcBef>
                <a:spcPct val="0"/>
              </a:spcBef>
            </a:pPr>
            <a:r>
              <a:rPr lang="en-US" sz="2000" b="1" i="1" dirty="0">
                <a:solidFill>
                  <a:srgbClr val="000000"/>
                </a:solidFill>
                <a:latin typeface="Calibri"/>
                <a:cs typeface="Arial" panose="020B0604020202020204" pitchFamily="34" charset="0"/>
              </a:rPr>
              <a:t>RFI</a:t>
            </a:r>
            <a:r>
              <a:rPr lang="en-US" sz="2000" i="1" dirty="0">
                <a:solidFill>
                  <a:srgbClr val="000000"/>
                </a:solidFill>
                <a:latin typeface="Calibri"/>
                <a:cs typeface="Arial" panose="020B0604020202020204" pitchFamily="34" charset="0"/>
              </a:rPr>
              <a:t>: Strategies on Data Management, Sharing, and Citation</a:t>
            </a:r>
          </a:p>
        </p:txBody>
      </p:sp>
      <p:sp>
        <p:nvSpPr>
          <p:cNvPr id="8" name="Oval 7">
            <a:extLst>
              <a:ext uri="{FF2B5EF4-FFF2-40B4-BE49-F238E27FC236}">
                <a16:creationId xmlns:a16="http://schemas.microsoft.com/office/drawing/2014/main" id="{FBDCDC3A-BEF6-4257-8751-2DB719A6C2CD}"/>
              </a:ext>
              <a:ext uri="{C183D7F6-B498-43B3-948B-1728B52AA6E4}">
                <adec:decorative xmlns:adec="http://schemas.microsoft.com/office/drawing/2017/decorative" val="1"/>
              </a:ext>
            </a:extLst>
          </p:cNvPr>
          <p:cNvSpPr/>
          <p:nvPr/>
        </p:nvSpPr>
        <p:spPr>
          <a:xfrm>
            <a:off x="3060227" y="5083762"/>
            <a:ext cx="135448" cy="123383"/>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C754681B-EF80-4F08-9D2A-6A02F5123258}"/>
              </a:ext>
            </a:extLst>
          </p:cNvPr>
          <p:cNvSpPr/>
          <p:nvPr/>
        </p:nvSpPr>
        <p:spPr>
          <a:xfrm>
            <a:off x="1651057" y="3311237"/>
            <a:ext cx="2605484" cy="902930"/>
          </a:xfrm>
          <a:custGeom>
            <a:avLst/>
            <a:gdLst>
              <a:gd name="connsiteX0" fmla="*/ 0 w 1712562"/>
              <a:gd name="connsiteY0" fmla="*/ 0 h 1070000"/>
              <a:gd name="connsiteX1" fmla="*/ 1712562 w 1712562"/>
              <a:gd name="connsiteY1" fmla="*/ 0 h 1070000"/>
              <a:gd name="connsiteX2" fmla="*/ 1712562 w 1712562"/>
              <a:gd name="connsiteY2" fmla="*/ 1070000 h 1070000"/>
              <a:gd name="connsiteX3" fmla="*/ 0 w 1712562"/>
              <a:gd name="connsiteY3" fmla="*/ 1070000 h 1070000"/>
              <a:gd name="connsiteX4" fmla="*/ 0 w 1712562"/>
              <a:gd name="connsiteY4" fmla="*/ 0 h 10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562" h="1070000">
                <a:moveTo>
                  <a:pt x="0" y="0"/>
                </a:moveTo>
                <a:lnTo>
                  <a:pt x="1712562" y="0"/>
                </a:lnTo>
                <a:lnTo>
                  <a:pt x="1712562" y="1070000"/>
                </a:lnTo>
                <a:lnTo>
                  <a:pt x="0" y="107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66" tIns="0" rIns="0" bIns="0" numCol="1" spcCol="1270" anchor="t" anchorCtr="0">
            <a:noAutofit/>
          </a:bodyPr>
          <a:lstStyle/>
          <a:p>
            <a:pPr algn="ctr" defTabSz="889000">
              <a:lnSpc>
                <a:spcPct val="90000"/>
              </a:lnSpc>
              <a:spcBef>
                <a:spcPct val="0"/>
              </a:spcBef>
            </a:pPr>
            <a:r>
              <a:rPr lang="en-US" sz="2400" b="1" dirty="0">
                <a:solidFill>
                  <a:srgbClr val="000000">
                    <a:hueOff val="0"/>
                    <a:satOff val="0"/>
                    <a:lumOff val="0"/>
                    <a:alphaOff val="0"/>
                  </a:srgbClr>
                </a:solidFill>
                <a:latin typeface="Calibri"/>
              </a:rPr>
              <a:t>2018</a:t>
            </a:r>
          </a:p>
          <a:p>
            <a:pPr algn="ctr" defTabSz="889000">
              <a:lnSpc>
                <a:spcPct val="90000"/>
              </a:lnSpc>
              <a:spcBef>
                <a:spcPct val="0"/>
              </a:spcBef>
            </a:pPr>
            <a:r>
              <a:rPr lang="en-US" sz="2000" b="1" i="1" dirty="0">
                <a:solidFill>
                  <a:srgbClr val="000000"/>
                </a:solidFill>
                <a:latin typeface="Calibri"/>
                <a:cs typeface="Arial" panose="020B0604020202020204" pitchFamily="34" charset="0"/>
              </a:rPr>
              <a:t>RFI</a:t>
            </a:r>
            <a:r>
              <a:rPr lang="en-US" sz="2000" i="1" dirty="0">
                <a:solidFill>
                  <a:srgbClr val="000000"/>
                </a:solidFill>
                <a:latin typeface="Calibri"/>
                <a:cs typeface="Arial" panose="020B0604020202020204" pitchFamily="34" charset="0"/>
              </a:rPr>
              <a:t>: Proposed Provisions for a Draft Policy </a:t>
            </a:r>
            <a:endParaRPr lang="en-US" sz="2000" i="1" dirty="0">
              <a:solidFill>
                <a:srgbClr val="000000"/>
              </a:solidFill>
              <a:latin typeface="Calibri"/>
            </a:endParaRPr>
          </a:p>
        </p:txBody>
      </p:sp>
      <p:sp>
        <p:nvSpPr>
          <p:cNvPr id="20" name="Oval 19">
            <a:extLst>
              <a:ext uri="{FF2B5EF4-FFF2-40B4-BE49-F238E27FC236}">
                <a16:creationId xmlns:a16="http://schemas.microsoft.com/office/drawing/2014/main" id="{6034DDDF-AD60-44A9-86DD-CA03A5C80A7C}"/>
              </a:ext>
              <a:ext uri="{C183D7F6-B498-43B3-948B-1728B52AA6E4}">
                <adec:decorative xmlns:adec="http://schemas.microsoft.com/office/drawing/2017/decorative" val="1"/>
              </a:ext>
            </a:extLst>
          </p:cNvPr>
          <p:cNvSpPr/>
          <p:nvPr/>
        </p:nvSpPr>
        <p:spPr>
          <a:xfrm>
            <a:off x="4229840" y="4553462"/>
            <a:ext cx="296195" cy="259171"/>
          </a:xfrm>
          <a:prstGeom prst="ellipse">
            <a:avLst/>
          </a:prstGeom>
          <a:solidFill>
            <a:srgbClr val="00B050"/>
          </a:solidFill>
        </p:spPr>
        <p:style>
          <a:lnRef idx="3">
            <a:schemeClr val="lt1">
              <a:hueOff val="0"/>
              <a:satOff val="0"/>
              <a:lumOff val="0"/>
              <a:alphaOff val="0"/>
            </a:schemeClr>
          </a:lnRef>
          <a:fillRef idx="1">
            <a:schemeClr val="accent3">
              <a:hueOff val="4643279"/>
              <a:satOff val="0"/>
              <a:lumOff val="-2484"/>
              <a:alphaOff val="0"/>
            </a:schemeClr>
          </a:fillRef>
          <a:effectRef idx="1">
            <a:schemeClr val="accent3">
              <a:hueOff val="4643279"/>
              <a:satOff val="0"/>
              <a:lumOff val="-2484"/>
              <a:alphaOff val="0"/>
            </a:schemeClr>
          </a:effectRef>
          <a:fontRef idx="minor">
            <a:schemeClr val="lt1"/>
          </a:fontRef>
        </p:style>
      </p:sp>
      <p:sp>
        <p:nvSpPr>
          <p:cNvPr id="11" name="Freeform: Shape 10">
            <a:extLst>
              <a:ext uri="{FF2B5EF4-FFF2-40B4-BE49-F238E27FC236}">
                <a16:creationId xmlns:a16="http://schemas.microsoft.com/office/drawing/2014/main" id="{EF3C180B-0294-4729-A51C-BC54BD24548D}"/>
              </a:ext>
            </a:extLst>
          </p:cNvPr>
          <p:cNvSpPr/>
          <p:nvPr/>
        </p:nvSpPr>
        <p:spPr>
          <a:xfrm>
            <a:off x="3963156" y="2666999"/>
            <a:ext cx="2432983" cy="822951"/>
          </a:xfrm>
          <a:custGeom>
            <a:avLst/>
            <a:gdLst>
              <a:gd name="connsiteX0" fmla="*/ 0 w 1754790"/>
              <a:gd name="connsiteY0" fmla="*/ 0 h 2555604"/>
              <a:gd name="connsiteX1" fmla="*/ 1754790 w 1754790"/>
              <a:gd name="connsiteY1" fmla="*/ 0 h 2555604"/>
              <a:gd name="connsiteX2" fmla="*/ 1754790 w 1754790"/>
              <a:gd name="connsiteY2" fmla="*/ 2555604 h 2555604"/>
              <a:gd name="connsiteX3" fmla="*/ 0 w 1754790"/>
              <a:gd name="connsiteY3" fmla="*/ 2555604 h 2555604"/>
              <a:gd name="connsiteX4" fmla="*/ 0 w 1754790"/>
              <a:gd name="connsiteY4" fmla="*/ 0 h 2555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790" h="2555604">
                <a:moveTo>
                  <a:pt x="0" y="0"/>
                </a:moveTo>
                <a:lnTo>
                  <a:pt x="1754790" y="0"/>
                </a:lnTo>
                <a:lnTo>
                  <a:pt x="1754790" y="2555604"/>
                </a:lnTo>
                <a:lnTo>
                  <a:pt x="0" y="25556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2013" tIns="0" rIns="0" bIns="0" numCol="1" spcCol="1270" anchor="t" anchorCtr="0">
            <a:noAutofit/>
          </a:bodyPr>
          <a:lstStyle/>
          <a:p>
            <a:pPr algn="ctr" defTabSz="889000">
              <a:lnSpc>
                <a:spcPct val="90000"/>
              </a:lnSpc>
              <a:spcBef>
                <a:spcPct val="0"/>
              </a:spcBef>
            </a:pPr>
            <a:r>
              <a:rPr lang="en-US" sz="2400" b="1" dirty="0">
                <a:solidFill>
                  <a:srgbClr val="000000">
                    <a:hueOff val="0"/>
                    <a:satOff val="0"/>
                    <a:lumOff val="0"/>
                    <a:alphaOff val="0"/>
                  </a:srgbClr>
                </a:solidFill>
                <a:latin typeface="Calibri"/>
              </a:rPr>
              <a:t>2019</a:t>
            </a:r>
          </a:p>
          <a:p>
            <a:pPr algn="ctr" defTabSz="889000">
              <a:lnSpc>
                <a:spcPct val="90000"/>
              </a:lnSpc>
              <a:spcBef>
                <a:spcPct val="0"/>
              </a:spcBef>
            </a:pPr>
            <a:r>
              <a:rPr lang="en-US" sz="2000" b="1" i="1" dirty="0">
                <a:solidFill>
                  <a:srgbClr val="000000"/>
                </a:solidFill>
                <a:latin typeface="Calibri"/>
              </a:rPr>
              <a:t>RFC</a:t>
            </a:r>
            <a:r>
              <a:rPr lang="en-US" sz="2000" i="1" dirty="0">
                <a:solidFill>
                  <a:srgbClr val="000000"/>
                </a:solidFill>
                <a:latin typeface="Calibri"/>
              </a:rPr>
              <a:t>: Draft Policy and </a:t>
            </a:r>
          </a:p>
          <a:p>
            <a:pPr algn="ctr" defTabSz="889000">
              <a:lnSpc>
                <a:spcPct val="90000"/>
              </a:lnSpc>
              <a:spcBef>
                <a:spcPct val="0"/>
              </a:spcBef>
            </a:pPr>
            <a:r>
              <a:rPr lang="en-US" sz="2000" i="1" dirty="0">
                <a:solidFill>
                  <a:srgbClr val="000000"/>
                </a:solidFill>
                <a:latin typeface="Calibri"/>
              </a:rPr>
              <a:t>Guidance</a:t>
            </a:r>
          </a:p>
        </p:txBody>
      </p:sp>
      <p:sp>
        <p:nvSpPr>
          <p:cNvPr id="10" name="Oval 9">
            <a:extLst>
              <a:ext uri="{FF2B5EF4-FFF2-40B4-BE49-F238E27FC236}">
                <a16:creationId xmlns:a16="http://schemas.microsoft.com/office/drawing/2014/main" id="{476EF182-5EBF-4EC2-BEB7-644E5CC08D89}"/>
              </a:ext>
              <a:ext uri="{C183D7F6-B498-43B3-948B-1728B52AA6E4}">
                <adec:decorative xmlns:adec="http://schemas.microsoft.com/office/drawing/2017/decorative" val="1"/>
              </a:ext>
            </a:extLst>
          </p:cNvPr>
          <p:cNvSpPr/>
          <p:nvPr/>
        </p:nvSpPr>
        <p:spPr>
          <a:xfrm>
            <a:off x="5519700" y="4069548"/>
            <a:ext cx="418123" cy="380877"/>
          </a:xfrm>
          <a:prstGeom prst="ellipse">
            <a:avLst/>
          </a:prstGeom>
          <a:solidFill>
            <a:schemeClr val="accent5">
              <a:lumMod val="50000"/>
            </a:schemeClr>
          </a:solidFill>
        </p:spPr>
        <p:style>
          <a:lnRef idx="3">
            <a:schemeClr val="lt1">
              <a:hueOff val="0"/>
              <a:satOff val="0"/>
              <a:lumOff val="0"/>
              <a:alphaOff val="0"/>
            </a:schemeClr>
          </a:lnRef>
          <a:fillRef idx="1">
            <a:schemeClr val="accent3">
              <a:hueOff val="4643279"/>
              <a:satOff val="0"/>
              <a:lumOff val="-2484"/>
              <a:alphaOff val="0"/>
            </a:schemeClr>
          </a:fillRef>
          <a:effectRef idx="1">
            <a:schemeClr val="accent3">
              <a:hueOff val="4643279"/>
              <a:satOff val="0"/>
              <a:lumOff val="-2484"/>
              <a:alphaOff val="0"/>
            </a:schemeClr>
          </a:effectRef>
          <a:fontRef idx="minor">
            <a:schemeClr val="lt1"/>
          </a:fontRef>
        </p:style>
      </p:sp>
      <p:sp>
        <p:nvSpPr>
          <p:cNvPr id="13" name="Freeform: Shape 12">
            <a:extLst>
              <a:ext uri="{FF2B5EF4-FFF2-40B4-BE49-F238E27FC236}">
                <a16:creationId xmlns:a16="http://schemas.microsoft.com/office/drawing/2014/main" id="{65EE5D98-1EF8-4ECB-97DC-49EB265680B8}"/>
              </a:ext>
            </a:extLst>
          </p:cNvPr>
          <p:cNvSpPr/>
          <p:nvPr/>
        </p:nvSpPr>
        <p:spPr>
          <a:xfrm>
            <a:off x="6013743" y="2212838"/>
            <a:ext cx="2432983" cy="497595"/>
          </a:xfrm>
          <a:custGeom>
            <a:avLst/>
            <a:gdLst>
              <a:gd name="connsiteX0" fmla="*/ 0 w 2029143"/>
              <a:gd name="connsiteY0" fmla="*/ 0 h 3010641"/>
              <a:gd name="connsiteX1" fmla="*/ 2029143 w 2029143"/>
              <a:gd name="connsiteY1" fmla="*/ 0 h 3010641"/>
              <a:gd name="connsiteX2" fmla="*/ 2029143 w 2029143"/>
              <a:gd name="connsiteY2" fmla="*/ 3010641 h 3010641"/>
              <a:gd name="connsiteX3" fmla="*/ 0 w 2029143"/>
              <a:gd name="connsiteY3" fmla="*/ 3010641 h 3010641"/>
              <a:gd name="connsiteX4" fmla="*/ 0 w 2029143"/>
              <a:gd name="connsiteY4" fmla="*/ 0 h 301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143" h="3010641">
                <a:moveTo>
                  <a:pt x="0" y="0"/>
                </a:moveTo>
                <a:lnTo>
                  <a:pt x="2029143" y="0"/>
                </a:lnTo>
                <a:lnTo>
                  <a:pt x="2029143" y="3010641"/>
                </a:lnTo>
                <a:lnTo>
                  <a:pt x="0" y="301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621" tIns="0" rIns="0" bIns="0" numCol="1" spcCol="1270" anchor="t" anchorCtr="0">
            <a:noAutofit/>
          </a:bodyPr>
          <a:lstStyle/>
          <a:p>
            <a:pPr algn="ctr" defTabSz="889000">
              <a:lnSpc>
                <a:spcPct val="90000"/>
              </a:lnSpc>
              <a:spcBef>
                <a:spcPct val="0"/>
              </a:spcBef>
            </a:pPr>
            <a:r>
              <a:rPr lang="en-US" sz="2400" b="1" dirty="0">
                <a:solidFill>
                  <a:srgbClr val="000000">
                    <a:hueOff val="0"/>
                    <a:satOff val="0"/>
                    <a:lumOff val="0"/>
                    <a:alphaOff val="0"/>
                  </a:srgbClr>
                </a:solidFill>
                <a:latin typeface="Calibri"/>
              </a:rPr>
              <a:t>2020</a:t>
            </a:r>
          </a:p>
          <a:p>
            <a:pPr algn="ctr" defTabSz="889000">
              <a:lnSpc>
                <a:spcPct val="90000"/>
              </a:lnSpc>
              <a:spcBef>
                <a:spcPct val="0"/>
              </a:spcBef>
            </a:pPr>
            <a:r>
              <a:rPr lang="en-US" sz="2000" dirty="0">
                <a:solidFill>
                  <a:srgbClr val="000000">
                    <a:hueOff val="0"/>
                    <a:satOff val="0"/>
                    <a:lumOff val="0"/>
                    <a:alphaOff val="0"/>
                  </a:srgbClr>
                </a:solidFill>
                <a:latin typeface="Calibri"/>
              </a:rPr>
              <a:t>Final Policy Released</a:t>
            </a:r>
          </a:p>
        </p:txBody>
      </p:sp>
      <p:sp>
        <p:nvSpPr>
          <p:cNvPr id="14" name="Oval 13">
            <a:extLst>
              <a:ext uri="{FF2B5EF4-FFF2-40B4-BE49-F238E27FC236}">
                <a16:creationId xmlns:a16="http://schemas.microsoft.com/office/drawing/2014/main" id="{A0AEC7E1-CC2D-4C29-996C-E9421D7DCCAF}"/>
              </a:ext>
              <a:ext uri="{C183D7F6-B498-43B3-948B-1728B52AA6E4}">
                <adec:decorative xmlns:adec="http://schemas.microsoft.com/office/drawing/2017/decorative" val="1"/>
              </a:ext>
            </a:extLst>
          </p:cNvPr>
          <p:cNvSpPr/>
          <p:nvPr/>
        </p:nvSpPr>
        <p:spPr>
          <a:xfrm flipH="1">
            <a:off x="7328185" y="3632271"/>
            <a:ext cx="576970" cy="521404"/>
          </a:xfrm>
          <a:prstGeom prst="ellipse">
            <a:avLst/>
          </a:prstGeom>
          <a:solidFill>
            <a:schemeClr val="accent6">
              <a:lumMod val="25000"/>
            </a:schemeClr>
          </a:solidFill>
        </p:spPr>
        <p:style>
          <a:lnRef idx="3">
            <a:schemeClr val="lt1">
              <a:hueOff val="0"/>
              <a:satOff val="0"/>
              <a:lumOff val="0"/>
              <a:alphaOff val="0"/>
            </a:schemeClr>
          </a:lnRef>
          <a:fillRef idx="1">
            <a:schemeClr val="accent3">
              <a:hueOff val="6964919"/>
              <a:satOff val="0"/>
              <a:lumOff val="-3726"/>
              <a:alphaOff val="0"/>
            </a:schemeClr>
          </a:fillRef>
          <a:effectRef idx="1">
            <a:schemeClr val="accent3">
              <a:hueOff val="6964919"/>
              <a:satOff val="0"/>
              <a:lumOff val="-3726"/>
              <a:alphaOff val="0"/>
            </a:schemeClr>
          </a:effectRef>
          <a:fontRef idx="minor">
            <a:schemeClr val="lt1"/>
          </a:fontRef>
        </p:style>
      </p:sp>
      <p:sp>
        <p:nvSpPr>
          <p:cNvPr id="18" name="Freeform: Shape 17">
            <a:extLst>
              <a:ext uri="{FF2B5EF4-FFF2-40B4-BE49-F238E27FC236}">
                <a16:creationId xmlns:a16="http://schemas.microsoft.com/office/drawing/2014/main" id="{F996DC31-8E9E-4D9A-AF11-75E038E9EC43}"/>
              </a:ext>
            </a:extLst>
          </p:cNvPr>
          <p:cNvSpPr/>
          <p:nvPr/>
        </p:nvSpPr>
        <p:spPr>
          <a:xfrm>
            <a:off x="8440846" y="2101644"/>
            <a:ext cx="2041204" cy="852407"/>
          </a:xfrm>
          <a:custGeom>
            <a:avLst/>
            <a:gdLst>
              <a:gd name="connsiteX0" fmla="*/ 0 w 2029143"/>
              <a:gd name="connsiteY0" fmla="*/ 0 h 3010641"/>
              <a:gd name="connsiteX1" fmla="*/ 2029143 w 2029143"/>
              <a:gd name="connsiteY1" fmla="*/ 0 h 3010641"/>
              <a:gd name="connsiteX2" fmla="*/ 2029143 w 2029143"/>
              <a:gd name="connsiteY2" fmla="*/ 3010641 h 3010641"/>
              <a:gd name="connsiteX3" fmla="*/ 0 w 2029143"/>
              <a:gd name="connsiteY3" fmla="*/ 3010641 h 3010641"/>
              <a:gd name="connsiteX4" fmla="*/ 0 w 2029143"/>
              <a:gd name="connsiteY4" fmla="*/ 0 h 301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143" h="3010641">
                <a:moveTo>
                  <a:pt x="0" y="0"/>
                </a:moveTo>
                <a:lnTo>
                  <a:pt x="2029143" y="0"/>
                </a:lnTo>
                <a:lnTo>
                  <a:pt x="2029143" y="3010641"/>
                </a:lnTo>
                <a:lnTo>
                  <a:pt x="0" y="301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621" tIns="0" rIns="0" bIns="0" numCol="1" spcCol="1270" anchor="t" anchorCtr="0">
            <a:noAutofit/>
          </a:bodyPr>
          <a:lstStyle/>
          <a:p>
            <a:pPr algn="ctr" defTabSz="889000">
              <a:lnSpc>
                <a:spcPts val="1200"/>
              </a:lnSpc>
              <a:spcBef>
                <a:spcPct val="0"/>
              </a:spcBef>
              <a:spcAft>
                <a:spcPct val="35000"/>
              </a:spcAft>
            </a:pPr>
            <a:r>
              <a:rPr lang="en-US" sz="2400" b="1" dirty="0">
                <a:solidFill>
                  <a:srgbClr val="000000">
                    <a:hueOff val="0"/>
                    <a:satOff val="0"/>
                    <a:lumOff val="0"/>
                    <a:alphaOff val="0"/>
                  </a:srgbClr>
                </a:solidFill>
                <a:latin typeface="Calibri"/>
              </a:rPr>
              <a:t>2023</a:t>
            </a:r>
          </a:p>
          <a:p>
            <a:pPr algn="ctr" defTabSz="889000">
              <a:lnSpc>
                <a:spcPts val="1200"/>
              </a:lnSpc>
              <a:spcBef>
                <a:spcPct val="0"/>
              </a:spcBef>
              <a:spcAft>
                <a:spcPct val="35000"/>
              </a:spcAft>
            </a:pPr>
            <a:r>
              <a:rPr lang="en-US" sz="2000" dirty="0">
                <a:solidFill>
                  <a:srgbClr val="000000">
                    <a:hueOff val="0"/>
                    <a:satOff val="0"/>
                    <a:lumOff val="0"/>
                    <a:alphaOff val="0"/>
                  </a:srgbClr>
                </a:solidFill>
                <a:latin typeface="Calibri"/>
              </a:rPr>
              <a:t>Policy Effective</a:t>
            </a:r>
          </a:p>
        </p:txBody>
      </p:sp>
      <p:sp>
        <p:nvSpPr>
          <p:cNvPr id="12" name="Oval 11">
            <a:extLst>
              <a:ext uri="{FF2B5EF4-FFF2-40B4-BE49-F238E27FC236}">
                <a16:creationId xmlns:a16="http://schemas.microsoft.com/office/drawing/2014/main" id="{E9F21ADB-7ABC-44BA-B6CB-0463572B526C}"/>
              </a:ext>
              <a:ext uri="{C183D7F6-B498-43B3-948B-1728B52AA6E4}">
                <adec:decorative xmlns:adec="http://schemas.microsoft.com/office/drawing/2017/decorative" val="1"/>
              </a:ext>
            </a:extLst>
          </p:cNvPr>
          <p:cNvSpPr/>
          <p:nvPr/>
        </p:nvSpPr>
        <p:spPr>
          <a:xfrm>
            <a:off x="9461448" y="3283689"/>
            <a:ext cx="674698" cy="650050"/>
          </a:xfrm>
          <a:prstGeom prst="ellipse">
            <a:avLst/>
          </a:prstGeom>
        </p:spPr>
        <p:style>
          <a:lnRef idx="3">
            <a:schemeClr val="lt1">
              <a:hueOff val="0"/>
              <a:satOff val="0"/>
              <a:lumOff val="0"/>
              <a:alphaOff val="0"/>
            </a:schemeClr>
          </a:lnRef>
          <a:fillRef idx="1">
            <a:schemeClr val="accent3">
              <a:hueOff val="6964919"/>
              <a:satOff val="0"/>
              <a:lumOff val="-3726"/>
              <a:alphaOff val="0"/>
            </a:schemeClr>
          </a:fillRef>
          <a:effectRef idx="1">
            <a:schemeClr val="accent3">
              <a:hueOff val="6964919"/>
              <a:satOff val="0"/>
              <a:lumOff val="-3726"/>
              <a:alphaOff val="0"/>
            </a:schemeClr>
          </a:effectRef>
          <a:fontRef idx="minor">
            <a:schemeClr val="lt1"/>
          </a:fontRef>
        </p:style>
      </p:sp>
      <p:sp>
        <p:nvSpPr>
          <p:cNvPr id="15" name="TextBox 14">
            <a:extLst>
              <a:ext uri="{FF2B5EF4-FFF2-40B4-BE49-F238E27FC236}">
                <a16:creationId xmlns:a16="http://schemas.microsoft.com/office/drawing/2014/main" id="{06E36BEA-7B18-4D10-98C5-F1B164FBD64B}"/>
              </a:ext>
            </a:extLst>
          </p:cNvPr>
          <p:cNvSpPr txBox="1"/>
          <p:nvPr/>
        </p:nvSpPr>
        <p:spPr>
          <a:xfrm>
            <a:off x="5728761" y="4867956"/>
            <a:ext cx="5470195" cy="1220847"/>
          </a:xfrm>
          <a:prstGeom prst="rect">
            <a:avLst/>
          </a:prstGeom>
          <a:noFill/>
          <a:ln>
            <a:solidFill>
              <a:schemeClr val="tx1"/>
            </a:solidFill>
          </a:ln>
        </p:spPr>
        <p:txBody>
          <a:bodyPr wrap="square" rtlCol="0">
            <a:spAutoFit/>
          </a:bodyPr>
          <a:lstStyle/>
          <a:p>
            <a:pPr marL="342900" indent="-256032">
              <a:spcAft>
                <a:spcPts val="1600"/>
              </a:spcAft>
              <a:buClr>
                <a:srgbClr val="007FA9"/>
              </a:buClr>
              <a:buFont typeface="Arial" panose="020B0604020202020204" pitchFamily="34" charset="0"/>
              <a:buChar char="•"/>
            </a:pPr>
            <a:r>
              <a:rPr lang="en-US" sz="2000" dirty="0">
                <a:solidFill>
                  <a:srgbClr val="000000"/>
                </a:solidFill>
                <a:latin typeface="Calibri"/>
              </a:rPr>
              <a:t>Tribal Consultation</a:t>
            </a:r>
          </a:p>
          <a:p>
            <a:pPr marL="342900" indent="-256032">
              <a:spcAft>
                <a:spcPts val="1600"/>
              </a:spcAft>
              <a:buClr>
                <a:srgbClr val="007FA9"/>
              </a:buClr>
              <a:buFont typeface="Arial" panose="020B0604020202020204" pitchFamily="34" charset="0"/>
              <a:buChar char="•"/>
            </a:pPr>
            <a:r>
              <a:rPr lang="en-US" sz="2000" dirty="0">
                <a:solidFill>
                  <a:srgbClr val="000000"/>
                </a:solidFill>
                <a:latin typeface="Calibri"/>
              </a:rPr>
              <a:t>Input from Secretary’s Advisory Committee for Human Research Protections &amp; other agencies</a:t>
            </a:r>
          </a:p>
        </p:txBody>
      </p:sp>
    </p:spTree>
    <p:extLst>
      <p:ext uri="{BB962C8B-B14F-4D97-AF65-F5344CB8AC3E}">
        <p14:creationId xmlns:p14="http://schemas.microsoft.com/office/powerpoint/2010/main" val="2239850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A5D04EA-6660-4401-9DFE-EB1939D6808D}"/>
              </a:ext>
            </a:extLst>
          </p:cNvPr>
          <p:cNvSpPr txBox="1">
            <a:spLocks noGrp="1"/>
          </p:cNvSpPr>
          <p:nvPr>
            <p:ph type="title"/>
          </p:nvPr>
        </p:nvSpPr>
        <p:spPr>
          <a:xfrm>
            <a:off x="856034" y="705994"/>
            <a:ext cx="10428051"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i="0" kern="1200">
                <a:solidFill>
                  <a:srgbClr val="783CBD"/>
                </a:solidFill>
                <a:latin typeface="Roboto" charset="0"/>
                <a:ea typeface="Roboto" charset="0"/>
                <a:cs typeface="Roboto" charset="0"/>
              </a:defRPr>
            </a:lvl1pPr>
          </a:lstStyle>
          <a:p>
            <a:r>
              <a:rPr lang="en-US" sz="3400" dirty="0">
                <a:solidFill>
                  <a:srgbClr val="000000"/>
                </a:solidFill>
                <a:latin typeface="Calibri"/>
                <a:cs typeface="Arial" panose="020B0604020202020204" pitchFamily="34" charset="0"/>
              </a:rPr>
              <a:t>Tribal Consultation </a:t>
            </a:r>
          </a:p>
        </p:txBody>
      </p:sp>
      <p:grpSp>
        <p:nvGrpSpPr>
          <p:cNvPr id="25" name="Group 24">
            <a:extLst>
              <a:ext uri="{FF2B5EF4-FFF2-40B4-BE49-F238E27FC236}">
                <a16:creationId xmlns:a16="http://schemas.microsoft.com/office/drawing/2014/main" id="{F28412DD-E853-4989-98FC-087A3E680FB2}"/>
              </a:ext>
            </a:extLst>
          </p:cNvPr>
          <p:cNvGrpSpPr/>
          <p:nvPr/>
        </p:nvGrpSpPr>
        <p:grpSpPr>
          <a:xfrm>
            <a:off x="1909296" y="2546747"/>
            <a:ext cx="8113158" cy="2808621"/>
            <a:chOff x="0" y="3163307"/>
            <a:chExt cx="8113158" cy="2808621"/>
          </a:xfrm>
        </p:grpSpPr>
        <p:grpSp>
          <p:nvGrpSpPr>
            <p:cNvPr id="26" name="Group 25">
              <a:extLst>
                <a:ext uri="{FF2B5EF4-FFF2-40B4-BE49-F238E27FC236}">
                  <a16:creationId xmlns:a16="http://schemas.microsoft.com/office/drawing/2014/main" id="{DEBA5843-1593-404B-B365-48CBE0FE71B3}"/>
                </a:ext>
              </a:extLst>
            </p:cNvPr>
            <p:cNvGrpSpPr/>
            <p:nvPr/>
          </p:nvGrpSpPr>
          <p:grpSpPr>
            <a:xfrm>
              <a:off x="340758" y="3474709"/>
              <a:ext cx="7772400" cy="2497219"/>
              <a:chOff x="327475" y="3201843"/>
              <a:chExt cx="7772400" cy="2497219"/>
            </a:xfrm>
          </p:grpSpPr>
          <p:sp>
            <p:nvSpPr>
              <p:cNvPr id="29" name="Rectangle 28">
                <a:extLst>
                  <a:ext uri="{FF2B5EF4-FFF2-40B4-BE49-F238E27FC236}">
                    <a16:creationId xmlns:a16="http://schemas.microsoft.com/office/drawing/2014/main" id="{BECDF29E-6EED-49F8-BD3A-9927C68A7F4E}"/>
                  </a:ext>
                </a:extLst>
              </p:cNvPr>
              <p:cNvSpPr/>
              <p:nvPr/>
            </p:nvSpPr>
            <p:spPr>
              <a:xfrm>
                <a:off x="1066800" y="3429000"/>
                <a:ext cx="1773621" cy="553998"/>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500" b="1" dirty="0">
                    <a:ln/>
                    <a:solidFill>
                      <a:srgbClr val="81BC00"/>
                    </a:solidFill>
                    <a:latin typeface="Arial" panose="020B0604020202020204" pitchFamily="34" charset="0"/>
                    <a:cs typeface="Arial" panose="020B0604020202020204" pitchFamily="34" charset="0"/>
                  </a:rPr>
                  <a:t>NCAI</a:t>
                </a:r>
              </a:p>
              <a:p>
                <a:pPr algn="ctr"/>
                <a:r>
                  <a:rPr lang="en-US" sz="1500" b="1" i="1" dirty="0">
                    <a:ln/>
                    <a:solidFill>
                      <a:srgbClr val="81BC00"/>
                    </a:solidFill>
                    <a:latin typeface="Arial" panose="020B0604020202020204" pitchFamily="34" charset="0"/>
                    <a:cs typeface="Arial" panose="020B0604020202020204" pitchFamily="34" charset="0"/>
                  </a:rPr>
                  <a:t>Webinar</a:t>
                </a:r>
              </a:p>
            </p:txBody>
          </p:sp>
          <p:sp>
            <p:nvSpPr>
              <p:cNvPr id="30" name="Rectangle 29">
                <a:extLst>
                  <a:ext uri="{FF2B5EF4-FFF2-40B4-BE49-F238E27FC236}">
                    <a16:creationId xmlns:a16="http://schemas.microsoft.com/office/drawing/2014/main" id="{483EFB75-DB96-4ECC-9150-E0F0BEAD38A6}"/>
                  </a:ext>
                </a:extLst>
              </p:cNvPr>
              <p:cNvSpPr/>
              <p:nvPr/>
            </p:nvSpPr>
            <p:spPr>
              <a:xfrm>
                <a:off x="1417039" y="5145064"/>
                <a:ext cx="1905000" cy="553998"/>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500" b="1" dirty="0">
                    <a:ln/>
                    <a:solidFill>
                      <a:srgbClr val="81BC00"/>
                    </a:solidFill>
                    <a:latin typeface="Calibri"/>
                  </a:rPr>
                  <a:t>Region 9 Consult </a:t>
                </a:r>
                <a:r>
                  <a:rPr lang="en-US" sz="1500" b="1" i="1" dirty="0">
                    <a:ln/>
                    <a:solidFill>
                      <a:srgbClr val="81BC00"/>
                    </a:solidFill>
                    <a:latin typeface="Calibri"/>
                  </a:rPr>
                  <a:t>Sacramento, CA</a:t>
                </a:r>
              </a:p>
            </p:txBody>
          </p:sp>
          <p:sp>
            <p:nvSpPr>
              <p:cNvPr id="31" name="Rectangle 30">
                <a:extLst>
                  <a:ext uri="{FF2B5EF4-FFF2-40B4-BE49-F238E27FC236}">
                    <a16:creationId xmlns:a16="http://schemas.microsoft.com/office/drawing/2014/main" id="{780739ED-694B-40CE-8651-FC56C3825E8A}"/>
                  </a:ext>
                </a:extLst>
              </p:cNvPr>
              <p:cNvSpPr/>
              <p:nvPr/>
            </p:nvSpPr>
            <p:spPr>
              <a:xfrm>
                <a:off x="2567321" y="4772167"/>
                <a:ext cx="1981200" cy="553998"/>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500" b="1" dirty="0">
                    <a:ln/>
                    <a:solidFill>
                      <a:srgbClr val="81BC00"/>
                    </a:solidFill>
                    <a:latin typeface="Calibri"/>
                  </a:rPr>
                  <a:t>Regions 6-8 Consult</a:t>
                </a:r>
              </a:p>
              <a:p>
                <a:pPr algn="ctr"/>
                <a:r>
                  <a:rPr lang="en-US" sz="1500" b="1" i="1" dirty="0">
                    <a:ln/>
                    <a:solidFill>
                      <a:srgbClr val="81BC00"/>
                    </a:solidFill>
                    <a:latin typeface="Calibri"/>
                  </a:rPr>
                  <a:t>Denver, CO</a:t>
                </a:r>
              </a:p>
            </p:txBody>
          </p:sp>
          <p:sp>
            <p:nvSpPr>
              <p:cNvPr id="32" name="Rectangle 31">
                <a:extLst>
                  <a:ext uri="{FF2B5EF4-FFF2-40B4-BE49-F238E27FC236}">
                    <a16:creationId xmlns:a16="http://schemas.microsoft.com/office/drawing/2014/main" id="{3C06C175-6A45-4214-88DD-9224217F0A4E}"/>
                  </a:ext>
                </a:extLst>
              </p:cNvPr>
              <p:cNvSpPr/>
              <p:nvPr/>
            </p:nvSpPr>
            <p:spPr>
              <a:xfrm>
                <a:off x="1848203" y="3201843"/>
                <a:ext cx="2291584" cy="553998"/>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500" b="1" dirty="0">
                    <a:ln/>
                    <a:solidFill>
                      <a:srgbClr val="81BC00"/>
                    </a:solidFill>
                    <a:latin typeface="Calibri"/>
                  </a:rPr>
                  <a:t>Region 10 Consult</a:t>
                </a:r>
              </a:p>
              <a:p>
                <a:pPr algn="ctr"/>
                <a:r>
                  <a:rPr lang="en-US" sz="1500" b="1" i="1" dirty="0">
                    <a:ln/>
                    <a:solidFill>
                      <a:srgbClr val="81BC00"/>
                    </a:solidFill>
                    <a:latin typeface="Calibri"/>
                  </a:rPr>
                  <a:t>Spokane, WA</a:t>
                </a:r>
              </a:p>
            </p:txBody>
          </p:sp>
          <p:sp>
            <p:nvSpPr>
              <p:cNvPr id="33" name="TextBox 32">
                <a:extLst>
                  <a:ext uri="{FF2B5EF4-FFF2-40B4-BE49-F238E27FC236}">
                    <a16:creationId xmlns:a16="http://schemas.microsoft.com/office/drawing/2014/main" id="{2D5D34FD-63B9-482C-8369-A013A3325155}"/>
                  </a:ext>
                </a:extLst>
              </p:cNvPr>
              <p:cNvSpPr txBox="1"/>
              <p:nvPr/>
            </p:nvSpPr>
            <p:spPr>
              <a:xfrm>
                <a:off x="429633" y="4279751"/>
                <a:ext cx="838200" cy="323165"/>
              </a:xfrm>
              <a:prstGeom prst="rect">
                <a:avLst/>
              </a:prstGeom>
              <a:noFill/>
            </p:spPr>
            <p:txBody>
              <a:bodyPr wrap="square" rtlCol="0">
                <a:spAutoFit/>
              </a:bodyPr>
              <a:lstStyle/>
              <a:p>
                <a:pPr algn="ctr"/>
                <a:r>
                  <a:rPr lang="en-US" sz="15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2019</a:t>
                </a:r>
              </a:p>
            </p:txBody>
          </p:sp>
          <p:cxnSp>
            <p:nvCxnSpPr>
              <p:cNvPr id="34" name="Straight Connector 33">
                <a:extLst>
                  <a:ext uri="{FF2B5EF4-FFF2-40B4-BE49-F238E27FC236}">
                    <a16:creationId xmlns:a16="http://schemas.microsoft.com/office/drawing/2014/main" id="{EC1CECC7-7BE7-410E-A777-799267E5C48B}"/>
                  </a:ext>
                </a:extLst>
              </p:cNvPr>
              <p:cNvCxnSpPr>
                <a:cxnSpLocks/>
                <a:stCxn id="29" idx="2"/>
              </p:cNvCxnSpPr>
              <p:nvPr/>
            </p:nvCxnSpPr>
            <p:spPr>
              <a:xfrm>
                <a:off x="1953611" y="3982998"/>
                <a:ext cx="0" cy="58900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5" name="Straight Connector 34">
                <a:extLst>
                  <a:ext uri="{FF2B5EF4-FFF2-40B4-BE49-F238E27FC236}">
                    <a16:creationId xmlns:a16="http://schemas.microsoft.com/office/drawing/2014/main" id="{56DCB6A7-DCDB-4384-993E-6B98463BFB31}"/>
                  </a:ext>
                </a:extLst>
              </p:cNvPr>
              <p:cNvCxnSpPr>
                <a:cxnSpLocks/>
              </p:cNvCxnSpPr>
              <p:nvPr/>
            </p:nvCxnSpPr>
            <p:spPr>
              <a:xfrm>
                <a:off x="3603077" y="4602916"/>
                <a:ext cx="0" cy="199156"/>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6" name="Straight Connector 35">
                <a:extLst>
                  <a:ext uri="{FF2B5EF4-FFF2-40B4-BE49-F238E27FC236}">
                    <a16:creationId xmlns:a16="http://schemas.microsoft.com/office/drawing/2014/main" id="{A769A83A-BD97-4525-A77D-87F6C29D6D95}"/>
                  </a:ext>
                </a:extLst>
              </p:cNvPr>
              <p:cNvCxnSpPr>
                <a:cxnSpLocks/>
              </p:cNvCxnSpPr>
              <p:nvPr/>
            </p:nvCxnSpPr>
            <p:spPr>
              <a:xfrm>
                <a:off x="2369539" y="4580555"/>
                <a:ext cx="0" cy="558225"/>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7" name="Straight Connector 36">
                <a:extLst>
                  <a:ext uri="{FF2B5EF4-FFF2-40B4-BE49-F238E27FC236}">
                    <a16:creationId xmlns:a16="http://schemas.microsoft.com/office/drawing/2014/main" id="{F39E3966-E8C4-4BBA-A74B-E12ABB959F68}"/>
                  </a:ext>
                </a:extLst>
              </p:cNvPr>
              <p:cNvCxnSpPr>
                <a:cxnSpLocks/>
              </p:cNvCxnSpPr>
              <p:nvPr/>
            </p:nvCxnSpPr>
            <p:spPr>
              <a:xfrm>
                <a:off x="2848987" y="3728640"/>
                <a:ext cx="0" cy="81760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8" name="Straight Arrow Connector 37">
                <a:extLst>
                  <a:ext uri="{FF2B5EF4-FFF2-40B4-BE49-F238E27FC236}">
                    <a16:creationId xmlns:a16="http://schemas.microsoft.com/office/drawing/2014/main" id="{E8E5A0B7-5507-4A68-8873-67F4BF59D570}"/>
                  </a:ext>
                </a:extLst>
              </p:cNvPr>
              <p:cNvCxnSpPr>
                <a:cxnSpLocks/>
              </p:cNvCxnSpPr>
              <p:nvPr/>
            </p:nvCxnSpPr>
            <p:spPr>
              <a:xfrm>
                <a:off x="327475" y="4602916"/>
                <a:ext cx="7772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27" name="Rectangle 26">
              <a:extLst>
                <a:ext uri="{FF2B5EF4-FFF2-40B4-BE49-F238E27FC236}">
                  <a16:creationId xmlns:a16="http://schemas.microsoft.com/office/drawing/2014/main" id="{7A391F22-0772-4C5C-9EA0-A73DA1F326F3}"/>
                </a:ext>
              </a:extLst>
            </p:cNvPr>
            <p:cNvSpPr/>
            <p:nvPr/>
          </p:nvSpPr>
          <p:spPr>
            <a:xfrm>
              <a:off x="0" y="3163307"/>
              <a:ext cx="2614613" cy="323165"/>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500" b="1" dirty="0">
                  <a:ln/>
                  <a:solidFill>
                    <a:srgbClr val="81BC00"/>
                  </a:solidFill>
                  <a:latin typeface="Arial" panose="020B0604020202020204" pitchFamily="34" charset="0"/>
                  <a:cs typeface="Arial" panose="020B0604020202020204" pitchFamily="34" charset="0"/>
                </a:rPr>
                <a:t>Dear Tribal Leader Letter</a:t>
              </a:r>
            </a:p>
          </p:txBody>
        </p:sp>
        <p:cxnSp>
          <p:nvCxnSpPr>
            <p:cNvPr id="28" name="Straight Connector 27">
              <a:extLst>
                <a:ext uri="{FF2B5EF4-FFF2-40B4-BE49-F238E27FC236}">
                  <a16:creationId xmlns:a16="http://schemas.microsoft.com/office/drawing/2014/main" id="{B02BC424-9668-42EE-8F82-311D962AB018}"/>
                </a:ext>
              </a:extLst>
            </p:cNvPr>
            <p:cNvCxnSpPr>
              <a:cxnSpLocks/>
            </p:cNvCxnSpPr>
            <p:nvPr/>
          </p:nvCxnSpPr>
          <p:spPr>
            <a:xfrm flipH="1">
              <a:off x="1280721" y="3494555"/>
              <a:ext cx="395" cy="1335721"/>
            </a:xfrm>
            <a:prstGeom prst="line">
              <a:avLst/>
            </a:prstGeom>
            <a:ln/>
          </p:spPr>
          <p:style>
            <a:lnRef idx="2">
              <a:schemeClr val="accent3"/>
            </a:lnRef>
            <a:fillRef idx="0">
              <a:schemeClr val="accent3"/>
            </a:fillRef>
            <a:effectRef idx="1">
              <a:schemeClr val="accent3"/>
            </a:effectRef>
            <a:fontRef idx="minor">
              <a:schemeClr val="tx1"/>
            </a:fontRef>
          </p:style>
        </p:cxnSp>
      </p:grpSp>
      <p:sp>
        <p:nvSpPr>
          <p:cNvPr id="39" name="Arrow: Striped Right 38">
            <a:extLst>
              <a:ext uri="{FF2B5EF4-FFF2-40B4-BE49-F238E27FC236}">
                <a16:creationId xmlns:a16="http://schemas.microsoft.com/office/drawing/2014/main" id="{650DA6D4-B187-41D5-BA9B-F1A7BCA04E40}"/>
              </a:ext>
            </a:extLst>
          </p:cNvPr>
          <p:cNvSpPr/>
          <p:nvPr/>
        </p:nvSpPr>
        <p:spPr>
          <a:xfrm>
            <a:off x="1760538" y="2819418"/>
            <a:ext cx="8253947" cy="2895582"/>
          </a:xfrm>
          <a:prstGeom prst="stripedRightArrow">
            <a:avLst>
              <a:gd name="adj1" fmla="val 27303"/>
              <a:gd name="adj2" fmla="val 50000"/>
            </a:avLst>
          </a:prstGeom>
          <a:solidFill>
            <a:schemeClr val="accent3">
              <a:lumMod val="75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40" name="Rectangle 39">
            <a:extLst>
              <a:ext uri="{FF2B5EF4-FFF2-40B4-BE49-F238E27FC236}">
                <a16:creationId xmlns:a16="http://schemas.microsoft.com/office/drawing/2014/main" id="{358A382F-F235-4C3B-9183-FD20DA5A90AE}"/>
              </a:ext>
            </a:extLst>
          </p:cNvPr>
          <p:cNvSpPr/>
          <p:nvPr/>
        </p:nvSpPr>
        <p:spPr>
          <a:xfrm>
            <a:off x="2875080" y="1947988"/>
            <a:ext cx="5741758" cy="400110"/>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dirty="0">
                <a:ln/>
                <a:solidFill>
                  <a:srgbClr val="000000"/>
                </a:solidFill>
                <a:latin typeface="Calibri"/>
              </a:rPr>
              <a:t>NIH Policy Development - Timeline</a:t>
            </a:r>
            <a:endParaRPr lang="en-US" sz="2000" b="1" i="1" dirty="0">
              <a:ln/>
              <a:solidFill>
                <a:srgbClr val="000000"/>
              </a:solidFill>
              <a:latin typeface="Calibri"/>
            </a:endParaRPr>
          </a:p>
        </p:txBody>
      </p:sp>
      <p:sp>
        <p:nvSpPr>
          <p:cNvPr id="41" name="Rectangle 40">
            <a:extLst>
              <a:ext uri="{FF2B5EF4-FFF2-40B4-BE49-F238E27FC236}">
                <a16:creationId xmlns:a16="http://schemas.microsoft.com/office/drawing/2014/main" id="{8FF91F74-BC10-4F84-BD1F-0FD72611563A}"/>
              </a:ext>
            </a:extLst>
          </p:cNvPr>
          <p:cNvSpPr/>
          <p:nvPr/>
        </p:nvSpPr>
        <p:spPr>
          <a:xfrm>
            <a:off x="1625031" y="4688129"/>
            <a:ext cx="1250049" cy="1077218"/>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a:ln/>
                <a:solidFill>
                  <a:srgbClr val="007CC2"/>
                </a:solidFill>
                <a:latin typeface="Calibri"/>
              </a:rPr>
              <a:t>Public Comment:</a:t>
            </a:r>
          </a:p>
          <a:p>
            <a:pPr algn="ctr"/>
            <a:r>
              <a:rPr lang="en-US" sz="1600" b="1" dirty="0">
                <a:ln/>
                <a:solidFill>
                  <a:srgbClr val="007CC2"/>
                </a:solidFill>
                <a:latin typeface="Calibri"/>
              </a:rPr>
              <a:t>Draft Policy Provisions</a:t>
            </a:r>
            <a:endParaRPr lang="en-US" sz="1400" b="1" i="1" dirty="0">
              <a:ln/>
              <a:solidFill>
                <a:srgbClr val="007CC2"/>
              </a:solidFill>
              <a:latin typeface="Calibri"/>
            </a:endParaRPr>
          </a:p>
        </p:txBody>
      </p:sp>
      <p:sp>
        <p:nvSpPr>
          <p:cNvPr id="42" name="Rectangle 41">
            <a:extLst>
              <a:ext uri="{FF2B5EF4-FFF2-40B4-BE49-F238E27FC236}">
                <a16:creationId xmlns:a16="http://schemas.microsoft.com/office/drawing/2014/main" id="{398A6941-BF36-4302-A9A9-67B723D5A9BF}"/>
              </a:ext>
            </a:extLst>
          </p:cNvPr>
          <p:cNvSpPr/>
          <p:nvPr/>
        </p:nvSpPr>
        <p:spPr>
          <a:xfrm>
            <a:off x="5440131" y="4930598"/>
            <a:ext cx="1632149" cy="1077218"/>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a:ln/>
                <a:solidFill>
                  <a:srgbClr val="007CC2"/>
                </a:solidFill>
                <a:latin typeface="Calibri"/>
              </a:rPr>
              <a:t>Public Comment: Draft </a:t>
            </a:r>
          </a:p>
          <a:p>
            <a:pPr algn="ctr"/>
            <a:r>
              <a:rPr lang="en-US" sz="1600" b="1" dirty="0">
                <a:ln/>
                <a:solidFill>
                  <a:srgbClr val="007CC2"/>
                </a:solidFill>
                <a:latin typeface="Calibri"/>
              </a:rPr>
              <a:t>Policy &amp; Guidance</a:t>
            </a:r>
            <a:endParaRPr lang="en-US" sz="1400" b="1" dirty="0">
              <a:ln/>
              <a:solidFill>
                <a:srgbClr val="007CC2"/>
              </a:solidFill>
              <a:latin typeface="Calibri"/>
            </a:endParaRPr>
          </a:p>
        </p:txBody>
      </p:sp>
      <p:sp>
        <p:nvSpPr>
          <p:cNvPr id="43" name="Rectangle 42">
            <a:extLst>
              <a:ext uri="{FF2B5EF4-FFF2-40B4-BE49-F238E27FC236}">
                <a16:creationId xmlns:a16="http://schemas.microsoft.com/office/drawing/2014/main" id="{B7427A9F-0603-40D9-88D3-85E3407AB5C0}"/>
              </a:ext>
            </a:extLst>
          </p:cNvPr>
          <p:cNvSpPr/>
          <p:nvPr/>
        </p:nvSpPr>
        <p:spPr>
          <a:xfrm>
            <a:off x="7080928" y="4739814"/>
            <a:ext cx="1250049" cy="338554"/>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a:ln/>
                <a:solidFill>
                  <a:srgbClr val="007CC2"/>
                </a:solidFill>
                <a:latin typeface="Calibri"/>
              </a:rPr>
              <a:t>Final Policy</a:t>
            </a:r>
            <a:endParaRPr lang="en-US" sz="1400" b="1" dirty="0">
              <a:ln/>
              <a:solidFill>
                <a:srgbClr val="007CC2"/>
              </a:solidFill>
              <a:latin typeface="Calibri"/>
            </a:endParaRPr>
          </a:p>
        </p:txBody>
      </p:sp>
      <p:sp>
        <p:nvSpPr>
          <p:cNvPr id="44" name="Rectangle 43">
            <a:extLst>
              <a:ext uri="{FF2B5EF4-FFF2-40B4-BE49-F238E27FC236}">
                <a16:creationId xmlns:a16="http://schemas.microsoft.com/office/drawing/2014/main" id="{735A6AEA-B824-4868-A60F-B0A3289C6AFD}"/>
              </a:ext>
            </a:extLst>
          </p:cNvPr>
          <p:cNvSpPr/>
          <p:nvPr/>
        </p:nvSpPr>
        <p:spPr>
          <a:xfrm>
            <a:off x="6773245" y="3284143"/>
            <a:ext cx="1924234" cy="584775"/>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a:ln/>
                <a:solidFill>
                  <a:schemeClr val="accent3"/>
                </a:solidFill>
                <a:latin typeface="Calibri"/>
              </a:rPr>
              <a:t>Tribal Consultation Report</a:t>
            </a:r>
          </a:p>
        </p:txBody>
      </p:sp>
      <p:sp>
        <p:nvSpPr>
          <p:cNvPr id="45" name="Rectangle 44">
            <a:extLst>
              <a:ext uri="{FF2B5EF4-FFF2-40B4-BE49-F238E27FC236}">
                <a16:creationId xmlns:a16="http://schemas.microsoft.com/office/drawing/2014/main" id="{D812FD2B-8235-43FC-A4F2-7C486F56C77D}"/>
              </a:ext>
            </a:extLst>
          </p:cNvPr>
          <p:cNvSpPr/>
          <p:nvPr/>
        </p:nvSpPr>
        <p:spPr>
          <a:xfrm>
            <a:off x="5448779" y="3032139"/>
            <a:ext cx="1632149" cy="830997"/>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a:ln/>
                <a:solidFill>
                  <a:schemeClr val="accent3"/>
                </a:solidFill>
                <a:latin typeface="Calibri"/>
              </a:rPr>
              <a:t>Tribal Consultation Extension</a:t>
            </a:r>
            <a:endParaRPr lang="en-US" sz="1400" b="1" dirty="0">
              <a:ln/>
              <a:solidFill>
                <a:schemeClr val="accent3"/>
              </a:solidFill>
              <a:latin typeface="Calibri"/>
            </a:endParaRPr>
          </a:p>
        </p:txBody>
      </p:sp>
      <p:sp>
        <p:nvSpPr>
          <p:cNvPr id="46" name="TextBox 45">
            <a:extLst>
              <a:ext uri="{FF2B5EF4-FFF2-40B4-BE49-F238E27FC236}">
                <a16:creationId xmlns:a16="http://schemas.microsoft.com/office/drawing/2014/main" id="{EF170268-60F5-4E44-9656-C618C220C602}"/>
              </a:ext>
            </a:extLst>
          </p:cNvPr>
          <p:cNvSpPr txBox="1"/>
          <p:nvPr/>
        </p:nvSpPr>
        <p:spPr>
          <a:xfrm>
            <a:off x="5569572" y="3933804"/>
            <a:ext cx="838200" cy="323165"/>
          </a:xfrm>
          <a:prstGeom prst="rect">
            <a:avLst/>
          </a:prstGeom>
          <a:noFill/>
        </p:spPr>
        <p:txBody>
          <a:bodyPr wrap="square" rtlCol="0">
            <a:spAutoFit/>
          </a:bodyPr>
          <a:lstStyle/>
          <a:p>
            <a:pPr algn="ctr"/>
            <a:r>
              <a:rPr lang="en-US" sz="15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2020</a:t>
            </a:r>
          </a:p>
        </p:txBody>
      </p:sp>
      <p:sp>
        <p:nvSpPr>
          <p:cNvPr id="47" name="TextBox 46">
            <a:extLst>
              <a:ext uri="{FF2B5EF4-FFF2-40B4-BE49-F238E27FC236}">
                <a16:creationId xmlns:a16="http://schemas.microsoft.com/office/drawing/2014/main" id="{80693098-E8D2-4359-84BC-93DE1305C46D}"/>
              </a:ext>
            </a:extLst>
          </p:cNvPr>
          <p:cNvSpPr txBox="1"/>
          <p:nvPr/>
        </p:nvSpPr>
        <p:spPr>
          <a:xfrm>
            <a:off x="8134315" y="3895646"/>
            <a:ext cx="838200" cy="323165"/>
          </a:xfrm>
          <a:prstGeom prst="rect">
            <a:avLst/>
          </a:prstGeom>
          <a:noFill/>
        </p:spPr>
        <p:txBody>
          <a:bodyPr wrap="square" rtlCol="0">
            <a:spAutoFit/>
          </a:bodyPr>
          <a:lstStyle/>
          <a:p>
            <a:pPr algn="ctr"/>
            <a:r>
              <a:rPr lang="en-US" sz="15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2021</a:t>
            </a:r>
          </a:p>
        </p:txBody>
      </p:sp>
    </p:spTree>
    <p:extLst>
      <p:ext uri="{BB962C8B-B14F-4D97-AF65-F5344CB8AC3E}">
        <p14:creationId xmlns:p14="http://schemas.microsoft.com/office/powerpoint/2010/main" val="2651789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45668B-03F9-4652-AB22-57F5D2976A82}"/>
              </a:ext>
            </a:extLst>
          </p:cNvPr>
          <p:cNvPicPr>
            <a:picLocks noChangeAspect="1"/>
          </p:cNvPicPr>
          <p:nvPr/>
        </p:nvPicPr>
        <p:blipFill rotWithShape="1">
          <a:blip r:embed="rId3"/>
          <a:srcRect t="11004" r="3514" b="68242"/>
          <a:stretch/>
        </p:blipFill>
        <p:spPr>
          <a:xfrm>
            <a:off x="572180" y="1734762"/>
            <a:ext cx="11356910" cy="1804397"/>
          </a:xfrm>
          <a:prstGeom prst="rect">
            <a:avLst/>
          </a:prstGeom>
        </p:spPr>
      </p:pic>
      <p:pic>
        <p:nvPicPr>
          <p:cNvPr id="6" name="Picture 5">
            <a:extLst>
              <a:ext uri="{FF2B5EF4-FFF2-40B4-BE49-F238E27FC236}">
                <a16:creationId xmlns:a16="http://schemas.microsoft.com/office/drawing/2014/main" id="{7469CFCB-AF5F-48B5-A097-C619A9D93D5F}"/>
              </a:ext>
            </a:extLst>
          </p:cNvPr>
          <p:cNvPicPr>
            <a:picLocks noChangeAspect="1"/>
          </p:cNvPicPr>
          <p:nvPr/>
        </p:nvPicPr>
        <p:blipFill rotWithShape="1">
          <a:blip r:embed="rId3"/>
          <a:srcRect t="67859" r="3514" b="2808"/>
          <a:stretch/>
        </p:blipFill>
        <p:spPr>
          <a:xfrm>
            <a:off x="572180" y="3461421"/>
            <a:ext cx="11356910" cy="2550268"/>
          </a:xfrm>
          <a:prstGeom prst="rect">
            <a:avLst/>
          </a:prstGeom>
        </p:spPr>
      </p:pic>
      <p:sp>
        <p:nvSpPr>
          <p:cNvPr id="7" name="Title 3">
            <a:extLst>
              <a:ext uri="{FF2B5EF4-FFF2-40B4-BE49-F238E27FC236}">
                <a16:creationId xmlns:a16="http://schemas.microsoft.com/office/drawing/2014/main" id="{8512005C-940D-47F4-A8DC-E212D60932BF}"/>
              </a:ext>
            </a:extLst>
          </p:cNvPr>
          <p:cNvSpPr txBox="1">
            <a:spLocks noGrp="1"/>
          </p:cNvSpPr>
          <p:nvPr>
            <p:ph type="title"/>
          </p:nvPr>
        </p:nvSpPr>
        <p:spPr>
          <a:xfrm>
            <a:off x="572180" y="602599"/>
            <a:ext cx="9018282" cy="147130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i="0" kern="1200">
                <a:solidFill>
                  <a:srgbClr val="783CBD"/>
                </a:solidFill>
                <a:latin typeface="Roboto" charset="0"/>
                <a:ea typeface="Roboto" charset="0"/>
                <a:cs typeface="Roboto" charset="0"/>
              </a:defRPr>
            </a:lvl1pPr>
          </a:lstStyle>
          <a:p>
            <a:r>
              <a:rPr lang="en-US" sz="2200" i="1" dirty="0">
                <a:solidFill>
                  <a:srgbClr val="007CC2"/>
                </a:solidFill>
                <a:latin typeface="Calibri"/>
                <a:cs typeface="Arial" panose="020B0604020202020204" pitchFamily="34" charset="0"/>
              </a:rPr>
              <a:t>NIH Tribal Consultation</a:t>
            </a:r>
          </a:p>
          <a:p>
            <a:r>
              <a:rPr lang="en-US" sz="3600" dirty="0">
                <a:solidFill>
                  <a:srgbClr val="000000"/>
                </a:solidFill>
                <a:latin typeface="Calibri"/>
                <a:cs typeface="Arial" panose="020B0604020202020204" pitchFamily="34" charset="0"/>
              </a:rPr>
              <a:t>Findings &amp; Recommendations</a:t>
            </a:r>
          </a:p>
        </p:txBody>
      </p:sp>
      <p:pic>
        <p:nvPicPr>
          <p:cNvPr id="9" name="Picture 8">
            <a:extLst>
              <a:ext uri="{FF2B5EF4-FFF2-40B4-BE49-F238E27FC236}">
                <a16:creationId xmlns:a16="http://schemas.microsoft.com/office/drawing/2014/main" id="{75038E9B-93E6-4EF3-BB26-B02EB88AC3C8}"/>
              </a:ext>
            </a:extLst>
          </p:cNvPr>
          <p:cNvPicPr>
            <a:picLocks noChangeAspect="1"/>
          </p:cNvPicPr>
          <p:nvPr/>
        </p:nvPicPr>
        <p:blipFill rotWithShape="1">
          <a:blip r:embed="rId4"/>
          <a:srcRect l="69167" t="34205" r="2587" b="31949"/>
          <a:stretch/>
        </p:blipFill>
        <p:spPr>
          <a:xfrm>
            <a:off x="9624627" y="517698"/>
            <a:ext cx="2315851" cy="2049678"/>
          </a:xfrm>
          <a:prstGeom prst="rect">
            <a:avLst/>
          </a:prstGeom>
        </p:spPr>
      </p:pic>
      <p:sp>
        <p:nvSpPr>
          <p:cNvPr id="2" name="TextBox 1">
            <a:extLst>
              <a:ext uri="{FF2B5EF4-FFF2-40B4-BE49-F238E27FC236}">
                <a16:creationId xmlns:a16="http://schemas.microsoft.com/office/drawing/2014/main" id="{E6706F25-59E7-3C41-B85F-794F9C2F6919}"/>
              </a:ext>
            </a:extLst>
          </p:cNvPr>
          <p:cNvSpPr txBox="1"/>
          <p:nvPr/>
        </p:nvSpPr>
        <p:spPr>
          <a:xfrm>
            <a:off x="4083436" y="6133848"/>
            <a:ext cx="3494411" cy="646331"/>
          </a:xfrm>
          <a:prstGeom prst="rect">
            <a:avLst/>
          </a:prstGeom>
          <a:solidFill>
            <a:srgbClr val="C9E6FB"/>
          </a:solidFill>
        </p:spPr>
        <p:txBody>
          <a:bodyPr wrap="square" lIns="91440" tIns="182880" rIns="91440" bIns="182880" rtlCol="0" anchor="t">
            <a:spAutoFit/>
          </a:bodyPr>
          <a:lstStyle/>
          <a:p>
            <a:pPr algn="ctr"/>
            <a:r>
              <a:rPr lang="en-US" b="1" dirty="0">
                <a:latin typeface="Open Sans"/>
                <a:ea typeface="Open Sans"/>
                <a:cs typeface="Open Sans"/>
                <a:hlinkClick r:id="rId5"/>
              </a:rPr>
              <a:t>Tribal Consultation Report</a:t>
            </a:r>
            <a:endParaRPr lang="en-US" b="1" dirty="0"/>
          </a:p>
        </p:txBody>
      </p:sp>
    </p:spTree>
    <p:extLst>
      <p:ext uri="{BB962C8B-B14F-4D97-AF65-F5344CB8AC3E}">
        <p14:creationId xmlns:p14="http://schemas.microsoft.com/office/powerpoint/2010/main" val="1515260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5D8983-86E5-4F08-9062-09A3E353B58E}"/>
              </a:ext>
            </a:extLst>
          </p:cNvPr>
          <p:cNvSpPr>
            <a:spLocks noGrp="1"/>
          </p:cNvSpPr>
          <p:nvPr>
            <p:ph idx="1"/>
          </p:nvPr>
        </p:nvSpPr>
        <p:spPr>
          <a:xfrm>
            <a:off x="622569" y="1940752"/>
            <a:ext cx="10272409" cy="5029200"/>
          </a:xfrm>
        </p:spPr>
        <p:txBody>
          <a:bodyPr>
            <a:normAutofit/>
          </a:bodyPr>
          <a:lstStyle/>
          <a:p>
            <a:pPr>
              <a:buClr>
                <a:schemeClr val="tx1"/>
              </a:buClr>
            </a:pPr>
            <a:r>
              <a:rPr lang="en-US" sz="2200" b="1" dirty="0">
                <a:solidFill>
                  <a:schemeClr val="tx1"/>
                </a:solidFill>
              </a:rPr>
              <a:t>Strengthen engagement built on trust between researchers and Tribal Nations</a:t>
            </a:r>
          </a:p>
          <a:p>
            <a:pPr lvl="1"/>
            <a:r>
              <a:rPr lang="en-US" sz="1800" dirty="0">
                <a:solidFill>
                  <a:schemeClr val="tx1"/>
                </a:solidFill>
              </a:rPr>
              <a:t>Emphasize importance of Tribal sovereignty and role of Tribal governance in determining how data should be managed and shared</a:t>
            </a:r>
          </a:p>
          <a:p>
            <a:pPr lvl="1"/>
            <a:r>
              <a:rPr lang="en-US" sz="1800" dirty="0">
                <a:solidFill>
                  <a:schemeClr val="tx1"/>
                </a:solidFill>
              </a:rPr>
              <a:t>Ensure oversight mechanisms prevent unauthorized AI/AN data use</a:t>
            </a:r>
          </a:p>
          <a:p>
            <a:pPr lvl="1"/>
            <a:r>
              <a:rPr lang="en-US" sz="1800" dirty="0">
                <a:solidFill>
                  <a:schemeClr val="tx1"/>
                </a:solidFill>
              </a:rPr>
              <a:t>Encourage prospective and frequent communication</a:t>
            </a:r>
          </a:p>
          <a:p>
            <a:pPr>
              <a:buClr>
                <a:schemeClr val="tx1"/>
              </a:buClr>
            </a:pPr>
            <a:r>
              <a:rPr lang="en-US" sz="2200" b="1" dirty="0">
                <a:solidFill>
                  <a:schemeClr val="tx1"/>
                </a:solidFill>
              </a:rPr>
              <a:t>Train researchers to responsibly and respectfully manage and share AI/AN data</a:t>
            </a:r>
          </a:p>
          <a:p>
            <a:pPr lvl="1"/>
            <a:r>
              <a:rPr lang="en-US" sz="1800" dirty="0">
                <a:solidFill>
                  <a:schemeClr val="tx1"/>
                </a:solidFill>
              </a:rPr>
              <a:t>Support data management and sharing resources</a:t>
            </a:r>
          </a:p>
          <a:p>
            <a:pPr lvl="1"/>
            <a:r>
              <a:rPr lang="en-US" sz="1800" dirty="0">
                <a:solidFill>
                  <a:schemeClr val="tx1"/>
                </a:solidFill>
              </a:rPr>
              <a:t>Educate researchers and IRBs on developing clear consent documents</a:t>
            </a:r>
          </a:p>
          <a:p>
            <a:pPr>
              <a:buClr>
                <a:schemeClr val="tx1"/>
              </a:buClr>
            </a:pPr>
            <a:r>
              <a:rPr lang="en-US" sz="2200" b="1" dirty="0">
                <a:solidFill>
                  <a:schemeClr val="tx1"/>
                </a:solidFill>
              </a:rPr>
              <a:t>Ensure research practices are aligned with laws, policies, and practices of AI/ AN partners</a:t>
            </a:r>
          </a:p>
          <a:p>
            <a:pPr lvl="1"/>
            <a:r>
              <a:rPr lang="en-US" sz="1800" dirty="0">
                <a:solidFill>
                  <a:schemeClr val="tx1"/>
                </a:solidFill>
              </a:rPr>
              <a:t>Minimize risks to AI/AN participants and communities</a:t>
            </a:r>
          </a:p>
          <a:p>
            <a:pPr lvl="1"/>
            <a:r>
              <a:rPr lang="en-US" sz="1800" dirty="0">
                <a:solidFill>
                  <a:schemeClr val="tx1"/>
                </a:solidFill>
              </a:rPr>
              <a:t>Encourage proactive considerations of ethical, legal, and technical data sharing limitations</a:t>
            </a:r>
          </a:p>
        </p:txBody>
      </p:sp>
      <p:sp>
        <p:nvSpPr>
          <p:cNvPr id="7" name="Title 3">
            <a:extLst>
              <a:ext uri="{FF2B5EF4-FFF2-40B4-BE49-F238E27FC236}">
                <a16:creationId xmlns:a16="http://schemas.microsoft.com/office/drawing/2014/main" id="{9180593B-BC07-4CFC-B2DB-EDE48063A9A4}"/>
              </a:ext>
            </a:extLst>
          </p:cNvPr>
          <p:cNvSpPr txBox="1">
            <a:spLocks noGrp="1"/>
          </p:cNvSpPr>
          <p:nvPr>
            <p:ph type="title"/>
          </p:nvPr>
        </p:nvSpPr>
        <p:spPr>
          <a:xfrm>
            <a:off x="817124" y="705994"/>
            <a:ext cx="9850878"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i="0" kern="1200">
                <a:solidFill>
                  <a:srgbClr val="783CBD"/>
                </a:solidFill>
                <a:latin typeface="Roboto" charset="0"/>
                <a:ea typeface="Roboto" charset="0"/>
                <a:cs typeface="Roboto" charset="0"/>
              </a:defRPr>
            </a:lvl1pPr>
          </a:lstStyle>
          <a:p>
            <a:r>
              <a:rPr lang="en-US" sz="2200" i="1" dirty="0">
                <a:solidFill>
                  <a:srgbClr val="007CC2"/>
                </a:solidFill>
                <a:latin typeface="Calibri"/>
                <a:cs typeface="Arial" panose="020B0604020202020204" pitchFamily="34" charset="0"/>
              </a:rPr>
              <a:t>NIH Tribal Consultation</a:t>
            </a:r>
          </a:p>
          <a:p>
            <a:r>
              <a:rPr lang="en-US" sz="3600" dirty="0">
                <a:solidFill>
                  <a:srgbClr val="000000"/>
                </a:solidFill>
                <a:latin typeface="Calibri"/>
                <a:cs typeface="Arial" panose="020B0604020202020204" pitchFamily="34" charset="0"/>
              </a:rPr>
              <a:t>Findings &amp; Recommendations</a:t>
            </a:r>
          </a:p>
        </p:txBody>
      </p:sp>
    </p:spTree>
    <p:extLst>
      <p:ext uri="{BB962C8B-B14F-4D97-AF65-F5344CB8AC3E}">
        <p14:creationId xmlns:p14="http://schemas.microsoft.com/office/powerpoint/2010/main" val="2324240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A0F091-2661-CA29-DCC7-D7F46F3B0A2D}"/>
              </a:ext>
            </a:extLst>
          </p:cNvPr>
          <p:cNvSpPr>
            <a:spLocks noGrp="1"/>
          </p:cNvSpPr>
          <p:nvPr>
            <p:ph type="title"/>
          </p:nvPr>
        </p:nvSpPr>
        <p:spPr/>
        <p:txBody>
          <a:bodyPr>
            <a:normAutofit fontScale="90000"/>
          </a:bodyPr>
          <a:lstStyle/>
          <a:p>
            <a:r>
              <a:rPr lang="en-US" sz="2200" i="1" dirty="0">
                <a:solidFill>
                  <a:srgbClr val="007CC2"/>
                </a:solidFill>
              </a:rPr>
              <a:t>Continued Community Engagement</a:t>
            </a:r>
            <a:br>
              <a:rPr lang="en-US" sz="2200" i="1" dirty="0">
                <a:solidFill>
                  <a:srgbClr val="007CC2"/>
                </a:solidFill>
              </a:rPr>
            </a:br>
            <a:r>
              <a:rPr lang="en-US" sz="3600" dirty="0"/>
              <a:t>Developing the DMS Policy Supplemental Information on Managing and Sharing AI/AN Participant Data </a:t>
            </a:r>
          </a:p>
        </p:txBody>
      </p:sp>
      <p:sp>
        <p:nvSpPr>
          <p:cNvPr id="5" name="Arrow: Striped Right 4">
            <a:extLst>
              <a:ext uri="{FF2B5EF4-FFF2-40B4-BE49-F238E27FC236}">
                <a16:creationId xmlns:a16="http://schemas.microsoft.com/office/drawing/2014/main" id="{348451B0-5080-4490-0256-98B904A11C48}"/>
              </a:ext>
            </a:extLst>
          </p:cNvPr>
          <p:cNvSpPr/>
          <p:nvPr/>
        </p:nvSpPr>
        <p:spPr>
          <a:xfrm>
            <a:off x="905993" y="2550799"/>
            <a:ext cx="9784706" cy="2895582"/>
          </a:xfrm>
          <a:prstGeom prst="stripedRightArrow">
            <a:avLst>
              <a:gd name="adj1" fmla="val 27303"/>
              <a:gd name="adj2" fmla="val 50000"/>
            </a:avLst>
          </a:prstGeom>
          <a:solidFill>
            <a:schemeClr val="accent3">
              <a:lumMod val="75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latin typeface="Calibri"/>
            </a:endParaRPr>
          </a:p>
        </p:txBody>
      </p:sp>
      <p:sp>
        <p:nvSpPr>
          <p:cNvPr id="16" name="Rectangle 15">
            <a:extLst>
              <a:ext uri="{FF2B5EF4-FFF2-40B4-BE49-F238E27FC236}">
                <a16:creationId xmlns:a16="http://schemas.microsoft.com/office/drawing/2014/main" id="{405B9D46-F80C-FAC4-5875-8A1D0C6F11C2}"/>
              </a:ext>
            </a:extLst>
          </p:cNvPr>
          <p:cNvSpPr/>
          <p:nvPr/>
        </p:nvSpPr>
        <p:spPr>
          <a:xfrm>
            <a:off x="3263308" y="4059758"/>
            <a:ext cx="2122574" cy="1015663"/>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500" b="1" dirty="0">
                <a:ln/>
                <a:solidFill>
                  <a:schemeClr val="accent3"/>
                </a:solidFill>
                <a:latin typeface="Arial" panose="020B0604020202020204" pitchFamily="34" charset="0"/>
                <a:cs typeface="Arial" panose="020B0604020202020204" pitchFamily="34" charset="0"/>
              </a:rPr>
              <a:t>Sought Tribal input on Draft Supp Info via Dear Tribal Leader Letter </a:t>
            </a:r>
          </a:p>
        </p:txBody>
      </p:sp>
      <p:grpSp>
        <p:nvGrpSpPr>
          <p:cNvPr id="38" name="Group 37">
            <a:extLst>
              <a:ext uri="{FF2B5EF4-FFF2-40B4-BE49-F238E27FC236}">
                <a16:creationId xmlns:a16="http://schemas.microsoft.com/office/drawing/2014/main" id="{DD7DC79A-F751-B5EC-AD0C-0B2A020A9E7E}"/>
              </a:ext>
            </a:extLst>
          </p:cNvPr>
          <p:cNvGrpSpPr/>
          <p:nvPr/>
        </p:nvGrpSpPr>
        <p:grpSpPr>
          <a:xfrm>
            <a:off x="1358357" y="3052177"/>
            <a:ext cx="9332341" cy="946413"/>
            <a:chOff x="340758" y="3931385"/>
            <a:chExt cx="7772400" cy="946413"/>
          </a:xfrm>
        </p:grpSpPr>
        <p:grpSp>
          <p:nvGrpSpPr>
            <p:cNvPr id="39" name="Group 38">
              <a:extLst>
                <a:ext uri="{FF2B5EF4-FFF2-40B4-BE49-F238E27FC236}">
                  <a16:creationId xmlns:a16="http://schemas.microsoft.com/office/drawing/2014/main" id="{F29BFE3D-16D1-4641-F69D-981C8CE80B67}"/>
                </a:ext>
              </a:extLst>
            </p:cNvPr>
            <p:cNvGrpSpPr/>
            <p:nvPr/>
          </p:nvGrpSpPr>
          <p:grpSpPr>
            <a:xfrm>
              <a:off x="340758" y="4554633"/>
              <a:ext cx="7772400" cy="323165"/>
              <a:chOff x="327475" y="4281767"/>
              <a:chExt cx="7772400" cy="323165"/>
            </a:xfrm>
          </p:grpSpPr>
          <p:sp>
            <p:nvSpPr>
              <p:cNvPr id="46" name="TextBox 45">
                <a:extLst>
                  <a:ext uri="{FF2B5EF4-FFF2-40B4-BE49-F238E27FC236}">
                    <a16:creationId xmlns:a16="http://schemas.microsoft.com/office/drawing/2014/main" id="{8587C53D-A064-048A-520F-C00EFF9A8124}"/>
                  </a:ext>
                </a:extLst>
              </p:cNvPr>
              <p:cNvSpPr txBox="1"/>
              <p:nvPr/>
            </p:nvSpPr>
            <p:spPr>
              <a:xfrm>
                <a:off x="353689" y="4281767"/>
                <a:ext cx="838200" cy="323165"/>
              </a:xfrm>
              <a:prstGeom prst="rect">
                <a:avLst/>
              </a:prstGeom>
              <a:noFill/>
            </p:spPr>
            <p:txBody>
              <a:bodyPr wrap="square" rtlCol="0">
                <a:spAutoFit/>
              </a:bodyPr>
              <a:lstStyle/>
              <a:p>
                <a:pPr algn="ctr"/>
                <a:r>
                  <a:rPr lang="en-US" sz="15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2021</a:t>
                </a:r>
              </a:p>
            </p:txBody>
          </p:sp>
          <p:cxnSp>
            <p:nvCxnSpPr>
              <p:cNvPr id="51" name="Straight Arrow Connector 50">
                <a:extLst>
                  <a:ext uri="{FF2B5EF4-FFF2-40B4-BE49-F238E27FC236}">
                    <a16:creationId xmlns:a16="http://schemas.microsoft.com/office/drawing/2014/main" id="{1ABD29B0-6C05-C200-6E36-5EF580A27A20}"/>
                  </a:ext>
                </a:extLst>
              </p:cNvPr>
              <p:cNvCxnSpPr>
                <a:cxnSpLocks/>
              </p:cNvCxnSpPr>
              <p:nvPr/>
            </p:nvCxnSpPr>
            <p:spPr>
              <a:xfrm>
                <a:off x="327475" y="4602916"/>
                <a:ext cx="7772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40" name="Rectangle 39">
              <a:extLst>
                <a:ext uri="{FF2B5EF4-FFF2-40B4-BE49-F238E27FC236}">
                  <a16:creationId xmlns:a16="http://schemas.microsoft.com/office/drawing/2014/main" id="{3B037129-9A80-7962-61DD-AE06E59AA24E}"/>
                </a:ext>
              </a:extLst>
            </p:cNvPr>
            <p:cNvSpPr/>
            <p:nvPr/>
          </p:nvSpPr>
          <p:spPr>
            <a:xfrm>
              <a:off x="556964" y="3931385"/>
              <a:ext cx="2389761" cy="784830"/>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500" b="1" dirty="0">
                  <a:ln/>
                  <a:solidFill>
                    <a:schemeClr val="accent3"/>
                  </a:solidFill>
                  <a:latin typeface="Arial" panose="020B0604020202020204" pitchFamily="34" charset="0"/>
                  <a:cs typeface="Arial" panose="020B0604020202020204" pitchFamily="34" charset="0"/>
                </a:rPr>
                <a:t>NIH Tribal Advisory Committee input on Draft Supp Info</a:t>
              </a:r>
            </a:p>
          </p:txBody>
        </p:sp>
      </p:grpSp>
      <p:sp>
        <p:nvSpPr>
          <p:cNvPr id="52" name="TextBox 51">
            <a:extLst>
              <a:ext uri="{FF2B5EF4-FFF2-40B4-BE49-F238E27FC236}">
                <a16:creationId xmlns:a16="http://schemas.microsoft.com/office/drawing/2014/main" id="{A7DCDBCA-0044-88E7-1F89-76ECC9180A6E}"/>
              </a:ext>
            </a:extLst>
          </p:cNvPr>
          <p:cNvSpPr txBox="1"/>
          <p:nvPr/>
        </p:nvSpPr>
        <p:spPr>
          <a:xfrm>
            <a:off x="5140078" y="3675425"/>
            <a:ext cx="838200" cy="323165"/>
          </a:xfrm>
          <a:prstGeom prst="rect">
            <a:avLst/>
          </a:prstGeom>
          <a:noFill/>
        </p:spPr>
        <p:txBody>
          <a:bodyPr wrap="square" rtlCol="0">
            <a:spAutoFit/>
          </a:bodyPr>
          <a:lstStyle/>
          <a:p>
            <a:pPr algn="ctr"/>
            <a:r>
              <a:rPr lang="en-US" sz="15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2022</a:t>
            </a:r>
          </a:p>
        </p:txBody>
      </p:sp>
      <p:sp>
        <p:nvSpPr>
          <p:cNvPr id="55" name="TextBox 54">
            <a:extLst>
              <a:ext uri="{FF2B5EF4-FFF2-40B4-BE49-F238E27FC236}">
                <a16:creationId xmlns:a16="http://schemas.microsoft.com/office/drawing/2014/main" id="{EC56349E-C999-5EFC-A1D7-6CB8CB75A920}"/>
              </a:ext>
            </a:extLst>
          </p:cNvPr>
          <p:cNvSpPr txBox="1"/>
          <p:nvPr/>
        </p:nvSpPr>
        <p:spPr>
          <a:xfrm>
            <a:off x="6926010" y="4072810"/>
            <a:ext cx="2077965" cy="1015663"/>
          </a:xfrm>
          <a:prstGeom prst="rect">
            <a:avLst/>
          </a:prstGeom>
          <a:noFill/>
        </p:spPr>
        <p:txBody>
          <a:bodyPr wrap="square">
            <a:spAutoFit/>
          </a:bodyPr>
          <a:lstStyle/>
          <a:p>
            <a:pPr algn="ctr"/>
            <a:r>
              <a:rPr lang="en-US" sz="1500" b="1" dirty="0">
                <a:ln/>
                <a:solidFill>
                  <a:schemeClr val="accent3">
                    <a:lumMod val="75000"/>
                  </a:schemeClr>
                </a:solidFill>
                <a:latin typeface="Arial" panose="020B0604020202020204" pitchFamily="34" charset="0"/>
                <a:cs typeface="Arial" panose="020B0604020202020204" pitchFamily="34" charset="0"/>
              </a:rPr>
              <a:t>Final Supp Info</a:t>
            </a:r>
          </a:p>
          <a:p>
            <a:pPr algn="ctr"/>
            <a:r>
              <a:rPr lang="en-US" sz="1500" b="1" dirty="0">
                <a:ln/>
                <a:solidFill>
                  <a:schemeClr val="accent3">
                    <a:lumMod val="75000"/>
                  </a:schemeClr>
                </a:solidFill>
                <a:latin typeface="Arial" panose="020B0604020202020204" pitchFamily="34" charset="0"/>
                <a:cs typeface="Arial" panose="020B0604020202020204" pitchFamily="34" charset="0"/>
              </a:rPr>
              <a:t>Released</a:t>
            </a:r>
          </a:p>
          <a:p>
            <a:pPr algn="ctr"/>
            <a:r>
              <a:rPr lang="en-US" sz="1500" b="1" i="1" dirty="0">
                <a:ln/>
                <a:latin typeface="Arial" panose="020B0604020202020204" pitchFamily="34" charset="0"/>
                <a:cs typeface="Arial" panose="020B0604020202020204" pitchFamily="34" charset="0"/>
              </a:rPr>
              <a:t>Sept 21, 2022</a:t>
            </a:r>
            <a:endParaRPr lang="en-US" sz="1500" b="1" dirty="0">
              <a:ln/>
              <a:latin typeface="Arial" panose="020B0604020202020204" pitchFamily="34" charset="0"/>
              <a:cs typeface="Arial" panose="020B0604020202020204" pitchFamily="34" charset="0"/>
            </a:endParaRPr>
          </a:p>
          <a:p>
            <a:pPr algn="ctr"/>
            <a:r>
              <a:rPr lang="en-US" sz="1500" b="1" dirty="0">
                <a:ln/>
                <a:solidFill>
                  <a:schemeClr val="accent3">
                    <a:lumMod val="75000"/>
                  </a:schemeClr>
                </a:solidFill>
                <a:latin typeface="Arial" panose="020B0604020202020204" pitchFamily="34" charset="0"/>
                <a:cs typeface="Arial" panose="020B0604020202020204" pitchFamily="34" charset="0"/>
              </a:rPr>
              <a:t> </a:t>
            </a:r>
          </a:p>
        </p:txBody>
      </p:sp>
      <p:sp>
        <p:nvSpPr>
          <p:cNvPr id="56" name="TextBox 55">
            <a:extLst>
              <a:ext uri="{FF2B5EF4-FFF2-40B4-BE49-F238E27FC236}">
                <a16:creationId xmlns:a16="http://schemas.microsoft.com/office/drawing/2014/main" id="{C6B91453-C7FD-6057-C252-D5F9A06FF220}"/>
              </a:ext>
            </a:extLst>
          </p:cNvPr>
          <p:cNvSpPr txBox="1"/>
          <p:nvPr/>
        </p:nvSpPr>
        <p:spPr>
          <a:xfrm>
            <a:off x="5072636" y="3304465"/>
            <a:ext cx="2892357" cy="553998"/>
          </a:xfrm>
          <a:prstGeom prst="rect">
            <a:avLst/>
          </a:prstGeom>
          <a:noFill/>
        </p:spPr>
        <p:txBody>
          <a:bodyPr wrap="square">
            <a:spAutoFit/>
          </a:bodyPr>
          <a:lstStyle/>
          <a:p>
            <a:pPr algn="ctr"/>
            <a:r>
              <a:rPr lang="en-US" sz="1500" b="1" dirty="0">
                <a:ln/>
                <a:solidFill>
                  <a:schemeClr val="accent3">
                    <a:lumMod val="75000"/>
                  </a:schemeClr>
                </a:solidFill>
                <a:latin typeface="Arial" panose="020B0604020202020204" pitchFamily="34" charset="0"/>
                <a:cs typeface="Arial" panose="020B0604020202020204" pitchFamily="34" charset="0"/>
              </a:rPr>
              <a:t>RFI: </a:t>
            </a:r>
          </a:p>
          <a:p>
            <a:pPr algn="ctr"/>
            <a:r>
              <a:rPr lang="en-US" sz="1500" b="1" dirty="0">
                <a:ln/>
                <a:solidFill>
                  <a:schemeClr val="accent3">
                    <a:lumMod val="75000"/>
                  </a:schemeClr>
                </a:solidFill>
                <a:latin typeface="Arial" panose="020B0604020202020204" pitchFamily="34" charset="0"/>
                <a:cs typeface="Arial" panose="020B0604020202020204" pitchFamily="34" charset="0"/>
              </a:rPr>
              <a:t>Draft Supp Info</a:t>
            </a:r>
          </a:p>
        </p:txBody>
      </p:sp>
      <p:sp>
        <p:nvSpPr>
          <p:cNvPr id="58" name="TextBox 57">
            <a:extLst>
              <a:ext uri="{FF2B5EF4-FFF2-40B4-BE49-F238E27FC236}">
                <a16:creationId xmlns:a16="http://schemas.microsoft.com/office/drawing/2014/main" id="{9E37347C-70B0-938A-4023-1A45E128FC55}"/>
              </a:ext>
            </a:extLst>
          </p:cNvPr>
          <p:cNvSpPr txBox="1"/>
          <p:nvPr/>
        </p:nvSpPr>
        <p:spPr>
          <a:xfrm>
            <a:off x="8787343" y="3641817"/>
            <a:ext cx="1006429" cy="323165"/>
          </a:xfrm>
          <a:prstGeom prst="rect">
            <a:avLst/>
          </a:prstGeom>
          <a:noFill/>
        </p:spPr>
        <p:txBody>
          <a:bodyPr wrap="square" rtlCol="0">
            <a:spAutoFit/>
          </a:bodyPr>
          <a:lstStyle/>
          <a:p>
            <a:pPr algn="ctr"/>
            <a:r>
              <a:rPr lang="en-US" sz="15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2023</a:t>
            </a:r>
          </a:p>
        </p:txBody>
      </p:sp>
      <p:sp>
        <p:nvSpPr>
          <p:cNvPr id="60" name="TextBox 59">
            <a:extLst>
              <a:ext uri="{FF2B5EF4-FFF2-40B4-BE49-F238E27FC236}">
                <a16:creationId xmlns:a16="http://schemas.microsoft.com/office/drawing/2014/main" id="{FEACD7DF-101F-4D40-A20A-29ACDF03C1F1}"/>
              </a:ext>
            </a:extLst>
          </p:cNvPr>
          <p:cNvSpPr txBox="1"/>
          <p:nvPr/>
        </p:nvSpPr>
        <p:spPr>
          <a:xfrm>
            <a:off x="9003975" y="3102420"/>
            <a:ext cx="2077965" cy="784830"/>
          </a:xfrm>
          <a:prstGeom prst="rect">
            <a:avLst/>
          </a:prstGeom>
          <a:noFill/>
        </p:spPr>
        <p:txBody>
          <a:bodyPr wrap="square">
            <a:spAutoFit/>
          </a:bodyPr>
          <a:lstStyle/>
          <a:p>
            <a:pPr algn="ctr"/>
            <a:r>
              <a:rPr lang="en-US" sz="1500" b="1" dirty="0">
                <a:ln/>
                <a:solidFill>
                  <a:srgbClr val="007CC2"/>
                </a:solidFill>
                <a:latin typeface="Arial" panose="020B0604020202020204" pitchFamily="34" charset="0"/>
                <a:cs typeface="Arial" panose="020B0604020202020204" pitchFamily="34" charset="0"/>
              </a:rPr>
              <a:t>Policy Effective Date </a:t>
            </a:r>
          </a:p>
          <a:p>
            <a:pPr algn="ctr"/>
            <a:r>
              <a:rPr lang="en-US" sz="1500" b="1" i="1" dirty="0">
                <a:ln/>
                <a:latin typeface="Arial" panose="020B0604020202020204" pitchFamily="34" charset="0"/>
                <a:cs typeface="Arial" panose="020B0604020202020204" pitchFamily="34" charset="0"/>
              </a:rPr>
              <a:t>Jan 25, 2023</a:t>
            </a:r>
            <a:endParaRPr lang="en-US" sz="1500" b="1" dirty="0">
              <a:ln/>
              <a:latin typeface="Arial" panose="020B0604020202020204" pitchFamily="34" charset="0"/>
              <a:cs typeface="Arial" panose="020B0604020202020204" pitchFamily="34" charset="0"/>
            </a:endParaRPr>
          </a:p>
          <a:p>
            <a:pPr algn="ctr"/>
            <a:r>
              <a:rPr lang="en-US" sz="1500" b="1" dirty="0">
                <a:ln/>
                <a:solidFill>
                  <a:schemeClr val="accent3">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2578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Building labeled as NATIONAL INSTITUTES OF HEALTH">
            <a:extLst>
              <a:ext uri="{FF2B5EF4-FFF2-40B4-BE49-F238E27FC236}">
                <a16:creationId xmlns:a16="http://schemas.microsoft.com/office/drawing/2014/main" id="{BA22761E-84BE-4229-B0A5-8A3C0EAB78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44" r="2581" b="15183"/>
          <a:stretch/>
        </p:blipFill>
        <p:spPr bwMode="auto">
          <a:xfrm>
            <a:off x="-34122" y="1"/>
            <a:ext cx="12226121" cy="29553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94C1A0E-0F1C-43D5-A048-4F9CCA597DEC}"/>
              </a:ext>
              <a:ext uri="{C183D7F6-B498-43B3-948B-1728B52AA6E4}">
                <adec:decorative xmlns:adec="http://schemas.microsoft.com/office/drawing/2017/decorative" val="1"/>
              </a:ext>
            </a:extLst>
          </p:cNvPr>
          <p:cNvSpPr/>
          <p:nvPr/>
        </p:nvSpPr>
        <p:spPr>
          <a:xfrm>
            <a:off x="-18204" y="2955390"/>
            <a:ext cx="12226121" cy="806713"/>
          </a:xfrm>
          <a:prstGeom prst="rect">
            <a:avLst/>
          </a:prstGeom>
          <a:solidFill>
            <a:schemeClr val="accent6">
              <a:lumMod val="25000"/>
            </a:schemeClr>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spc="200" dirty="0">
              <a:solidFill>
                <a:srgbClr val="FFFFFF"/>
              </a:solidFill>
              <a:effectLst>
                <a:outerShdw blurRad="38100" dist="38100" dir="2700000" algn="tl">
                  <a:srgbClr val="000000">
                    <a:alpha val="43137"/>
                  </a:srgbClr>
                </a:outerShdw>
              </a:effectLst>
              <a:latin typeface="Calibri"/>
            </a:endParaRPr>
          </a:p>
        </p:txBody>
      </p:sp>
      <p:sp>
        <p:nvSpPr>
          <p:cNvPr id="9" name="Title 8">
            <a:extLst>
              <a:ext uri="{FF2B5EF4-FFF2-40B4-BE49-F238E27FC236}">
                <a16:creationId xmlns:a16="http://schemas.microsoft.com/office/drawing/2014/main" id="{E9977C46-BA44-4804-A93F-8BBDEBC83879}"/>
              </a:ext>
            </a:extLst>
          </p:cNvPr>
          <p:cNvSpPr>
            <a:spLocks noGrp="1"/>
          </p:cNvSpPr>
          <p:nvPr>
            <p:ph type="title"/>
          </p:nvPr>
        </p:nvSpPr>
        <p:spPr>
          <a:xfrm>
            <a:off x="670028" y="2787246"/>
            <a:ext cx="10972800" cy="1143000"/>
          </a:xfrm>
        </p:spPr>
        <p:txBody>
          <a:bodyPr/>
          <a:lstStyle/>
          <a:p>
            <a:pPr algn="ctr"/>
            <a:r>
              <a:rPr kumimoji="0" lang="en-US" sz="3200" b="1" i="0" u="none" strike="noStrike" kern="1200" cap="none" spc="20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 NIH Policy for Data Management and Sharing</a:t>
            </a:r>
            <a:endParaRPr lang="en-US" dirty="0"/>
          </a:p>
        </p:txBody>
      </p:sp>
      <p:sp>
        <p:nvSpPr>
          <p:cNvPr id="8" name="Content Placeholder 1">
            <a:extLst>
              <a:ext uri="{FF2B5EF4-FFF2-40B4-BE49-F238E27FC236}">
                <a16:creationId xmlns:a16="http://schemas.microsoft.com/office/drawing/2014/main" id="{06B3EA91-07E8-43A0-B3AA-ABF4E73B559E}"/>
              </a:ext>
            </a:extLst>
          </p:cNvPr>
          <p:cNvSpPr txBox="1">
            <a:spLocks/>
          </p:cNvSpPr>
          <p:nvPr/>
        </p:nvSpPr>
        <p:spPr>
          <a:xfrm>
            <a:off x="365759" y="3905794"/>
            <a:ext cx="11625943" cy="2876006"/>
          </a:xfrm>
          <a:prstGeom prst="rect">
            <a:avLst/>
          </a:prstGeom>
        </p:spPr>
        <p:txBody>
          <a:bodyPr vert="horz" lIns="91440" tIns="45720" rIns="91440" bIns="45720" rtlCol="0">
            <a:noAutofit/>
          </a:bodyPr>
          <a:lstStyle>
            <a:lvl1pPr marL="346075" indent="-230188"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mn-lt"/>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mn-lt"/>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800"/>
              </a:spcAft>
              <a:buClr>
                <a:srgbClr val="007FA9"/>
              </a:buClr>
            </a:pPr>
            <a:r>
              <a:rPr lang="en-US" sz="2800" b="1" dirty="0">
                <a:solidFill>
                  <a:srgbClr val="000000"/>
                </a:solidFill>
                <a:latin typeface="Calibri"/>
              </a:rPr>
              <a:t>Submission of Data Management &amp; Sharing Plan for all NIH-funded research </a:t>
            </a:r>
            <a:r>
              <a:rPr lang="en-US" sz="2800" i="1" dirty="0">
                <a:solidFill>
                  <a:srgbClr val="000000"/>
                </a:solidFill>
                <a:latin typeface="Calibri"/>
              </a:rPr>
              <a:t>(how/where/when) </a:t>
            </a:r>
          </a:p>
          <a:p>
            <a:pPr>
              <a:spcBef>
                <a:spcPts val="0"/>
              </a:spcBef>
              <a:spcAft>
                <a:spcPts val="1800"/>
              </a:spcAft>
              <a:buClr>
                <a:srgbClr val="007FA9"/>
              </a:buClr>
            </a:pPr>
            <a:r>
              <a:rPr lang="en-US" sz="2800" b="1" dirty="0">
                <a:solidFill>
                  <a:srgbClr val="000000"/>
                </a:solidFill>
                <a:latin typeface="Calibri"/>
              </a:rPr>
              <a:t>Compliance with the ICO-approved Plan </a:t>
            </a:r>
            <a:r>
              <a:rPr lang="en-US" sz="2800" i="1" dirty="0">
                <a:solidFill>
                  <a:srgbClr val="000000"/>
                </a:solidFill>
                <a:latin typeface="Calibri"/>
              </a:rPr>
              <a:t>(may affect future funding)</a:t>
            </a:r>
          </a:p>
          <a:p>
            <a:pPr>
              <a:spcBef>
                <a:spcPts val="0"/>
              </a:spcBef>
              <a:spcAft>
                <a:spcPts val="1800"/>
              </a:spcAft>
              <a:buClr>
                <a:srgbClr val="007FA9"/>
              </a:buClr>
            </a:pPr>
            <a:r>
              <a:rPr lang="en-US" sz="2800" b="1" u="sng" dirty="0">
                <a:solidFill>
                  <a:srgbClr val="FF0000"/>
                </a:solidFill>
                <a:latin typeface="Calibri"/>
              </a:rPr>
              <a:t>Effective January 25, 2023</a:t>
            </a:r>
            <a:r>
              <a:rPr lang="en-US" sz="2800" b="1" dirty="0">
                <a:solidFill>
                  <a:srgbClr val="FF0000"/>
                </a:solidFill>
                <a:latin typeface="Calibri"/>
              </a:rPr>
              <a:t> </a:t>
            </a:r>
            <a:r>
              <a:rPr lang="en-US" sz="2800" i="1" dirty="0">
                <a:solidFill>
                  <a:srgbClr val="000000"/>
                </a:solidFill>
                <a:latin typeface="Calibri"/>
              </a:rPr>
              <a:t>(replaces 2003 Data Sharing Policy)</a:t>
            </a:r>
          </a:p>
        </p:txBody>
      </p:sp>
    </p:spTree>
    <p:extLst>
      <p:ext uri="{BB962C8B-B14F-4D97-AF65-F5344CB8AC3E}">
        <p14:creationId xmlns:p14="http://schemas.microsoft.com/office/powerpoint/2010/main" val="7337564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CUSTOM DESIGN" val="f8ptuBc5"/>
  <p:tag name="ARTICULATE_SLIDE_COUNT" val="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venir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SP">
      <a:dk1>
        <a:srgbClr val="000000"/>
      </a:dk1>
      <a:lt1>
        <a:srgbClr val="FFFFFF"/>
      </a:lt1>
      <a:dk2>
        <a:srgbClr val="005F7A"/>
      </a:dk2>
      <a:lt2>
        <a:srgbClr val="FEFFFF"/>
      </a:lt2>
      <a:accent1>
        <a:srgbClr val="783CBD"/>
      </a:accent1>
      <a:accent2>
        <a:srgbClr val="005F7A"/>
      </a:accent2>
      <a:accent3>
        <a:srgbClr val="81BC00"/>
      </a:accent3>
      <a:accent4>
        <a:srgbClr val="007FA9"/>
      </a:accent4>
      <a:accent5>
        <a:srgbClr val="25CAD3"/>
      </a:accent5>
      <a:accent6>
        <a:srgbClr val="D1E8F6"/>
      </a:accent6>
      <a:hlink>
        <a:srgbClr val="346094"/>
      </a:hlink>
      <a:folHlink>
        <a:srgbClr val="783C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EFC1367A82E8429CF6C1BD3FF59578" ma:contentTypeVersion="13" ma:contentTypeDescription="Create a new document." ma:contentTypeScope="" ma:versionID="9ba070a416fc960002559051d104f9cd">
  <xsd:schema xmlns:xsd="http://www.w3.org/2001/XMLSchema" xmlns:xs="http://www.w3.org/2001/XMLSchema" xmlns:p="http://schemas.microsoft.com/office/2006/metadata/properties" xmlns:ns2="1ec8b5f1-aa83-4fa2-bcdb-a5be55c4beac" xmlns:ns3="e24c351a-6782-4201-a779-dddef047c978" targetNamespace="http://schemas.microsoft.com/office/2006/metadata/properties" ma:root="true" ma:fieldsID="0ab63a1be0171ed250568dffb0eb8da1" ns2:_="" ns3:_="">
    <xsd:import namespace="1ec8b5f1-aa83-4fa2-bcdb-a5be55c4beac"/>
    <xsd:import namespace="e24c351a-6782-4201-a779-dddef047c97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c8b5f1-aa83-4fa2-bcdb-a5be55c4b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4c351a-6782-4201-a779-dddef047c9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C7F4A2-D8AC-4B77-8938-0E44A0241EF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7A92FE7-0725-404E-853F-22E789C52DC6}">
  <ds:schemaRefs>
    <ds:schemaRef ds:uri="http://schemas.microsoft.com/sharepoint/v3/contenttype/forms"/>
  </ds:schemaRefs>
</ds:datastoreItem>
</file>

<file path=customXml/itemProps3.xml><?xml version="1.0" encoding="utf-8"?>
<ds:datastoreItem xmlns:ds="http://schemas.openxmlformats.org/officeDocument/2006/customXml" ds:itemID="{74F9BA34-41E9-4B14-B5FB-C4C13A8EEB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c8b5f1-aa83-4fa2-bcdb-a5be55c4beac"/>
    <ds:schemaRef ds:uri="e24c351a-6782-4201-a779-dddef047c9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4822</TotalTime>
  <Words>1444</Words>
  <Application>Microsoft Office PowerPoint</Application>
  <PresentationFormat>Widescreen</PresentationFormat>
  <Paragraphs>191</Paragraphs>
  <Slides>18</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Open Sans</vt:lpstr>
      <vt:lpstr>Roboto</vt:lpstr>
      <vt:lpstr>Whitney Semibold</vt:lpstr>
      <vt:lpstr>Wingdings</vt:lpstr>
      <vt:lpstr>Custom Design</vt:lpstr>
      <vt:lpstr>1_Office Theme</vt:lpstr>
      <vt:lpstr>Responsibly Managing and Sharing American Indian/ Alaska Native Participant Data Under the NIH Policy for Data Management and Sharing  </vt:lpstr>
      <vt:lpstr>Why does NIH Want Data to be Shared?</vt:lpstr>
      <vt:lpstr>Fundamental Policy Principles When Engaging Tribal Nations</vt:lpstr>
      <vt:lpstr>Iterative DMS Policy Development through Consistent Community Engagement</vt:lpstr>
      <vt:lpstr>Tribal Consultation </vt:lpstr>
      <vt:lpstr>NIH Tribal Consultation Findings &amp; Recommendations</vt:lpstr>
      <vt:lpstr>NIH Tribal Consultation Findings &amp; Recommendations</vt:lpstr>
      <vt:lpstr>Continued Community Engagement Developing the DMS Policy Supplemental Information on Managing and Sharing AI/AN Participant Data </vt:lpstr>
      <vt:lpstr> NIH Policy for Data Management and Sharing</vt:lpstr>
      <vt:lpstr>Expectations for DMS Plans and Flexibilities Afforded</vt:lpstr>
      <vt:lpstr>Potential Limitations on Sharing</vt:lpstr>
      <vt:lpstr>Supplemental Information: Responsible Management and Sharing of American Indian/ Alaska Native Participant Data</vt:lpstr>
      <vt:lpstr>Provides Considerations for Researchers When Developing Plans Prior to Conducting Research </vt:lpstr>
      <vt:lpstr>Considerations for Researchers Working with AI/AN Tribes</vt:lpstr>
      <vt:lpstr>Best Practices for Responsible Management and Sharing of AI/AN Participant Data</vt:lpstr>
      <vt:lpstr>Informed Consent and DMS Policy</vt:lpstr>
      <vt:lpstr>Supplemental Information for Protecting Privacy When Sharing Human Research Participant Data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title</dc:title>
  <dc:creator>Nora Murphy</dc:creator>
  <cp:lastModifiedBy>OSP</cp:lastModifiedBy>
  <cp:revision>205</cp:revision>
  <cp:lastPrinted>2020-01-08T14:38:49Z</cp:lastPrinted>
  <dcterms:created xsi:type="dcterms:W3CDTF">2019-12-06T17:54:49Z</dcterms:created>
  <dcterms:modified xsi:type="dcterms:W3CDTF">2023-02-21T13:53:53Z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F55D51A6-C28E-40A3-8FC9-E60C8EEE570E</vt:lpwstr>
  </property>
  <property fmtid="{D5CDD505-2E9C-101B-9397-08002B2CF9AE}" pid="3" name="ArticulatePath">
    <vt:lpwstr>Presentation1</vt:lpwstr>
  </property>
  <property fmtid="{D5CDD505-2E9C-101B-9397-08002B2CF9AE}" pid="4" name="ContentTypeId">
    <vt:lpwstr>0x01010043EFC1367A82E8429CF6C1BD3FF59578</vt:lpwstr>
  </property>
</Properties>
</file>