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25" r:id="rId2"/>
    <p:sldMasterId id="2147483736" r:id="rId3"/>
  </p:sldMasterIdLst>
  <p:notesMasterIdLst>
    <p:notesMasterId r:id="rId14"/>
  </p:notesMasterIdLst>
  <p:sldIdLst>
    <p:sldId id="269" r:id="rId4"/>
    <p:sldId id="289" r:id="rId5"/>
    <p:sldId id="295" r:id="rId6"/>
    <p:sldId id="280" r:id="rId7"/>
    <p:sldId id="287" r:id="rId8"/>
    <p:sldId id="298" r:id="rId9"/>
    <p:sldId id="302" r:id="rId10"/>
    <p:sldId id="303" r:id="rId11"/>
    <p:sldId id="288" r:id="rId12"/>
    <p:sldId id="300" r:id="rId1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10016-E358-1E38-7770-DED4F0A945EF}" name="McGregor, Nora" initials="MN" userId="S::nora.mcgregor@bl.uk::4220d97e-d261-4f87-abd7-a3d459e9404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1A48"/>
    <a:srgbClr val="FFF59B"/>
    <a:srgbClr val="90D4F6"/>
    <a:srgbClr val="F39200"/>
    <a:srgbClr val="003611"/>
    <a:srgbClr val="D1E1A4"/>
    <a:srgbClr val="584279"/>
    <a:srgbClr val="BBBDDB"/>
    <a:srgbClr val="740230"/>
    <a:srgbClr val="F6AE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A0A225-9798-4B4A-8A30-CFB37EBC6044}" v="103" dt="2022-04-21T12:24:02.600"/>
    <p1510:client id="{188D3B6A-83DD-4BC4-A3F0-1F7DA579B219}" v="196" dt="2022-04-21T12:36:38.476"/>
    <p1510:client id="{4135C899-ABFD-406D-8331-D7660600C587}" v="16" dt="2022-04-21T11:11:10.864"/>
    <p1510:client id="{4556A185-6095-4EE6-8340-F625296C6619}" v="575" dt="2022-04-20T15:18:03.178"/>
    <p1510:client id="{7BF66261-81F9-4485-89BB-DE95090C8D11}" v="658" dt="2022-04-21T13:33:31.898"/>
    <p1510:client id="{84C8E7B4-3C57-4F8A-84E2-DC4B31AB6E45}" v="26" dt="2022-04-21T07:14:00.860"/>
    <p1510:client id="{915D8E41-FBEA-44D5-B6A3-899ECAA3DE3C}" v="51" dt="2022-04-20T10:00:12.237"/>
    <p1510:client id="{A25528A6-1C06-4482-8092-D2919E15D474}" v="4" dt="2022-04-21T07:40:21.232"/>
    <p1510:client id="{B6BB26BC-C36A-4774-B026-EB446D0221FC}" v="19" dt="2022-04-21T07:27:58.778"/>
    <p1510:client id="{D237290E-48D8-464F-A0D8-9CC75F64E7AE}" v="174" dt="2022-04-21T08:26:33.294"/>
    <p1510:client id="{E94048D5-9BC6-4669-8B6D-F903A18BEBEF}" v="111" dt="2022-04-21T08:55:28.4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56387" autoAdjust="0"/>
  </p:normalViewPr>
  <p:slideViewPr>
    <p:cSldViewPr snapToGrid="0" snapToObjects="1" showGuides="1">
      <p:cViewPr varScale="1">
        <p:scale>
          <a:sx n="44" d="100"/>
          <a:sy n="44" d="100"/>
        </p:scale>
        <p:origin x="2194" y="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19"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8056"/>
          </a:xfrm>
          <a:prstGeom prst="rect">
            <a:avLst/>
          </a:prstGeom>
        </p:spPr>
        <p:txBody>
          <a:bodyPr vert="horz" lIns="95558" tIns="47779" rIns="95558" bIns="47779" rtlCol="0"/>
          <a:lstStyle>
            <a:lvl1pPr algn="l">
              <a:defRPr sz="1300"/>
            </a:lvl1pPr>
          </a:lstStyle>
          <a:p>
            <a:endParaRPr lang="en-GB"/>
          </a:p>
        </p:txBody>
      </p:sp>
      <p:sp>
        <p:nvSpPr>
          <p:cNvPr id="3" name="Date Placeholder 2"/>
          <p:cNvSpPr>
            <a:spLocks noGrp="1"/>
          </p:cNvSpPr>
          <p:nvPr>
            <p:ph type="dt" idx="1"/>
          </p:nvPr>
        </p:nvSpPr>
        <p:spPr>
          <a:xfrm>
            <a:off x="3850444" y="1"/>
            <a:ext cx="2945659" cy="498056"/>
          </a:xfrm>
          <a:prstGeom prst="rect">
            <a:avLst/>
          </a:prstGeom>
        </p:spPr>
        <p:txBody>
          <a:bodyPr vert="horz" lIns="95558" tIns="47779" rIns="95558" bIns="47779" rtlCol="0"/>
          <a:lstStyle>
            <a:lvl1pPr algn="r">
              <a:defRPr sz="1300"/>
            </a:lvl1pPr>
          </a:lstStyle>
          <a:p>
            <a:fld id="{870314DD-C19C-401E-B218-4D88F2A034FD}" type="datetimeFigureOut">
              <a:rPr lang="en-GB" smtClean="0"/>
              <a:t>10/11/2022</a:t>
            </a:fld>
            <a:endParaRPr lang="en-GB"/>
          </a:p>
        </p:txBody>
      </p:sp>
      <p:sp>
        <p:nvSpPr>
          <p:cNvPr id="4" name="Slide Image Placeholder 3"/>
          <p:cNvSpPr>
            <a:spLocks noGrp="1" noRot="1" noChangeAspect="1"/>
          </p:cNvSpPr>
          <p:nvPr>
            <p:ph type="sldImg" idx="2"/>
          </p:nvPr>
        </p:nvSpPr>
        <p:spPr>
          <a:xfrm>
            <a:off x="422275" y="1239838"/>
            <a:ext cx="5954713" cy="3351212"/>
          </a:xfrm>
          <a:prstGeom prst="rect">
            <a:avLst/>
          </a:prstGeom>
          <a:noFill/>
          <a:ln w="12700">
            <a:solidFill>
              <a:prstClr val="black"/>
            </a:solidFill>
          </a:ln>
        </p:spPr>
        <p:txBody>
          <a:bodyPr vert="horz" lIns="95558" tIns="47779" rIns="95558" bIns="47779" rtlCol="0" anchor="ctr"/>
          <a:lstStyle/>
          <a:p>
            <a:endParaRPr lang="en-GB"/>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5558" tIns="47779" rIns="95558" bIns="4777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28586"/>
            <a:ext cx="2945659" cy="498055"/>
          </a:xfrm>
          <a:prstGeom prst="rect">
            <a:avLst/>
          </a:prstGeom>
        </p:spPr>
        <p:txBody>
          <a:bodyPr vert="horz" lIns="95558" tIns="47779" rIns="95558" bIns="47779" rtlCol="0" anchor="b"/>
          <a:lstStyle>
            <a:lvl1pPr algn="l">
              <a:defRPr sz="1300"/>
            </a:lvl1pPr>
          </a:lstStyle>
          <a:p>
            <a:endParaRPr lang="en-GB"/>
          </a:p>
        </p:txBody>
      </p:sp>
      <p:sp>
        <p:nvSpPr>
          <p:cNvPr id="7" name="Slide Number Placeholder 6"/>
          <p:cNvSpPr>
            <a:spLocks noGrp="1"/>
          </p:cNvSpPr>
          <p:nvPr>
            <p:ph type="sldNum" sz="quarter" idx="5"/>
          </p:nvPr>
        </p:nvSpPr>
        <p:spPr>
          <a:xfrm>
            <a:off x="3850444" y="9428586"/>
            <a:ext cx="2945659" cy="498055"/>
          </a:xfrm>
          <a:prstGeom prst="rect">
            <a:avLst/>
          </a:prstGeom>
        </p:spPr>
        <p:txBody>
          <a:bodyPr vert="horz" lIns="95558" tIns="47779" rIns="95558" bIns="47779" rtlCol="0" anchor="b"/>
          <a:lstStyle>
            <a:lvl1pPr algn="r">
              <a:defRPr sz="1300"/>
            </a:lvl1pPr>
          </a:lstStyle>
          <a:p>
            <a:fld id="{86490CF6-A4BA-44DC-9AA5-D41D4A55A787}" type="slidenum">
              <a:rPr lang="en-GB" smtClean="0"/>
              <a:t>‹#›</a:t>
            </a:fld>
            <a:endParaRPr lang="en-GB"/>
          </a:p>
        </p:txBody>
      </p:sp>
    </p:spTree>
    <p:extLst>
      <p:ext uri="{BB962C8B-B14F-4D97-AF65-F5344CB8AC3E}">
        <p14:creationId xmlns:p14="http://schemas.microsoft.com/office/powerpoint/2010/main" val="3820002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www.youtube.com/watch?v=tp4y-_VoXdA&amp;feature=youtu.be" TargetMode="External"/><Relationship Id="rId3" Type="http://schemas.openxmlformats.org/officeDocument/2006/relationships/hyperlink" Target="https://blogs.bl.uk/digital-scholarship/2018/01/using-transkribus-with-the-india-office-records.html" TargetMode="External"/><Relationship Id="rId7" Type="http://schemas.openxmlformats.org/officeDocument/2006/relationships/hyperlink" Target="https://blogs.bl.uk/digital-scholarship/2018/05/seeing-british-library-collections-through-a-digital-lens.html"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blogs.bl.uk/digital-scholarship/2016/07/a-temporal-spatial-investigation-of-disease-in-19th-century-british-newspapers.html" TargetMode="External"/><Relationship Id="rId5" Type="http://schemas.openxmlformats.org/officeDocument/2006/relationships/hyperlink" Target="https://blog.cogapp.com/from-machine-learning-to-human-learning-ebddd6a9929a" TargetMode="External"/><Relationship Id="rId10" Type="http://schemas.openxmlformats.org/officeDocument/2006/relationships/hyperlink" Target="http://www.scottbot.net/HIAL/index.html@p=19113.html" TargetMode="External"/><Relationship Id="rId4" Type="http://schemas.openxmlformats.org/officeDocument/2006/relationships/hyperlink" Target="https://blogs.bl.uk/digital-scholarship/2020/04/clean-migrate-validate-enhance-processing-archival-metadata-with-open-refine.html" TargetMode="External"/><Relationship Id="rId9" Type="http://schemas.openxmlformats.org/officeDocument/2006/relationships/hyperlink" Target="https://www.nytimes.com/2011/06/26/books/review/the-mechanic-muse-what-is-distant-reading.html"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bl.uk/case-studies/computing-for-cultural-heritage-student-project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zooniverse.org/projects/gjevon/agents-of-enslavement/classify"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6490CF6-A4BA-44DC-9AA5-D41D4A55A787}" type="slidenum">
              <a:rPr lang="en-GB" smtClean="0"/>
              <a:t>1</a:t>
            </a:fld>
            <a:endParaRPr lang="en-GB"/>
          </a:p>
        </p:txBody>
      </p:sp>
    </p:spTree>
    <p:extLst>
      <p:ext uri="{BB962C8B-B14F-4D97-AF65-F5344CB8AC3E}">
        <p14:creationId xmlns:p14="http://schemas.microsoft.com/office/powerpoint/2010/main" val="558407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British Library is the national library of the UK.</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172B4D"/>
                </a:solidFill>
                <a:latin typeface="Ebrima" panose="02000000000000000000" pitchFamily="2" charset="0"/>
                <a:ea typeface="Ebrima" panose="02000000000000000000" pitchFamily="2" charset="0"/>
                <a:cs typeface="Ebrima" panose="02000000000000000000" pitchFamily="2" charset="0"/>
              </a:rPr>
              <a:t>Our team’s mission is to enable the use of the British Library’s </a:t>
            </a:r>
            <a:r>
              <a:rPr lang="en-US" sz="1200" b="0" dirty="0">
                <a:solidFill>
                  <a:schemeClr val="accent1"/>
                </a:solidFill>
                <a:latin typeface="Ebrima" panose="02000000000000000000" pitchFamily="2" charset="0"/>
                <a:ea typeface="Ebrima" panose="02000000000000000000" pitchFamily="2" charset="0"/>
                <a:cs typeface="Ebrima" panose="02000000000000000000" pitchFamily="2" charset="0"/>
              </a:rPr>
              <a:t>digital collections </a:t>
            </a:r>
            <a:r>
              <a:rPr lang="en-US" sz="1200" b="0" dirty="0">
                <a:solidFill>
                  <a:srgbClr val="172B4D"/>
                </a:solidFill>
                <a:latin typeface="Ebrima" panose="02000000000000000000" pitchFamily="2" charset="0"/>
                <a:ea typeface="Ebrima" panose="02000000000000000000" pitchFamily="2" charset="0"/>
                <a:cs typeface="Ebrima" panose="02000000000000000000" pitchFamily="2" charset="0"/>
              </a:rPr>
              <a:t>for research, inspiration, creativity, and enjoyment</a:t>
            </a:r>
            <a:endParaRPr lang="en-GB" b="0" dirty="0"/>
          </a:p>
          <a:p>
            <a:endParaRPr lang="en-GB" dirty="0"/>
          </a:p>
          <a:p>
            <a:r>
              <a:rPr lang="en-GB" dirty="0"/>
              <a:t>But it’s not just our singular mission, this is a shared goal across many areas of the Library in some way or another.</a:t>
            </a:r>
            <a:r>
              <a:rPr lang="en-GB" baseline="0" dirty="0"/>
              <a:t> </a:t>
            </a:r>
          </a:p>
          <a:p>
            <a:endParaRPr lang="en-GB" baseline="0" dirty="0"/>
          </a:p>
          <a:p>
            <a:r>
              <a:rPr lang="en-GB" baseline="0" dirty="0"/>
              <a:t>O</a:t>
            </a:r>
            <a:r>
              <a:rPr lang="en-GB" dirty="0"/>
              <a:t>ne of</a:t>
            </a:r>
            <a:r>
              <a:rPr lang="en-GB" baseline="0" dirty="0"/>
              <a:t> the most effective ways we have found for support digital transformation over the last decade is by investing heavily and smartly in our staff skills development through this Digital Scholarship Training Programme we devised. </a:t>
            </a:r>
          </a:p>
          <a:p>
            <a:endParaRPr lang="en-GB" dirty="0"/>
          </a:p>
        </p:txBody>
      </p:sp>
      <p:sp>
        <p:nvSpPr>
          <p:cNvPr id="4" name="Slide Number Placeholder 3"/>
          <p:cNvSpPr>
            <a:spLocks noGrp="1"/>
          </p:cNvSpPr>
          <p:nvPr>
            <p:ph type="sldNum" sz="quarter" idx="10"/>
          </p:nvPr>
        </p:nvSpPr>
        <p:spPr/>
        <p:txBody>
          <a:bodyPr/>
          <a:lstStyle/>
          <a:p>
            <a:fld id="{86490CF6-A4BA-44DC-9AA5-D41D4A55A787}" type="slidenum">
              <a:rPr lang="en-GB" smtClean="0"/>
              <a:t>2</a:t>
            </a:fld>
            <a:endParaRPr lang="en-GB"/>
          </a:p>
        </p:txBody>
      </p:sp>
    </p:spTree>
    <p:extLst>
      <p:ext uri="{BB962C8B-B14F-4D97-AF65-F5344CB8AC3E}">
        <p14:creationId xmlns:p14="http://schemas.microsoft.com/office/powerpoint/2010/main" val="3780901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bespoke</a:t>
            </a:r>
            <a:r>
              <a:rPr lang="en-GB" baseline="0" dirty="0"/>
              <a:t>, developed and managed by me and a team of 5 Digital Curators, and now, a full-time Business Support Admin, Digital Scholarship Training Initiatives! </a:t>
            </a:r>
          </a:p>
          <a:p>
            <a:endParaRPr lang="en-GB" baseline="0" dirty="0"/>
          </a:p>
          <a:p>
            <a:r>
              <a:rPr lang="en-GB" baseline="0" dirty="0"/>
              <a:t>Now, I know that some of you are thinking “well, we don’t have nearly that kind of resource!” or maybe even some of you here are like “I’m a staff of one!” </a:t>
            </a:r>
          </a:p>
          <a:p>
            <a:endParaRPr lang="en-GB" baseline="0" dirty="0"/>
          </a:p>
          <a:p>
            <a:r>
              <a:rPr lang="en-GB" baseline="0" dirty="0"/>
              <a:t>But I think in sharing our story of how we got here that there are some practical approaches in that experience that might help, no matter your institutional context.</a:t>
            </a:r>
          </a:p>
          <a:p>
            <a:endParaRPr lang="en-GB" dirty="0"/>
          </a:p>
        </p:txBody>
      </p:sp>
      <p:sp>
        <p:nvSpPr>
          <p:cNvPr id="4" name="Slide Number Placeholder 3"/>
          <p:cNvSpPr>
            <a:spLocks noGrp="1"/>
          </p:cNvSpPr>
          <p:nvPr>
            <p:ph type="sldNum" sz="quarter" idx="10"/>
          </p:nvPr>
        </p:nvSpPr>
        <p:spPr/>
        <p:txBody>
          <a:bodyPr/>
          <a:lstStyle/>
          <a:p>
            <a:fld id="{86490CF6-A4BA-44DC-9AA5-D41D4A55A787}" type="slidenum">
              <a:rPr lang="en-GB" smtClean="0"/>
              <a:t>3</a:t>
            </a:fld>
            <a:endParaRPr lang="en-GB"/>
          </a:p>
        </p:txBody>
      </p:sp>
    </p:spTree>
    <p:extLst>
      <p:ext uri="{BB962C8B-B14F-4D97-AF65-F5344CB8AC3E}">
        <p14:creationId xmlns:p14="http://schemas.microsoft.com/office/powerpoint/2010/main" val="3857502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a:t>
            </a:r>
            <a:r>
              <a:rPr lang="en-GB" baseline="0" dirty="0"/>
              <a:t> </a:t>
            </a:r>
            <a:r>
              <a:rPr lang="en-GB" dirty="0"/>
              <a:t>weren’t always so digitally</a:t>
            </a:r>
            <a:r>
              <a:rPr lang="en-GB" baseline="0" dirty="0"/>
              <a:t> astute! </a:t>
            </a:r>
          </a:p>
          <a:p>
            <a:endParaRPr lang="en-GB" baseline="0" dirty="0"/>
          </a:p>
          <a:p>
            <a:r>
              <a:rPr lang="en-GB" baseline="0" dirty="0"/>
              <a:t>When our team was formed in 2010, it was because the library recognised a need to focus attention on the changing landscape of research. </a:t>
            </a:r>
          </a:p>
          <a:p>
            <a:endParaRPr lang="en-GB" baseline="0" dirty="0"/>
          </a:p>
          <a:p>
            <a:r>
              <a:rPr lang="en-GB" baseline="0" dirty="0"/>
              <a:t>Importantly, the very first job descriptions included a skill building imperative:</a:t>
            </a:r>
          </a:p>
          <a:p>
            <a:endParaRPr lang="en-GB" baseline="0" dirty="0"/>
          </a:p>
          <a:p>
            <a:r>
              <a:rPr lang="en-GB" baseline="0" dirty="0"/>
              <a:t>Implicitly: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To support curators and other professionals in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collections areas in the implementation and integration of digital collections and digital tools into curatorial functions, whether project based or routine.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effectLst/>
                <a:latin typeface="+mn-lt"/>
                <a:ea typeface="+mn-ea"/>
                <a:cs typeface="+mn-cs"/>
              </a:rPr>
              <a:t>And</a:t>
            </a:r>
            <a:r>
              <a:rPr lang="en-GB" sz="1200" kern="1200" baseline="0" dirty="0">
                <a:solidFill>
                  <a:schemeClr val="tx1"/>
                </a:solidFill>
                <a:effectLst/>
                <a:latin typeface="+mn-lt"/>
                <a:ea typeface="+mn-ea"/>
                <a:cs typeface="+mn-cs"/>
              </a:rPr>
              <a:t> explicitly:</a:t>
            </a: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To train staff throughout the Library in the opportunities for and practices of digital scholarship.</a:t>
            </a:r>
          </a:p>
          <a:p>
            <a:endParaRPr lang="en-GB" baseline="0" dirty="0"/>
          </a:p>
          <a:p>
            <a:r>
              <a:rPr lang="en-GB" baseline="0" dirty="0"/>
              <a:t>The team was formed entirely from existing employees, and none of us who moved into the first Digital Curator roles had particularly strong digital skills, what we had was a very strong interest in learning about this new domain and its potential to transform the way we support researchers. </a:t>
            </a:r>
          </a:p>
          <a:p>
            <a:endParaRPr lang="en-GB" baseline="0" dirty="0"/>
          </a:p>
          <a:p>
            <a:r>
              <a:rPr lang="en-GB" baseline="0" dirty="0"/>
              <a:t>Questions were coming to us of a wholly different nature, instead of just being asked about whether or not a manuscript had been digitised and was available online, we were getting very computationally heavy questions around text mining thousands of newspapers for digital humanities research!</a:t>
            </a:r>
          </a:p>
          <a:p>
            <a:endParaRPr lang="en-GB" baseline="0" dirty="0"/>
          </a:p>
          <a:p>
            <a:r>
              <a:rPr lang="en-GB" baseline="0" dirty="0"/>
              <a:t>And frankly, we weren’t at all prepared to answer them at the time. </a:t>
            </a:r>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86490CF6-A4BA-44DC-9AA5-D41D4A55A787}" type="slidenum">
              <a:rPr lang="en-GB" smtClean="0"/>
              <a:t>4</a:t>
            </a:fld>
            <a:endParaRPr lang="en-GB"/>
          </a:p>
        </p:txBody>
      </p:sp>
    </p:spTree>
    <p:extLst>
      <p:ext uri="{BB962C8B-B14F-4D97-AF65-F5344CB8AC3E}">
        <p14:creationId xmlns:p14="http://schemas.microsoft.com/office/powerpoint/2010/main" val="2965688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It has been crucial that this training remit was established early on in the new role, it has meant that upwards of 20% of our time is dedicated to this giving back. Often times folks have to fight for that time and space in the job to learn, so having a training obligation laid out in the role helps to ensure that. When we learn something, everyone learns something.</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a:t>
            </a:r>
            <a:r>
              <a:rPr lang="en-GB" baseline="0" dirty="0"/>
              <a:t> we were tasked with training colleagues in digital scholarship, and yet, had none of this knowledge ourselves yet! </a:t>
            </a:r>
          </a:p>
          <a:p>
            <a:endParaRPr lang="en-GB" baseline="0" dirty="0"/>
          </a:p>
          <a:p>
            <a:r>
              <a:rPr lang="en-GB" baseline="0" dirty="0"/>
              <a:t>So w</a:t>
            </a:r>
            <a:r>
              <a:rPr lang="en-GB" dirty="0"/>
              <a:t>e fanned</a:t>
            </a:r>
            <a:r>
              <a:rPr lang="en-GB" baseline="0" dirty="0"/>
              <a:t> out around the UK and abroad and attended every digital humanities course we could find, data centric events and talks around </a:t>
            </a:r>
            <a:r>
              <a:rPr lang="en-GB" baseline="0" dirty="0" err="1"/>
              <a:t>london</a:t>
            </a:r>
            <a:r>
              <a:rPr lang="en-GB" baseline="0" dirty="0"/>
              <a:t> (like </a:t>
            </a:r>
            <a:r>
              <a:rPr lang="en-GB" baseline="0" dirty="0" err="1"/>
              <a:t>databeers</a:t>
            </a:r>
            <a:r>
              <a:rPr lang="en-GB" baseline="0" dirty="0"/>
              <a:t>). </a:t>
            </a:r>
          </a:p>
          <a:p>
            <a:endParaRPr lang="en-GB" baseline="0" dirty="0"/>
          </a:p>
          <a:p>
            <a:r>
              <a:rPr lang="en-GB" dirty="0"/>
              <a:t>What we learned,</a:t>
            </a:r>
            <a:r>
              <a:rPr lang="en-GB" baseline="0" dirty="0"/>
              <a:t> alongside budding digital scholars, helped to inform not just the content but the ethos itself of what would become our Digital Scholarship Training Programme.  </a:t>
            </a:r>
          </a:p>
          <a:p>
            <a:endParaRPr lang="en-GB" baseline="0" dirty="0"/>
          </a:p>
          <a:p>
            <a:r>
              <a:rPr lang="en-GB" baseline="0" dirty="0"/>
              <a:t>[list]</a:t>
            </a:r>
          </a:p>
          <a:p>
            <a:endParaRPr lang="en-GB" baseline="0" dirty="0"/>
          </a:p>
          <a:p>
            <a:r>
              <a:rPr lang="en-GB" baseline="0" dirty="0"/>
              <a:t>Crucially, it was by really embedding ourselves in with our target audience and understanding what they needed from us to better support them, we were able to be open minded about what digital knowledge we needed to get there.</a:t>
            </a:r>
          </a:p>
          <a:p>
            <a:endParaRPr lang="en-GB" baseline="0" dirty="0"/>
          </a:p>
          <a:p>
            <a:r>
              <a:rPr lang="en-GB" baseline="0" dirty="0"/>
              <a:t>We realised the sort of digital transformation required to support our users was going to be a continuous thing, and it wasn’t the sort of need you can capture from a typical digital skills survey (it wasn’t as simple as “Learn Excel” or any other particular technology for a specific end). </a:t>
            </a:r>
          </a:p>
          <a:p>
            <a:endParaRPr lang="en-GB" baseline="0" dirty="0"/>
          </a:p>
          <a:p>
            <a:r>
              <a:rPr lang="en-GB" baseline="0" dirty="0"/>
              <a:t>It would require some faith from managers across the organisation at first that there is value in allowing people to explore new ideas and experiment on company time, even at the risk that they may not apply the concepts practically straight away. A sort of “lab” mentality. Eventually this pays off!</a:t>
            </a:r>
          </a:p>
          <a:p>
            <a:endParaRPr lang="en-GB" baseline="0" dirty="0"/>
          </a:p>
          <a:p>
            <a:r>
              <a:rPr lang="en-GB" baseline="0" dirty="0"/>
              <a:t>We also realised that learning (and teaching) this stuff needed to be shared across the Library, digital could not just be the domain of the digital research team in isolation. It has always been important to us that the DSTP was a place for knowledge sharing across, not just broadcasting.</a:t>
            </a:r>
          </a:p>
          <a:p>
            <a:endParaRPr lang="en-GB" baseline="0" dirty="0"/>
          </a:p>
          <a:p>
            <a:r>
              <a:rPr lang="en-GB" dirty="0"/>
              <a:t>The DSTP represents a dedicated and supported space, a fertile environment, for encouraging and sustaining digital transformation. </a:t>
            </a:r>
          </a:p>
        </p:txBody>
      </p:sp>
      <p:sp>
        <p:nvSpPr>
          <p:cNvPr id="4" name="Slide Number Placeholder 3"/>
          <p:cNvSpPr>
            <a:spLocks noGrp="1"/>
          </p:cNvSpPr>
          <p:nvPr>
            <p:ph type="sldNum" sz="quarter" idx="10"/>
          </p:nvPr>
        </p:nvSpPr>
        <p:spPr/>
        <p:txBody>
          <a:bodyPr/>
          <a:lstStyle/>
          <a:p>
            <a:fld id="{86490CF6-A4BA-44DC-9AA5-D41D4A55A787}" type="slidenum">
              <a:rPr lang="en-GB" smtClean="0"/>
              <a:t>5</a:t>
            </a:fld>
            <a:endParaRPr lang="en-GB"/>
          </a:p>
        </p:txBody>
      </p:sp>
    </p:spTree>
    <p:extLst>
      <p:ext uri="{BB962C8B-B14F-4D97-AF65-F5344CB8AC3E}">
        <p14:creationId xmlns:p14="http://schemas.microsoft.com/office/powerpoint/2010/main" val="4134688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we teach…</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Courses aimed at academics often have a different practical emphasis so</a:t>
            </a:r>
            <a:r>
              <a:rPr lang="en-GB" sz="1200" b="0" i="0" u="none" strike="noStrike" kern="1200" baseline="0" dirty="0">
                <a:solidFill>
                  <a:schemeClr val="tx1"/>
                </a:solidFill>
                <a:effectLst/>
                <a:latin typeface="+mn-lt"/>
                <a:ea typeface="+mn-ea"/>
                <a:cs typeface="+mn-cs"/>
              </a:rPr>
              <a:t> we spend a lot of time adapting things to the cultural heritage perspective</a:t>
            </a:r>
            <a:r>
              <a:rPr lang="en-GB" sz="1200" b="0" i="0" u="none" strike="noStrike" kern="1200" dirty="0">
                <a:solidFill>
                  <a:schemeClr val="tx1"/>
                </a:solidFill>
                <a:effectLst/>
                <a:latin typeface="+mn-lt"/>
                <a:ea typeface="+mn-ea"/>
                <a:cs typeface="+mn-cs"/>
              </a:rPr>
              <a:t>. </a:t>
            </a:r>
            <a:r>
              <a:rPr lang="en-GB" dirty="0"/>
              <a:t>So we decided</a:t>
            </a:r>
            <a:r>
              <a:rPr lang="en-GB" baseline="0" dirty="0"/>
              <a:t> we need to build our own offering staff. </a:t>
            </a:r>
            <a:r>
              <a:rPr lang="en-GB" sz="1200" b="0" i="0" u="none" strike="noStrike" kern="1200" dirty="0">
                <a:solidFill>
                  <a:schemeClr val="tx1"/>
                </a:solidFill>
                <a:effectLst/>
                <a:latin typeface="+mn-lt"/>
                <a:ea typeface="+mn-ea"/>
                <a:cs typeface="+mn-cs"/>
              </a:rPr>
              <a:t>Though there are positive movements in this area with some 'DH for librarians' courses available now on Library Juice Academy, software skills training through the Library Carpentries, and expertise sharing through Research Libraries UK Digital Scholarship Network and the AI4LAM community, there is still a need for a similarly comprehensive, cohesive, and convenient sector-specific training like the DSTP that can be delivered and managed at scale across the sector. I’m hoping to do some of</a:t>
            </a:r>
            <a:r>
              <a:rPr lang="en-GB" sz="1200" b="0" i="0" u="none" strike="noStrike" kern="1200" baseline="0" dirty="0">
                <a:solidFill>
                  <a:schemeClr val="tx1"/>
                </a:solidFill>
                <a:effectLst/>
                <a:latin typeface="+mn-lt"/>
                <a:ea typeface="+mn-ea"/>
                <a:cs typeface="+mn-cs"/>
              </a:rPr>
              <a:t> that work through a working group as part of the LIBER (research libraries across Europe)</a:t>
            </a:r>
            <a:endParaRPr lang="en-GB" sz="1200" b="0" i="0" u="none" strike="noStrike" kern="1200" dirty="0">
              <a:solidFill>
                <a:schemeClr val="tx1"/>
              </a:solidFill>
              <a:effectLst/>
              <a:latin typeface="+mn-lt"/>
              <a:ea typeface="+mn-ea"/>
              <a:cs typeface="+mn-cs"/>
            </a:endParaRPr>
          </a:p>
          <a:p>
            <a:pPr rtl="0"/>
            <a:endParaRPr lang="en-GB" sz="1200" b="0" i="0" u="none" strike="noStrike" kern="1200" dirty="0">
              <a:solidFill>
                <a:schemeClr val="tx1"/>
              </a:solidFill>
              <a:effectLst/>
              <a:latin typeface="+mn-lt"/>
              <a:ea typeface="+mn-ea"/>
              <a:cs typeface="+mn-cs"/>
            </a:endParaRPr>
          </a:p>
          <a:p>
            <a:pPr rtl="0"/>
            <a:endParaRPr lang="en-GB"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GB" dirty="0">
                <a:solidFill>
                  <a:srgbClr val="212121"/>
                </a:solidFill>
                <a:latin typeface="Calibri" panose="020F0502020204030204" pitchFamily="34" charset="0"/>
              </a:rPr>
              <a:t>Create machine-readable text for search/analysis (</a:t>
            </a:r>
            <a:r>
              <a:rPr lang="en-GB" dirty="0">
                <a:solidFill>
                  <a:srgbClr val="008272"/>
                </a:solidFill>
                <a:latin typeface="Calibri" panose="020F0502020204030204" pitchFamily="34" charset="0"/>
                <a:hlinkClick r:id="rId3"/>
              </a:rPr>
              <a:t>OCR/HTR</a:t>
            </a:r>
            <a:r>
              <a:rPr lang="en-GB" dirty="0">
                <a:solidFill>
                  <a:srgbClr val="212121"/>
                </a:solidFill>
                <a:latin typeface="Calibri" panose="020F0502020204030204" pitchFamily="34" charset="0"/>
              </a:rPr>
              <a:t>)</a:t>
            </a:r>
          </a:p>
          <a:p>
            <a:pPr marL="171450" indent="-171450">
              <a:buFont typeface="Arial" panose="020B0604020202020204" pitchFamily="34" charset="0"/>
              <a:buChar char="•"/>
            </a:pPr>
            <a:r>
              <a:rPr lang="en-GB" dirty="0">
                <a:solidFill>
                  <a:srgbClr val="212121"/>
                </a:solidFill>
                <a:latin typeface="Calibri" panose="020F0502020204030204" pitchFamily="34" charset="0"/>
              </a:rPr>
              <a:t>Work more efficiently with our data and keep it tidy (</a:t>
            </a:r>
            <a:r>
              <a:rPr lang="en-GB" dirty="0">
                <a:solidFill>
                  <a:srgbClr val="008272"/>
                </a:solidFill>
                <a:latin typeface="Calibri" panose="020F0502020204030204" pitchFamily="34" charset="0"/>
                <a:hlinkClick r:id="rId4"/>
              </a:rPr>
              <a:t>data cleaning</a:t>
            </a:r>
            <a:r>
              <a:rPr lang="en-GB" dirty="0">
                <a:solidFill>
                  <a:srgbClr val="212121"/>
                </a:solidFill>
                <a:latin typeface="Calibri" panose="020F0502020204030204" pitchFamily="34" charset="0"/>
              </a:rPr>
              <a:t>)</a:t>
            </a:r>
          </a:p>
          <a:p>
            <a:pPr marL="171450" indent="-171450">
              <a:buFont typeface="Arial" panose="020B0604020202020204" pitchFamily="34" charset="0"/>
              <a:buChar char="•"/>
            </a:pPr>
            <a:r>
              <a:rPr lang="en-GB" dirty="0">
                <a:solidFill>
                  <a:srgbClr val="008272"/>
                </a:solidFill>
                <a:latin typeface="Calibri" panose="020F0502020204030204" pitchFamily="34" charset="0"/>
                <a:hlinkClick r:id="rId5"/>
              </a:rPr>
              <a:t>Classify data</a:t>
            </a:r>
            <a:r>
              <a:rPr lang="en-GB" dirty="0">
                <a:solidFill>
                  <a:srgbClr val="212121"/>
                </a:solidFill>
                <a:latin typeface="Calibri" panose="020F0502020204030204" pitchFamily="34" charset="0"/>
              </a:rPr>
              <a:t> about people, places, concepts (</a:t>
            </a:r>
            <a:r>
              <a:rPr lang="en-GB" dirty="0" err="1">
                <a:solidFill>
                  <a:srgbClr val="008272"/>
                </a:solidFill>
                <a:latin typeface="Calibri" panose="020F0502020204030204" pitchFamily="34" charset="0"/>
                <a:hlinkClick r:id="rId6"/>
              </a:rPr>
              <a:t>georeferencing</a:t>
            </a:r>
            <a:r>
              <a:rPr lang="en-GB" dirty="0">
                <a:solidFill>
                  <a:srgbClr val="212121"/>
                </a:solidFill>
                <a:latin typeface="Calibri" panose="020F0502020204030204" pitchFamily="34" charset="0"/>
              </a:rPr>
              <a:t>/</a:t>
            </a:r>
            <a:r>
              <a:rPr lang="en-GB" dirty="0">
                <a:solidFill>
                  <a:srgbClr val="008272"/>
                </a:solidFill>
                <a:latin typeface="Calibri" panose="020F0502020204030204" pitchFamily="34" charset="0"/>
                <a:hlinkClick r:id="rId5"/>
              </a:rPr>
              <a:t>named-entity recognition</a:t>
            </a:r>
            <a:r>
              <a:rPr lang="en-GB" dirty="0">
                <a:solidFill>
                  <a:srgbClr val="212121"/>
                </a:solidFill>
                <a:latin typeface="Calibri" panose="020F0502020204030204" pitchFamily="34" charset="0"/>
              </a:rPr>
              <a:t>)</a:t>
            </a:r>
          </a:p>
          <a:p>
            <a:pPr marL="171450" indent="-171450">
              <a:buFont typeface="Arial" panose="020B0604020202020204" pitchFamily="34" charset="0"/>
              <a:buChar char="•"/>
            </a:pPr>
            <a:r>
              <a:rPr lang="en-GB" dirty="0">
                <a:solidFill>
                  <a:srgbClr val="212121"/>
                </a:solidFill>
                <a:latin typeface="Calibri" panose="020F0502020204030204" pitchFamily="34" charset="0"/>
              </a:rPr>
              <a:t>Automatically extract, analyse and understand useful information from a single image or a sequence of images (</a:t>
            </a:r>
            <a:r>
              <a:rPr lang="en-GB" dirty="0">
                <a:solidFill>
                  <a:srgbClr val="008272"/>
                </a:solidFill>
                <a:latin typeface="Calibri" panose="020F0502020204030204" pitchFamily="34" charset="0"/>
                <a:hlinkClick r:id="rId7"/>
              </a:rPr>
              <a:t>computer vision</a:t>
            </a:r>
            <a:r>
              <a:rPr lang="en-GB" dirty="0">
                <a:solidFill>
                  <a:srgbClr val="212121"/>
                </a:solidFill>
                <a:latin typeface="Calibri" panose="020F0502020204030204" pitchFamily="34" charset="0"/>
              </a:rPr>
              <a:t>) </a:t>
            </a:r>
          </a:p>
          <a:p>
            <a:pPr marL="171450" indent="-171450">
              <a:buFont typeface="Arial" panose="020B0604020202020204" pitchFamily="34" charset="0"/>
              <a:buChar char="•"/>
            </a:pPr>
            <a:r>
              <a:rPr lang="en-GB" dirty="0">
                <a:solidFill>
                  <a:srgbClr val="212121"/>
                </a:solidFill>
                <a:latin typeface="Calibri" panose="020F0502020204030204" pitchFamily="34" charset="0"/>
              </a:rPr>
              <a:t>Explore a bigger body of material computationally than by individually reading entire texts (</a:t>
            </a:r>
            <a:r>
              <a:rPr lang="en-GB" dirty="0">
                <a:solidFill>
                  <a:srgbClr val="008272"/>
                </a:solidFill>
                <a:latin typeface="Calibri" panose="020F0502020204030204" pitchFamily="34" charset="0"/>
                <a:hlinkClick r:id="rId8"/>
              </a:rPr>
              <a:t>text &amp; data mining</a:t>
            </a:r>
            <a:r>
              <a:rPr lang="en-GB" dirty="0">
                <a:solidFill>
                  <a:srgbClr val="212121"/>
                </a:solidFill>
                <a:latin typeface="Calibri" panose="020F0502020204030204" pitchFamily="34" charset="0"/>
              </a:rPr>
              <a:t>)</a:t>
            </a:r>
          </a:p>
          <a:p>
            <a:pPr marL="171450" indent="-171450">
              <a:buFont typeface="Arial" panose="020B0604020202020204" pitchFamily="34" charset="0"/>
              <a:buChar char="•"/>
            </a:pPr>
            <a:r>
              <a:rPr lang="en-GB" dirty="0">
                <a:solidFill>
                  <a:srgbClr val="212121"/>
                </a:solidFill>
                <a:latin typeface="Calibri" panose="020F0502020204030204" pitchFamily="34" charset="0"/>
              </a:rPr>
              <a:t>Look for trends, patterns and relationships not apparent from close reading (</a:t>
            </a:r>
            <a:r>
              <a:rPr lang="en-GB" dirty="0">
                <a:solidFill>
                  <a:srgbClr val="008272"/>
                </a:solidFill>
                <a:latin typeface="Calibri" panose="020F0502020204030204" pitchFamily="34" charset="0"/>
                <a:hlinkClick r:id="rId9"/>
              </a:rPr>
              <a:t>distant reading</a:t>
            </a:r>
            <a:r>
              <a:rPr lang="en-GB" dirty="0">
                <a:solidFill>
                  <a:srgbClr val="212121"/>
                </a:solidFill>
                <a:latin typeface="Calibri" panose="020F0502020204030204" pitchFamily="34" charset="0"/>
              </a:rPr>
              <a:t>) </a:t>
            </a:r>
          </a:p>
          <a:p>
            <a:pPr marL="171450" indent="-171450">
              <a:buFont typeface="Arial" panose="020B0604020202020204" pitchFamily="34" charset="0"/>
              <a:buChar char="•"/>
            </a:pPr>
            <a:r>
              <a:rPr lang="en-GB" dirty="0">
                <a:solidFill>
                  <a:srgbClr val="212121"/>
                </a:solidFill>
                <a:latin typeface="Calibri" panose="020F0502020204030204" pitchFamily="34" charset="0"/>
              </a:rPr>
              <a:t>Gain a broad overview of a topic (</a:t>
            </a:r>
            <a:r>
              <a:rPr lang="en-GB" dirty="0">
                <a:solidFill>
                  <a:srgbClr val="008272"/>
                </a:solidFill>
                <a:latin typeface="Calibri" panose="020F0502020204030204" pitchFamily="34" charset="0"/>
                <a:hlinkClick r:id="rId10"/>
              </a:rPr>
              <a:t>topic </a:t>
            </a:r>
            <a:r>
              <a:rPr lang="en-GB" dirty="0" err="1">
                <a:solidFill>
                  <a:srgbClr val="008272"/>
                </a:solidFill>
                <a:latin typeface="Calibri" panose="020F0502020204030204" pitchFamily="34" charset="0"/>
                <a:hlinkClick r:id="rId10"/>
              </a:rPr>
              <a:t>modeling</a:t>
            </a:r>
            <a:r>
              <a:rPr lang="en-GB" dirty="0">
                <a:solidFill>
                  <a:srgbClr val="212121"/>
                </a:solidFill>
                <a:latin typeface="Calibri" panose="020F0502020204030204" pitchFamily="34" charset="0"/>
              </a:rPr>
              <a:t>)</a:t>
            </a:r>
            <a:br>
              <a:rPr lang="en-GB" dirty="0">
                <a:solidFill>
                  <a:srgbClr val="212121"/>
                </a:solidFill>
                <a:latin typeface="Calibri" panose="020F0502020204030204" pitchFamily="34" charset="0"/>
              </a:rPr>
            </a:br>
            <a:endParaRPr lang="en-GB" dirty="0">
              <a:solidFill>
                <a:srgbClr val="212121"/>
              </a:solidFill>
              <a:latin typeface="Calibri" panose="020F0502020204030204" pitchFamily="34" charset="0"/>
            </a:endParaRPr>
          </a:p>
          <a:p>
            <a:pPr rtl="0"/>
            <a:endParaRPr lang="en-GB" sz="1200" b="0" i="0" u="none" strike="noStrike" kern="1200" dirty="0">
              <a:solidFill>
                <a:schemeClr val="tx1"/>
              </a:solidFill>
              <a:effectLst/>
              <a:latin typeface="+mn-lt"/>
              <a:ea typeface="+mn-ea"/>
              <a:cs typeface="+mn-cs"/>
            </a:endParaRPr>
          </a:p>
          <a:p>
            <a:pPr rtl="0"/>
            <a:endParaRPr lang="en-GB" b="0" dirty="0">
              <a:effectLst/>
            </a:endParaRP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fld id="{86490CF6-A4BA-44DC-9AA5-D41D4A55A787}" type="slidenum">
              <a:rPr lang="en-GB" smtClean="0"/>
              <a:t>6</a:t>
            </a:fld>
            <a:endParaRPr lang="en-GB"/>
          </a:p>
        </p:txBody>
      </p:sp>
    </p:spTree>
    <p:extLst>
      <p:ext uri="{BB962C8B-B14F-4D97-AF65-F5344CB8AC3E}">
        <p14:creationId xmlns:p14="http://schemas.microsoft.com/office/powerpoint/2010/main" val="1249464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we teach it…</a:t>
            </a:r>
          </a:p>
          <a:p>
            <a:endParaRPr lang="en-GB" dirty="0"/>
          </a:p>
          <a:p>
            <a:r>
              <a:rPr lang="en-GB" dirty="0"/>
              <a:t>We aim to have something for everyone, from introductory courses aimed at novices to more advanced engagements. </a:t>
            </a:r>
          </a:p>
          <a:p>
            <a:endParaRPr lang="en-GB" dirty="0"/>
          </a:p>
          <a:p>
            <a:r>
              <a:rPr lang="en-GB" dirty="0"/>
              <a:t>It is very important to us that learning is inclusive and accessible, challenging but not terrifying</a:t>
            </a:r>
            <a:r>
              <a:rPr lang="en-GB" baseline="0" dirty="0"/>
              <a:t> and with any new concept we focus primarily on appealing to an introductory audience where no programming or particular digital skills are required. </a:t>
            </a:r>
          </a:p>
          <a:p>
            <a:endParaRPr lang="en-GB" baseline="0" dirty="0"/>
          </a:p>
          <a:p>
            <a:r>
              <a:rPr lang="en-GB" baseline="0" dirty="0"/>
              <a:t>The programme offers a sort of scaffolding to complex topics that allows staff to engage as little or as much as they want/can. For example: we might introduce something like “handwritten text recognition” in a 21</a:t>
            </a:r>
            <a:r>
              <a:rPr lang="en-GB" baseline="30000" dirty="0"/>
              <a:t>st</a:t>
            </a:r>
            <a:r>
              <a:rPr lang="en-GB" baseline="0" dirty="0"/>
              <a:t> Century Talk &amp; in the reading group to whet people’s interest, then they can go further by giving it a try in our Hack &amp; Yacks and finally attend a proper hands on introduction. In the early days we had to hire academics in for these and offer a small stipend, but a decade later we now have the expertise in-house to deliver the training. </a:t>
            </a:r>
          </a:p>
          <a:p>
            <a:endParaRPr lang="en-GB" baseline="0" dirty="0"/>
          </a:p>
          <a:p>
            <a:r>
              <a:rPr lang="en-GB" baseline="0" dirty="0"/>
              <a:t>We find that Library staff appreciate hands-on, practical exercises; time to explore innovative digital projects; trying new tools (particularly with BL or similar collections); the expertise and enthusiasm of instructors; and meeting colleagues and learning about BL projects. </a:t>
            </a:r>
          </a:p>
          <a:p>
            <a:endParaRPr lang="en-GB" baseline="0" dirty="0"/>
          </a:p>
          <a:p>
            <a:r>
              <a:rPr lang="en-GB" baseline="0" dirty="0"/>
              <a:t>We would also recommend that DH training in libraries includes: practical tips; case studies and real world examples; clearly articulated learning outcomes; clear, printable instructions for technical exercises, including the expected results for an activity; optional activities for advanced participants. We would also suggest a maximum of 16 people in hands-on courses, and piloting activities to ensure all participants have time to complete exercises.</a:t>
            </a:r>
          </a:p>
          <a:p>
            <a:endParaRPr lang="en-GB" baseline="0" dirty="0"/>
          </a:p>
          <a:p>
            <a:r>
              <a:rPr lang="en-GB" baseline="0" dirty="0"/>
              <a:t>In recent years, demand from staff to learn practical programming skills to undertake data science projects and use digital research methods for their own work has grown. And meeting this need still remains a bit of a challenge! To support that, we collaborated with </a:t>
            </a:r>
            <a:r>
              <a:rPr lang="en-GB" baseline="0" dirty="0" err="1"/>
              <a:t>Birkbeck</a:t>
            </a:r>
            <a:r>
              <a:rPr lang="en-GB" baseline="0" dirty="0"/>
              <a:t>, University of London, and the National Archives to co-develop a trial of a one-year part-time postgraduate Certificate (PGCert), Computing for Cultural Heritage </a:t>
            </a:r>
            <a:r>
              <a:rPr lang="en-GB" dirty="0">
                <a:hlinkClick r:id="rId3"/>
              </a:rPr>
              <a:t>Computing for Cultural Heritage Student Projects - The British Library (bl.uk)</a:t>
            </a:r>
            <a:r>
              <a:rPr lang="en-GB" baseline="0" dirty="0"/>
              <a:t> but I’m also trying to do this work through Research Libraries UK next year. </a:t>
            </a:r>
            <a:endParaRPr lang="en-GB" dirty="0"/>
          </a:p>
        </p:txBody>
      </p:sp>
      <p:sp>
        <p:nvSpPr>
          <p:cNvPr id="4" name="Slide Number Placeholder 3"/>
          <p:cNvSpPr>
            <a:spLocks noGrp="1"/>
          </p:cNvSpPr>
          <p:nvPr>
            <p:ph type="sldNum" sz="quarter" idx="10"/>
          </p:nvPr>
        </p:nvSpPr>
        <p:spPr/>
        <p:txBody>
          <a:bodyPr/>
          <a:lstStyle/>
          <a:p>
            <a:fld id="{86490CF6-A4BA-44DC-9AA5-D41D4A55A787}" type="slidenum">
              <a:rPr lang="en-GB" smtClean="0"/>
              <a:t>7</a:t>
            </a:fld>
            <a:endParaRPr lang="en-GB"/>
          </a:p>
        </p:txBody>
      </p:sp>
    </p:spTree>
    <p:extLst>
      <p:ext uri="{BB962C8B-B14F-4D97-AF65-F5344CB8AC3E}">
        <p14:creationId xmlns:p14="http://schemas.microsoft.com/office/powerpoint/2010/main" val="3149716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I could show you lots of bar charts and such that say we put on 53 training events last year. We had over 1,000 sign ups to them. That those signs up equate to over 300 individual staff members coming to an average of 3 events, so roughly 20% of British Library staff getting involved!</a:t>
            </a:r>
          </a:p>
          <a:p>
            <a:endParaRPr lang="en-GB" baseline="0" dirty="0"/>
          </a:p>
          <a:p>
            <a:r>
              <a:rPr lang="en-GB" baseline="0" dirty="0"/>
              <a:t>But the real value is in the stories that come after. </a:t>
            </a:r>
            <a:r>
              <a:rPr lang="en-GB" dirty="0"/>
              <a:t>This</a:t>
            </a:r>
            <a:r>
              <a:rPr lang="en-GB" baseline="0" dirty="0"/>
              <a:t> year as part of our celebrations </a:t>
            </a:r>
            <a:r>
              <a:rPr lang="en-GB" dirty="0"/>
              <a:t>we’r</a:t>
            </a:r>
            <a:r>
              <a:rPr lang="en-GB" baseline="0" dirty="0"/>
              <a:t>e starting to</a:t>
            </a:r>
            <a:r>
              <a:rPr lang="en-GB" dirty="0"/>
              <a:t> capture a wide range of case studies for a “story</a:t>
            </a:r>
            <a:r>
              <a:rPr lang="en-GB" baseline="0" dirty="0"/>
              <a:t> bank” </a:t>
            </a:r>
            <a:r>
              <a:rPr lang="en-GB" dirty="0"/>
              <a:t>from those who have benefitted from the training programme over the years in a variety</a:t>
            </a:r>
            <a:r>
              <a:rPr lang="en-GB" baseline="0" dirty="0"/>
              <a:t> of ways</a:t>
            </a:r>
            <a:r>
              <a:rPr lang="en-GB" dirty="0"/>
              <a:t>. And</a:t>
            </a:r>
            <a:r>
              <a:rPr lang="en-GB" baseline="0" dirty="0"/>
              <a:t> let me tell you, it’s inspiring stuff! </a:t>
            </a:r>
          </a:p>
          <a:p>
            <a:endParaRPr lang="en-GB" baseline="0" dirty="0"/>
          </a:p>
          <a:p>
            <a:r>
              <a:rPr lang="en-GB" dirty="0"/>
              <a:t>For example…Meet Graham.</a:t>
            </a:r>
          </a:p>
          <a:p>
            <a:endParaRPr lang="en-GB" dirty="0"/>
          </a:p>
          <a:p>
            <a:pPr defTabSz="947958">
              <a:defRPr/>
            </a:pPr>
            <a:r>
              <a:rPr lang="en-GB" dirty="0"/>
              <a:t>Graham started at the Library in 2018 as</a:t>
            </a:r>
            <a:r>
              <a:rPr lang="en-GB" baseline="0" dirty="0"/>
              <a:t> a Cataloguer for the Endangered Archives Programme. That same year he </a:t>
            </a:r>
            <a:r>
              <a:rPr lang="en-GB" dirty="0"/>
              <a:t>attended his first Digital Scholarship Training Programme Courses including </a:t>
            </a:r>
            <a:r>
              <a:rPr lang="en-GB" dirty="0" err="1"/>
              <a:t>OpenRefine</a:t>
            </a:r>
            <a:r>
              <a:rPr lang="en-GB" dirty="0"/>
              <a:t>, a software popular</a:t>
            </a:r>
            <a:r>
              <a:rPr lang="en-GB" baseline="0" dirty="0"/>
              <a:t> with the digital humanities crowd for cleaning up and visualising data</a:t>
            </a:r>
            <a:r>
              <a:rPr lang="en-GB" dirty="0"/>
              <a:t>…and he’s immediately hooked!  He told us: </a:t>
            </a:r>
            <a:r>
              <a:rPr lang="en-GB" i="1" dirty="0"/>
              <a:t>“With </a:t>
            </a:r>
            <a:r>
              <a:rPr lang="en-GB" i="1" dirty="0" err="1"/>
              <a:t>OpenRefine</a:t>
            </a:r>
            <a:r>
              <a:rPr lang="en-GB" i="1" dirty="0"/>
              <a:t> I created a semi-automated workflow that required the kind of logical thinking associated with computer programming, but without the need to understand a computer programming language.”</a:t>
            </a:r>
            <a:endParaRPr lang="en-GB" i="1" dirty="0">
              <a:cs typeface="Arial"/>
            </a:endParaRPr>
          </a:p>
          <a:p>
            <a:endParaRPr lang="en-GB" dirty="0"/>
          </a:p>
          <a:p>
            <a:pPr defTabSz="947958">
              <a:defRPr/>
            </a:pPr>
            <a:r>
              <a:rPr lang="en-GB" dirty="0"/>
              <a:t>He’s been an avid attender</a:t>
            </a:r>
            <a:r>
              <a:rPr lang="en-GB" baseline="0" dirty="0"/>
              <a:t> of our range of training events ever since and ultimately ended up on our </a:t>
            </a:r>
            <a:r>
              <a:rPr lang="en-GB" dirty="0"/>
              <a:t>Computing for Cultural Heritage trial at </a:t>
            </a:r>
            <a:r>
              <a:rPr lang="en-GB" dirty="0" err="1"/>
              <a:t>Birkbeck</a:t>
            </a:r>
            <a:r>
              <a:rPr lang="en-GB" dirty="0"/>
              <a:t>, which saw</a:t>
            </a:r>
            <a:r>
              <a:rPr lang="en-GB" baseline="0" dirty="0"/>
              <a:t> 12 colleagues from across the collection areas gain data science skills. From that he </a:t>
            </a:r>
            <a:r>
              <a:rPr lang="en-GB" dirty="0"/>
              <a:t>created a piece of software that automatically generates structured catalogue references for archival collections, now used in their day-to-day activities. He said </a:t>
            </a:r>
            <a:r>
              <a:rPr lang="en-GB" i="1" dirty="0"/>
              <a:t>“An error-prone task that could take hours or days to complete manually in Excel now takes just a few seconds and is always 100% accurate!”</a:t>
            </a:r>
          </a:p>
          <a:p>
            <a:endParaRPr lang="en-GB" dirty="0"/>
          </a:p>
          <a:p>
            <a:r>
              <a:rPr lang="en-GB" dirty="0" err="1"/>
              <a:t>Flashforward</a:t>
            </a:r>
            <a:r>
              <a:rPr lang="en-GB" baseline="0" dirty="0"/>
              <a:t> to today and Graham was a</a:t>
            </a:r>
            <a:r>
              <a:rPr lang="en-GB" dirty="0"/>
              <a:t>warded a British Library Coleridge Research Fellowship to work on a project,</a:t>
            </a:r>
            <a:r>
              <a:rPr lang="en-GB" baseline="0" dirty="0"/>
              <a:t> </a:t>
            </a:r>
            <a:r>
              <a:rPr lang="en-GB" i="1" dirty="0">
                <a:hlinkClick r:id="rId3"/>
              </a:rPr>
              <a:t>Agents of Enslavement: Colonial newspapers in the Caribbean and hidden genealogies of the enslaved</a:t>
            </a:r>
            <a:r>
              <a:rPr lang="en-GB" i="1" dirty="0"/>
              <a:t> </a:t>
            </a:r>
            <a:r>
              <a:rPr lang="en-GB" dirty="0"/>
              <a:t>The project examines the extent to which newspapers facilitated and challenged the practice of slavery. It will also help to reveal the identities, networks, and acts of resistance of enslaved people hidden within these printed texts. In order to uncover these stories from digitised newspapers and analyse them, he set up a crowdsourcing project, asking the public to identify four specific types of newspaper advertisement by drawing rectangles around them</a:t>
            </a:r>
            <a:r>
              <a:rPr lang="en-GB" i="1" dirty="0"/>
              <a:t>. </a:t>
            </a:r>
            <a:r>
              <a:rPr lang="en-GB" dirty="0"/>
              <a:t>He tells us:</a:t>
            </a:r>
          </a:p>
          <a:p>
            <a:pPr defTabSz="947958">
              <a:defRPr/>
            </a:pPr>
            <a:endParaRPr lang="en-GB" dirty="0"/>
          </a:p>
          <a:p>
            <a:pPr defTabSz="947958">
              <a:defRPr/>
            </a:pPr>
            <a:r>
              <a:rPr lang="en-GB" dirty="0"/>
              <a:t> </a:t>
            </a:r>
            <a:r>
              <a:rPr lang="en-GB" i="1" dirty="0"/>
              <a:t>“My previous academic research experience was based on traditional analogue methods. But for the Coleridge project, I used crowdsourcing [and machine learning algorithms]</a:t>
            </a:r>
            <a:r>
              <a:rPr lang="en-GB" i="1" baseline="0" dirty="0"/>
              <a:t> </a:t>
            </a:r>
            <a:r>
              <a:rPr lang="en-GB" i="1" dirty="0"/>
              <a:t>to extract data for analysis from two collections of newspapers. To help ensure that no adverts were missed and to account for individual errors, each image was classified by five different people. I therefore had to aggregate the results. Thanks to the new data science skills I had learned, I was able to write a Python script that used machine learning algorithms to aggregate 92,000 total rectangles drawn by the public into an aggregated dataset of 25,000 unique newspaper advertisements!” </a:t>
            </a:r>
          </a:p>
          <a:p>
            <a:pPr defTabSz="947958">
              <a:defRPr/>
            </a:pPr>
            <a:endParaRPr lang="en-GB" i="1" dirty="0"/>
          </a:p>
          <a:p>
            <a:pPr defTabSz="947958">
              <a:defRPr/>
            </a:pPr>
            <a:r>
              <a:rPr lang="en-GB" i="0" dirty="0"/>
              <a:t>Hi</a:t>
            </a:r>
            <a:r>
              <a:rPr lang="en-GB" i="0" baseline="0" dirty="0"/>
              <a:t>s research has recently been featured in The Guardian and I invite you to read more about his training journey on our website!</a:t>
            </a:r>
          </a:p>
          <a:p>
            <a:pPr defTabSz="947958">
              <a:defRPr/>
            </a:pPr>
            <a:endParaRPr lang="en-GB" i="0" baseline="0" dirty="0"/>
          </a:p>
          <a:p>
            <a:pPr defTabSz="947958">
              <a:defRPr/>
            </a:pPr>
            <a:r>
              <a:rPr lang="en-GB" i="0" baseline="0" dirty="0"/>
              <a:t>Graham is just one success story amongst so, so many others and I wish I had time to give everyone the spotlight!</a:t>
            </a:r>
            <a:r>
              <a:rPr lang="en-GB" baseline="0" dirty="0"/>
              <a:t> </a:t>
            </a:r>
            <a:r>
              <a:rPr lang="en-GB" dirty="0"/>
              <a:t>We have attendees from all areas of the Library who have in their own way supported digital transformations</a:t>
            </a:r>
            <a:r>
              <a:rPr lang="en-GB" baseline="0" dirty="0"/>
              <a:t> big and small, and all of them are important! </a:t>
            </a:r>
          </a:p>
          <a:p>
            <a:endParaRPr lang="en-GB" sz="1300" dirty="0">
              <a:cs typeface="Arial"/>
            </a:endParaRPr>
          </a:p>
          <a:p>
            <a:r>
              <a:rPr lang="en-GB" sz="1200" baseline="0" dirty="0"/>
              <a:t>We measure impact against these goals we set:</a:t>
            </a:r>
          </a:p>
          <a:p>
            <a:endParaRPr lang="en-GB" sz="1200" baseline="0" dirty="0"/>
          </a:p>
          <a:p>
            <a:pPr marL="171450" indent="-171450">
              <a:buFont typeface="Arial" panose="020B0604020202020204" pitchFamily="34" charset="0"/>
              <a:buChar char="•"/>
            </a:pPr>
            <a:r>
              <a:rPr lang="en-GB" sz="1200" baseline="0" dirty="0"/>
              <a:t>Support colleagues to become familiar and conversant with the foundational concepts, methods and tools of digital scholarship</a:t>
            </a:r>
          </a:p>
          <a:p>
            <a:pPr marL="171450" indent="-171450">
              <a:buFont typeface="Arial" panose="020B0604020202020204" pitchFamily="34" charset="0"/>
              <a:buChar char="•"/>
            </a:pPr>
            <a:r>
              <a:rPr lang="en-GB" sz="1200" baseline="0" dirty="0"/>
              <a:t>Promote an environment and spirit of innovation and creativity</a:t>
            </a:r>
          </a:p>
          <a:p>
            <a:pPr marL="171450" indent="-171450">
              <a:buFont typeface="Arial" panose="020B0604020202020204" pitchFamily="34" charset="0"/>
              <a:buChar char="•"/>
            </a:pPr>
            <a:r>
              <a:rPr lang="en-GB" sz="1200" baseline="0" dirty="0"/>
              <a:t>Encourage collaborative digital initiatives to flourish across subject areas within the Library as well as externally</a:t>
            </a:r>
          </a:p>
          <a:p>
            <a:pPr marL="171450" indent="-171450">
              <a:buFont typeface="Arial" panose="020B0604020202020204" pitchFamily="34" charset="0"/>
              <a:buChar char="•"/>
            </a:pPr>
            <a:r>
              <a:rPr lang="en-GB" sz="1200" baseline="0" dirty="0"/>
              <a:t>Nourish and sustain an internal digital scholarship community of interest/practice across the organisation</a:t>
            </a:r>
          </a:p>
          <a:p>
            <a:endParaRPr lang="en-GB" sz="1300" dirty="0"/>
          </a:p>
          <a:p>
            <a:endParaRPr lang="en-GB" sz="1300" dirty="0"/>
          </a:p>
          <a:p>
            <a:endParaRPr lang="en-GB" dirty="0"/>
          </a:p>
        </p:txBody>
      </p:sp>
      <p:sp>
        <p:nvSpPr>
          <p:cNvPr id="4" name="Slide Number Placeholder 3"/>
          <p:cNvSpPr>
            <a:spLocks noGrp="1"/>
          </p:cNvSpPr>
          <p:nvPr>
            <p:ph type="sldNum" sz="quarter" idx="10"/>
          </p:nvPr>
        </p:nvSpPr>
        <p:spPr/>
        <p:txBody>
          <a:bodyPr/>
          <a:lstStyle/>
          <a:p>
            <a:fld id="{86490CF6-A4BA-44DC-9AA5-D41D4A55A787}" type="slidenum">
              <a:rPr lang="en-GB" smtClean="0"/>
              <a:t>8</a:t>
            </a:fld>
            <a:endParaRPr lang="en-GB"/>
          </a:p>
        </p:txBody>
      </p:sp>
    </p:spTree>
    <p:extLst>
      <p:ext uri="{BB962C8B-B14F-4D97-AF65-F5344CB8AC3E}">
        <p14:creationId xmlns:p14="http://schemas.microsoft.com/office/powerpoint/2010/main" val="4201687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6490CF6-A4BA-44DC-9AA5-D41D4A55A787}" type="slidenum">
              <a:rPr lang="en-GB" smtClean="0"/>
              <a:t>9</a:t>
            </a:fld>
            <a:endParaRPr lang="en-GB"/>
          </a:p>
        </p:txBody>
      </p:sp>
    </p:spTree>
    <p:extLst>
      <p:ext uri="{BB962C8B-B14F-4D97-AF65-F5344CB8AC3E}">
        <p14:creationId xmlns:p14="http://schemas.microsoft.com/office/powerpoint/2010/main" val="17043519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B804D95-4DCD-7F43-AC87-6DF42A1F4B1A}"/>
              </a:ext>
            </a:extLst>
          </p:cNvPr>
          <p:cNvSpPr>
            <a:spLocks noGrp="1"/>
          </p:cNvSpPr>
          <p:nvPr>
            <p:ph type="ctrTitle"/>
          </p:nvPr>
        </p:nvSpPr>
        <p:spPr>
          <a:xfrm>
            <a:off x="609600" y="1665478"/>
            <a:ext cx="7772400" cy="1837994"/>
          </a:xfrm>
          <a:prstGeom prst="rect">
            <a:avLst/>
          </a:prstGeom>
        </p:spPr>
        <p:txBody>
          <a:bodyPr anchor="t"/>
          <a:lstStyle>
            <a:lvl1pPr>
              <a:defRPr sz="4000">
                <a:solidFill>
                  <a:srgbClr val="FFD700"/>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8" name="Subtitle 2">
            <a:extLst>
              <a:ext uri="{FF2B5EF4-FFF2-40B4-BE49-F238E27FC236}">
                <a16:creationId xmlns:a16="http://schemas.microsoft.com/office/drawing/2014/main" id="{C4A36B43-C4FE-A14F-9BE7-AA4918D4D8C9}"/>
              </a:ext>
            </a:extLst>
          </p:cNvPr>
          <p:cNvSpPr>
            <a:spLocks noGrp="1"/>
          </p:cNvSpPr>
          <p:nvPr>
            <p:ph type="subTitle" idx="1"/>
          </p:nvPr>
        </p:nvSpPr>
        <p:spPr>
          <a:xfrm>
            <a:off x="609600" y="3687616"/>
            <a:ext cx="7772400" cy="1106055"/>
          </a:xfrm>
          <a:prstGeom prst="rect">
            <a:avLst/>
          </a:prstGeom>
        </p:spPr>
        <p:txBody>
          <a:bodyPr/>
          <a:lstStyle>
            <a:lvl1pPr marL="0" indent="0" algn="l">
              <a:buNone/>
              <a:defRPr sz="2800" baseline="0">
                <a:solidFill>
                  <a:srgbClr val="FFFFFF"/>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0" name="Picture 9">
            <a:extLst>
              <a:ext uri="{FF2B5EF4-FFF2-40B4-BE49-F238E27FC236}">
                <a16:creationId xmlns:a16="http://schemas.microsoft.com/office/drawing/2014/main" id="{F64BE2BC-A1A5-394D-9A8B-66D23518D15F}"/>
              </a:ext>
            </a:extLst>
          </p:cNvPr>
          <p:cNvPicPr>
            <a:picLocks noChangeAspect="1"/>
          </p:cNvPicPr>
          <p:nvPr userDrawn="1"/>
        </p:nvPicPr>
        <p:blipFill>
          <a:blip r:embed="rId2"/>
          <a:stretch>
            <a:fillRect/>
          </a:stretch>
        </p:blipFill>
        <p:spPr>
          <a:xfrm>
            <a:off x="11025027" y="281859"/>
            <a:ext cx="904285" cy="2400300"/>
          </a:xfrm>
          <a:prstGeom prst="rect">
            <a:avLst/>
          </a:prstGeom>
        </p:spPr>
      </p:pic>
    </p:spTree>
    <p:extLst>
      <p:ext uri="{BB962C8B-B14F-4D97-AF65-F5344CB8AC3E}">
        <p14:creationId xmlns:p14="http://schemas.microsoft.com/office/powerpoint/2010/main" val="2264718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CBA0E2CD-A29D-EA48-9E38-D420E11F7DF2}"/>
              </a:ext>
            </a:extLst>
          </p:cNvPr>
          <p:cNvSpPr>
            <a:spLocks noGrp="1"/>
          </p:cNvSpPr>
          <p:nvPr>
            <p:ph idx="1"/>
          </p:nvPr>
        </p:nvSpPr>
        <p:spPr bwMode="auto">
          <a:xfrm>
            <a:off x="588962" y="1600201"/>
            <a:ext cx="10333038" cy="4384964"/>
          </a:xfrm>
          <a:prstGeom prst="rect">
            <a:avLst/>
          </a:prstGeom>
          <a:noFill/>
          <a:ln w="9525">
            <a:noFill/>
            <a:miter lim="800000"/>
            <a:headEnd/>
            <a:tailEnd/>
          </a:ln>
        </p:spPr>
        <p:txBody>
          <a:bodyPr lIns="91440" tIns="45720" rIns="91440" bIns="45720"/>
          <a:lstStyle>
            <a:lvl1pPr marL="184150" marR="0" indent="-184150" algn="l" defTabSz="457200" rtl="0" eaLnBrk="0" fontAlgn="base" latinLnBrk="0" hangingPunct="0">
              <a:lnSpc>
                <a:spcPct val="100000"/>
              </a:lnSpc>
              <a:spcBef>
                <a:spcPct val="0"/>
              </a:spcBef>
              <a:spcAft>
                <a:spcPts val="1200"/>
              </a:spcAft>
              <a:buClr>
                <a:schemeClr val="accent2"/>
              </a:buClr>
              <a:buSzTx/>
              <a:buFont typeface="Arial" panose="020B0604020202020204" pitchFamily="34" charset="0"/>
              <a:buChar char="•"/>
              <a:tabLst/>
              <a:defRPr sz="2200" baseline="0">
                <a:solidFill>
                  <a:schemeClr val="tx1"/>
                </a:solidFill>
              </a:defRPr>
            </a:lvl1pPr>
            <a:lvl2pPr marL="358775" indent="-174625">
              <a:buClr>
                <a:schemeClr val="bg1"/>
              </a:buClr>
              <a:buFont typeface="Arial"/>
              <a:buChar char="•"/>
              <a:defRPr sz="2200"/>
            </a:lvl2pPr>
          </a:lstStyle>
          <a:p>
            <a:pPr lvl="0"/>
            <a:r>
              <a:rPr lang="en-US" noProof="0"/>
              <a:t>Edit Master text styles</a:t>
            </a:r>
          </a:p>
        </p:txBody>
      </p:sp>
      <p:sp>
        <p:nvSpPr>
          <p:cNvPr id="8" name="Text Placeholder 15">
            <a:extLst>
              <a:ext uri="{FF2B5EF4-FFF2-40B4-BE49-F238E27FC236}">
                <a16:creationId xmlns:a16="http://schemas.microsoft.com/office/drawing/2014/main" id="{B0C53330-0268-BF48-858B-AD7F92E5CE4E}"/>
              </a:ext>
            </a:extLst>
          </p:cNvPr>
          <p:cNvSpPr>
            <a:spLocks noGrp="1"/>
          </p:cNvSpPr>
          <p:nvPr>
            <p:ph type="body" sz="quarter" idx="13"/>
          </p:nvPr>
        </p:nvSpPr>
        <p:spPr>
          <a:xfrm>
            <a:off x="609600" y="365919"/>
            <a:ext cx="10312400" cy="1143000"/>
          </a:xfrm>
        </p:spPr>
        <p:txBody>
          <a:bodyPr/>
          <a:lstStyle>
            <a:lvl1pPr marL="0" indent="0">
              <a:buNone/>
              <a:defRPr sz="4000" baseline="0"/>
            </a:lvl1pPr>
          </a:lstStyle>
          <a:p>
            <a:pPr lvl="0"/>
            <a:r>
              <a:rPr lang="en-US"/>
              <a:t>Edit Master text styles</a:t>
            </a:r>
          </a:p>
        </p:txBody>
      </p:sp>
    </p:spTree>
    <p:extLst>
      <p:ext uri="{BB962C8B-B14F-4D97-AF65-F5344CB8AC3E}">
        <p14:creationId xmlns:p14="http://schemas.microsoft.com/office/powerpoint/2010/main" val="4280293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B804D95-4DCD-7F43-AC87-6DF42A1F4B1A}"/>
              </a:ext>
            </a:extLst>
          </p:cNvPr>
          <p:cNvSpPr>
            <a:spLocks noGrp="1"/>
          </p:cNvSpPr>
          <p:nvPr>
            <p:ph type="ctrTitle"/>
          </p:nvPr>
        </p:nvSpPr>
        <p:spPr>
          <a:xfrm>
            <a:off x="609600" y="1665478"/>
            <a:ext cx="7772400" cy="1837994"/>
          </a:xfrm>
          <a:prstGeom prst="rect">
            <a:avLst/>
          </a:prstGeom>
        </p:spPr>
        <p:txBody>
          <a:bodyPr anchor="t"/>
          <a:lstStyle>
            <a:lvl1pPr>
              <a:defRPr sz="4000">
                <a:solidFill>
                  <a:srgbClr val="FFD700"/>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Subtitle 2">
            <a:extLst>
              <a:ext uri="{FF2B5EF4-FFF2-40B4-BE49-F238E27FC236}">
                <a16:creationId xmlns:a16="http://schemas.microsoft.com/office/drawing/2014/main" id="{C4A36B43-C4FE-A14F-9BE7-AA4918D4D8C9}"/>
              </a:ext>
            </a:extLst>
          </p:cNvPr>
          <p:cNvSpPr>
            <a:spLocks noGrp="1"/>
          </p:cNvSpPr>
          <p:nvPr>
            <p:ph type="subTitle" idx="1"/>
          </p:nvPr>
        </p:nvSpPr>
        <p:spPr>
          <a:xfrm>
            <a:off x="609600" y="3687616"/>
            <a:ext cx="7772400" cy="1106055"/>
          </a:xfrm>
          <a:prstGeom prst="rect">
            <a:avLst/>
          </a:prstGeom>
        </p:spPr>
        <p:txBody>
          <a:bodyPr/>
          <a:lstStyle>
            <a:lvl1pPr marL="0" indent="0" algn="l">
              <a:buNone/>
              <a:defRPr sz="2800" baseline="0">
                <a:solidFill>
                  <a:srgbClr val="FFFFFF"/>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p>
          <a:p>
            <a:r>
              <a:rPr lang="en-GB" dirty="0"/>
              <a:t>Test 2</a:t>
            </a:r>
            <a:endParaRPr lang="en-US" dirty="0"/>
          </a:p>
        </p:txBody>
      </p:sp>
      <p:pic>
        <p:nvPicPr>
          <p:cNvPr id="10" name="Picture 9">
            <a:extLst>
              <a:ext uri="{FF2B5EF4-FFF2-40B4-BE49-F238E27FC236}">
                <a16:creationId xmlns:a16="http://schemas.microsoft.com/office/drawing/2014/main" id="{F64BE2BC-A1A5-394D-9A8B-66D23518D15F}"/>
              </a:ext>
            </a:extLst>
          </p:cNvPr>
          <p:cNvPicPr>
            <a:picLocks noChangeAspect="1"/>
          </p:cNvPicPr>
          <p:nvPr userDrawn="1"/>
        </p:nvPicPr>
        <p:blipFill>
          <a:blip r:embed="rId2"/>
          <a:stretch>
            <a:fillRect/>
          </a:stretch>
        </p:blipFill>
        <p:spPr>
          <a:xfrm>
            <a:off x="11025027" y="281859"/>
            <a:ext cx="904285" cy="2400300"/>
          </a:xfrm>
          <a:prstGeom prst="rect">
            <a:avLst/>
          </a:prstGeom>
        </p:spPr>
      </p:pic>
    </p:spTree>
    <p:extLst>
      <p:ext uri="{BB962C8B-B14F-4D97-AF65-F5344CB8AC3E}">
        <p14:creationId xmlns:p14="http://schemas.microsoft.com/office/powerpoint/2010/main" val="1482304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15">
            <a:extLst>
              <a:ext uri="{FF2B5EF4-FFF2-40B4-BE49-F238E27FC236}">
                <a16:creationId xmlns:a16="http://schemas.microsoft.com/office/drawing/2014/main" id="{B0C53330-0268-BF48-858B-AD7F92E5CE4E}"/>
              </a:ext>
            </a:extLst>
          </p:cNvPr>
          <p:cNvSpPr>
            <a:spLocks noGrp="1"/>
          </p:cNvSpPr>
          <p:nvPr>
            <p:ph type="body" sz="quarter" idx="13"/>
          </p:nvPr>
        </p:nvSpPr>
        <p:spPr>
          <a:xfrm>
            <a:off x="609600" y="365919"/>
            <a:ext cx="10312400" cy="1143000"/>
          </a:xfrm>
        </p:spPr>
        <p:txBody>
          <a:bodyPr/>
          <a:lstStyle>
            <a:lvl1pPr marL="0" indent="0">
              <a:buNone/>
              <a:defRPr sz="4000" baseline="0"/>
            </a:lvl1pPr>
          </a:lstStyle>
          <a:p>
            <a:pPr lvl="0"/>
            <a:r>
              <a:rPr lang="en-GB" dirty="0"/>
              <a:t>Click to edit Master text styles</a:t>
            </a:r>
          </a:p>
        </p:txBody>
      </p:sp>
      <p:sp>
        <p:nvSpPr>
          <p:cNvPr id="4" name="Rectangle 3">
            <a:extLst>
              <a:ext uri="{FF2B5EF4-FFF2-40B4-BE49-F238E27FC236}">
                <a16:creationId xmlns:a16="http://schemas.microsoft.com/office/drawing/2014/main" id="{8B9CEFE6-A196-9747-89B1-F2313D48B5E8}"/>
              </a:ext>
            </a:extLst>
          </p:cNvPr>
          <p:cNvSpPr/>
          <p:nvPr userDrawn="1"/>
        </p:nvSpPr>
        <p:spPr>
          <a:xfrm>
            <a:off x="0" y="6468533"/>
            <a:ext cx="12192000" cy="3894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829F640-74B1-EA4F-B672-4D0BB314ECFD}"/>
              </a:ext>
            </a:extLst>
          </p:cNvPr>
          <p:cNvSpPr>
            <a:spLocks noChangeArrowheads="1"/>
          </p:cNvSpPr>
          <p:nvPr userDrawn="1"/>
        </p:nvSpPr>
        <p:spPr bwMode="auto">
          <a:xfrm>
            <a:off x="11206163" y="6461807"/>
            <a:ext cx="514350" cy="307975"/>
          </a:xfrm>
          <a:prstGeom prst="rect">
            <a:avLst/>
          </a:prstGeom>
          <a:noFill/>
          <a:ln>
            <a:noFill/>
          </a:ln>
        </p:spPr>
        <p:txBody>
          <a:bodyPr>
            <a:spAutoFit/>
          </a:bodyPr>
          <a:lstStyle>
            <a:lvl1pPr>
              <a:defRPr sz="2100">
                <a:solidFill>
                  <a:schemeClr val="tx1"/>
                </a:solidFill>
                <a:latin typeface="Arial" panose="020B0604020202020204" pitchFamily="34" charset="0"/>
                <a:ea typeface="Geneva" panose="020B0503030404040204" pitchFamily="34" charset="0"/>
              </a:defRPr>
            </a:lvl1pPr>
            <a:lvl2pPr marL="742950" indent="-285750">
              <a:defRPr sz="2100">
                <a:solidFill>
                  <a:schemeClr val="tx1"/>
                </a:solidFill>
                <a:latin typeface="Arial" panose="020B0604020202020204" pitchFamily="34" charset="0"/>
                <a:ea typeface="Geneva" panose="020B0503030404040204" pitchFamily="34" charset="0"/>
              </a:defRPr>
            </a:lvl2pPr>
            <a:lvl3pPr marL="1143000" indent="-228600">
              <a:defRPr sz="2100">
                <a:solidFill>
                  <a:schemeClr val="tx1"/>
                </a:solidFill>
                <a:latin typeface="Arial" panose="020B0604020202020204" pitchFamily="34" charset="0"/>
                <a:ea typeface="Geneva" panose="020B0503030404040204" pitchFamily="34" charset="0"/>
              </a:defRPr>
            </a:lvl3pPr>
            <a:lvl4pPr marL="1600200" indent="-228600">
              <a:defRPr sz="2100">
                <a:solidFill>
                  <a:schemeClr val="tx1"/>
                </a:solidFill>
                <a:latin typeface="Arial" panose="020B0604020202020204" pitchFamily="34" charset="0"/>
                <a:ea typeface="Geneva" panose="020B0503030404040204" pitchFamily="34" charset="0"/>
              </a:defRPr>
            </a:lvl4pPr>
            <a:lvl5pPr marL="2057400" indent="-228600">
              <a:defRPr sz="2100">
                <a:solidFill>
                  <a:schemeClr val="tx1"/>
                </a:solidFill>
                <a:latin typeface="Arial" panose="020B0604020202020204" pitchFamily="34" charset="0"/>
                <a:ea typeface="Geneva" panose="020B0503030404040204" pitchFamily="34" charset="0"/>
              </a:defRPr>
            </a:lvl5pPr>
            <a:lvl6pPr marL="25146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6pPr>
            <a:lvl7pPr marL="29718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7pPr>
            <a:lvl8pPr marL="34290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8pPr>
            <a:lvl9pPr marL="38862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9pPr>
          </a:lstStyle>
          <a:p>
            <a:pPr algn="r">
              <a:defRPr/>
            </a:pPr>
            <a:fld id="{2A98F1D5-8232-154E-BDEF-ED299AF1C0CC}" type="slidenum">
              <a:rPr lang="en-US" altLang="en-US" sz="1400" smtClean="0">
                <a:solidFill>
                  <a:srgbClr val="FFD700"/>
                </a:solidFill>
              </a:rPr>
              <a:pPr algn="r">
                <a:defRPr/>
              </a:pPr>
              <a:t>‹#›</a:t>
            </a:fld>
            <a:endParaRPr lang="en-US" altLang="en-US" sz="1400" dirty="0">
              <a:solidFill>
                <a:srgbClr val="FFD700"/>
              </a:solidFill>
            </a:endParaRPr>
          </a:p>
        </p:txBody>
      </p:sp>
      <p:sp>
        <p:nvSpPr>
          <p:cNvPr id="6" name="TextBox 5">
            <a:extLst>
              <a:ext uri="{FF2B5EF4-FFF2-40B4-BE49-F238E27FC236}">
                <a16:creationId xmlns:a16="http://schemas.microsoft.com/office/drawing/2014/main" id="{C3F10800-84E5-3D43-B6DE-EF5272495B08}"/>
              </a:ext>
            </a:extLst>
          </p:cNvPr>
          <p:cNvSpPr txBox="1"/>
          <p:nvPr userDrawn="1"/>
        </p:nvSpPr>
        <p:spPr>
          <a:xfrm>
            <a:off x="304800" y="6453829"/>
            <a:ext cx="723275" cy="369332"/>
          </a:xfrm>
          <a:prstGeom prst="rect">
            <a:avLst/>
          </a:prstGeom>
          <a:noFill/>
        </p:spPr>
        <p:txBody>
          <a:bodyPr wrap="none" rtlCol="0">
            <a:spAutoFit/>
          </a:bodyPr>
          <a:lstStyle/>
          <a:p>
            <a:r>
              <a:rPr lang="en-US" b="1" i="0" dirty="0" err="1">
                <a:solidFill>
                  <a:schemeClr val="accent5"/>
                </a:solidFill>
                <a:latin typeface="Arial" panose="020B0604020202020204" pitchFamily="34" charset="0"/>
                <a:cs typeface="Arial" panose="020B0604020202020204" pitchFamily="34" charset="0"/>
              </a:rPr>
              <a:t>bl.uk</a:t>
            </a:r>
            <a:endParaRPr lang="en-US" b="1" i="0" dirty="0">
              <a:solidFill>
                <a:schemeClr val="accent5"/>
              </a:solidFill>
              <a:latin typeface="Arial" panose="020B0604020202020204" pitchFamily="34" charset="0"/>
              <a:cs typeface="Arial" panose="020B0604020202020204" pitchFamily="34" charset="0"/>
            </a:endParaRPr>
          </a:p>
        </p:txBody>
      </p:sp>
      <p:sp>
        <p:nvSpPr>
          <p:cNvPr id="11" name="Text Placeholder 15">
            <a:extLst>
              <a:ext uri="{FF2B5EF4-FFF2-40B4-BE49-F238E27FC236}">
                <a16:creationId xmlns:a16="http://schemas.microsoft.com/office/drawing/2014/main" id="{094B09C2-21E6-C642-9A14-068C06710FCE}"/>
              </a:ext>
            </a:extLst>
          </p:cNvPr>
          <p:cNvSpPr>
            <a:spLocks noGrp="1"/>
          </p:cNvSpPr>
          <p:nvPr>
            <p:ph type="body" sz="quarter" idx="15" hasCustomPrompt="1"/>
          </p:nvPr>
        </p:nvSpPr>
        <p:spPr>
          <a:xfrm>
            <a:off x="606425" y="1600592"/>
            <a:ext cx="10312400" cy="4506010"/>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2200" baseline="0"/>
            </a:lvl1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altLang="en-US" dirty="0"/>
              <a:t>Body text size 22pt</a:t>
            </a:r>
          </a:p>
        </p:txBody>
      </p:sp>
    </p:spTree>
    <p:extLst>
      <p:ext uri="{BB962C8B-B14F-4D97-AF65-F5344CB8AC3E}">
        <p14:creationId xmlns:p14="http://schemas.microsoft.com/office/powerpoint/2010/main" val="41858018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Text Placeholder 15">
            <a:extLst>
              <a:ext uri="{FF2B5EF4-FFF2-40B4-BE49-F238E27FC236}">
                <a16:creationId xmlns:a16="http://schemas.microsoft.com/office/drawing/2014/main" id="{B0C53330-0268-BF48-858B-AD7F92E5CE4E}"/>
              </a:ext>
            </a:extLst>
          </p:cNvPr>
          <p:cNvSpPr>
            <a:spLocks noGrp="1"/>
          </p:cNvSpPr>
          <p:nvPr>
            <p:ph type="body" sz="quarter" idx="13"/>
          </p:nvPr>
        </p:nvSpPr>
        <p:spPr>
          <a:xfrm>
            <a:off x="609600" y="365919"/>
            <a:ext cx="10312400" cy="1143000"/>
          </a:xfrm>
        </p:spPr>
        <p:txBody>
          <a:bodyPr/>
          <a:lstStyle>
            <a:lvl1pPr marL="0" indent="0">
              <a:buNone/>
              <a:defRPr sz="4000" baseline="0"/>
            </a:lvl1pPr>
          </a:lstStyle>
          <a:p>
            <a:pPr lvl="0"/>
            <a:r>
              <a:rPr lang="en-GB" dirty="0"/>
              <a:t>Click to edit Master text styles</a:t>
            </a:r>
          </a:p>
        </p:txBody>
      </p:sp>
      <p:sp>
        <p:nvSpPr>
          <p:cNvPr id="4" name="Rectangle 3">
            <a:extLst>
              <a:ext uri="{FF2B5EF4-FFF2-40B4-BE49-F238E27FC236}">
                <a16:creationId xmlns:a16="http://schemas.microsoft.com/office/drawing/2014/main" id="{8B9CEFE6-A196-9747-89B1-F2313D48B5E8}"/>
              </a:ext>
            </a:extLst>
          </p:cNvPr>
          <p:cNvSpPr/>
          <p:nvPr userDrawn="1"/>
        </p:nvSpPr>
        <p:spPr>
          <a:xfrm>
            <a:off x="0" y="6468533"/>
            <a:ext cx="12192000" cy="3894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829F640-74B1-EA4F-B672-4D0BB314ECFD}"/>
              </a:ext>
            </a:extLst>
          </p:cNvPr>
          <p:cNvSpPr>
            <a:spLocks noChangeArrowheads="1"/>
          </p:cNvSpPr>
          <p:nvPr userDrawn="1"/>
        </p:nvSpPr>
        <p:spPr bwMode="auto">
          <a:xfrm>
            <a:off x="11206163" y="6461807"/>
            <a:ext cx="514350" cy="307975"/>
          </a:xfrm>
          <a:prstGeom prst="rect">
            <a:avLst/>
          </a:prstGeom>
          <a:noFill/>
          <a:ln>
            <a:noFill/>
          </a:ln>
        </p:spPr>
        <p:txBody>
          <a:bodyPr>
            <a:spAutoFit/>
          </a:bodyPr>
          <a:lstStyle>
            <a:lvl1pPr>
              <a:defRPr sz="2100">
                <a:solidFill>
                  <a:schemeClr val="tx1"/>
                </a:solidFill>
                <a:latin typeface="Arial" panose="020B0604020202020204" pitchFamily="34" charset="0"/>
                <a:ea typeface="Geneva" panose="020B0503030404040204" pitchFamily="34" charset="0"/>
              </a:defRPr>
            </a:lvl1pPr>
            <a:lvl2pPr marL="742950" indent="-285750">
              <a:defRPr sz="2100">
                <a:solidFill>
                  <a:schemeClr val="tx1"/>
                </a:solidFill>
                <a:latin typeface="Arial" panose="020B0604020202020204" pitchFamily="34" charset="0"/>
                <a:ea typeface="Geneva" panose="020B0503030404040204" pitchFamily="34" charset="0"/>
              </a:defRPr>
            </a:lvl2pPr>
            <a:lvl3pPr marL="1143000" indent="-228600">
              <a:defRPr sz="2100">
                <a:solidFill>
                  <a:schemeClr val="tx1"/>
                </a:solidFill>
                <a:latin typeface="Arial" panose="020B0604020202020204" pitchFamily="34" charset="0"/>
                <a:ea typeface="Geneva" panose="020B0503030404040204" pitchFamily="34" charset="0"/>
              </a:defRPr>
            </a:lvl3pPr>
            <a:lvl4pPr marL="1600200" indent="-228600">
              <a:defRPr sz="2100">
                <a:solidFill>
                  <a:schemeClr val="tx1"/>
                </a:solidFill>
                <a:latin typeface="Arial" panose="020B0604020202020204" pitchFamily="34" charset="0"/>
                <a:ea typeface="Geneva" panose="020B0503030404040204" pitchFamily="34" charset="0"/>
              </a:defRPr>
            </a:lvl4pPr>
            <a:lvl5pPr marL="2057400" indent="-228600">
              <a:defRPr sz="2100">
                <a:solidFill>
                  <a:schemeClr val="tx1"/>
                </a:solidFill>
                <a:latin typeface="Arial" panose="020B0604020202020204" pitchFamily="34" charset="0"/>
                <a:ea typeface="Geneva" panose="020B0503030404040204" pitchFamily="34" charset="0"/>
              </a:defRPr>
            </a:lvl5pPr>
            <a:lvl6pPr marL="25146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6pPr>
            <a:lvl7pPr marL="29718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7pPr>
            <a:lvl8pPr marL="34290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8pPr>
            <a:lvl9pPr marL="38862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9pPr>
          </a:lstStyle>
          <a:p>
            <a:pPr algn="r">
              <a:defRPr/>
            </a:pPr>
            <a:fld id="{2A98F1D5-8232-154E-BDEF-ED299AF1C0CC}" type="slidenum">
              <a:rPr lang="en-US" altLang="en-US" sz="1400" smtClean="0">
                <a:solidFill>
                  <a:srgbClr val="FFD700"/>
                </a:solidFill>
              </a:rPr>
              <a:pPr algn="r">
                <a:defRPr/>
              </a:pPr>
              <a:t>‹#›</a:t>
            </a:fld>
            <a:endParaRPr lang="en-US" altLang="en-US" sz="1400" dirty="0">
              <a:solidFill>
                <a:srgbClr val="FFD700"/>
              </a:solidFill>
            </a:endParaRPr>
          </a:p>
        </p:txBody>
      </p:sp>
      <p:sp>
        <p:nvSpPr>
          <p:cNvPr id="6" name="TextBox 5">
            <a:extLst>
              <a:ext uri="{FF2B5EF4-FFF2-40B4-BE49-F238E27FC236}">
                <a16:creationId xmlns:a16="http://schemas.microsoft.com/office/drawing/2014/main" id="{C3F10800-84E5-3D43-B6DE-EF5272495B08}"/>
              </a:ext>
            </a:extLst>
          </p:cNvPr>
          <p:cNvSpPr txBox="1"/>
          <p:nvPr userDrawn="1"/>
        </p:nvSpPr>
        <p:spPr>
          <a:xfrm>
            <a:off x="304800" y="6453829"/>
            <a:ext cx="723275" cy="369332"/>
          </a:xfrm>
          <a:prstGeom prst="rect">
            <a:avLst/>
          </a:prstGeom>
          <a:noFill/>
        </p:spPr>
        <p:txBody>
          <a:bodyPr wrap="none" rtlCol="0">
            <a:spAutoFit/>
          </a:bodyPr>
          <a:lstStyle/>
          <a:p>
            <a:r>
              <a:rPr lang="en-US" b="1" i="0" dirty="0" err="1">
                <a:solidFill>
                  <a:schemeClr val="accent5"/>
                </a:solidFill>
                <a:latin typeface="Arial" panose="020B0604020202020204" pitchFamily="34" charset="0"/>
                <a:cs typeface="Arial" panose="020B0604020202020204" pitchFamily="34" charset="0"/>
              </a:rPr>
              <a:t>bl.uk</a:t>
            </a:r>
            <a:endParaRPr lang="en-US" b="1" i="0" dirty="0">
              <a:solidFill>
                <a:schemeClr val="accent5"/>
              </a:solidFill>
              <a:latin typeface="Arial" panose="020B0604020202020204" pitchFamily="34" charset="0"/>
              <a:cs typeface="Arial" panose="020B0604020202020204" pitchFamily="34" charset="0"/>
            </a:endParaRPr>
          </a:p>
        </p:txBody>
      </p:sp>
      <p:sp>
        <p:nvSpPr>
          <p:cNvPr id="11" name="Text Placeholder 15">
            <a:extLst>
              <a:ext uri="{FF2B5EF4-FFF2-40B4-BE49-F238E27FC236}">
                <a16:creationId xmlns:a16="http://schemas.microsoft.com/office/drawing/2014/main" id="{094B09C2-21E6-C642-9A14-068C06710FCE}"/>
              </a:ext>
            </a:extLst>
          </p:cNvPr>
          <p:cNvSpPr>
            <a:spLocks noGrp="1"/>
          </p:cNvSpPr>
          <p:nvPr>
            <p:ph type="body" sz="quarter" idx="15"/>
          </p:nvPr>
        </p:nvSpPr>
        <p:spPr>
          <a:xfrm>
            <a:off x="606425" y="1600592"/>
            <a:ext cx="10312400" cy="4506010"/>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2200" baseline="0"/>
            </a:lvl1pPr>
            <a:lvl2pPr marL="182563" indent="-173038">
              <a:tabLst/>
              <a:defRPr sz="2200"/>
            </a:lvl2pPr>
            <a:lvl3pPr marL="365125" indent="-182563">
              <a:tabLst/>
              <a:defRPr>
                <a:latin typeface="Arial" panose="020B0604020202020204" pitchFamily="34" charset="0"/>
                <a:cs typeface="Arial" panose="020B0604020202020204" pitchFamily="34" charset="0"/>
              </a:defRPr>
            </a:lvl3pPr>
            <a:lvl4pPr marL="538163" indent="-173038">
              <a:tabLst/>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671108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95084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8" name="Text Placeholder 15">
            <a:extLst>
              <a:ext uri="{FF2B5EF4-FFF2-40B4-BE49-F238E27FC236}">
                <a16:creationId xmlns:a16="http://schemas.microsoft.com/office/drawing/2014/main" id="{B0C53330-0268-BF48-858B-AD7F92E5CE4E}"/>
              </a:ext>
            </a:extLst>
          </p:cNvPr>
          <p:cNvSpPr>
            <a:spLocks noGrp="1"/>
          </p:cNvSpPr>
          <p:nvPr>
            <p:ph type="body" sz="quarter" idx="13"/>
          </p:nvPr>
        </p:nvSpPr>
        <p:spPr>
          <a:xfrm>
            <a:off x="609600" y="365919"/>
            <a:ext cx="10312400" cy="1143000"/>
          </a:xfrm>
        </p:spPr>
        <p:txBody>
          <a:bodyPr/>
          <a:lstStyle>
            <a:lvl1pPr marL="0" indent="0">
              <a:buNone/>
              <a:defRPr sz="4000" baseline="0"/>
            </a:lvl1pPr>
          </a:lstStyle>
          <a:p>
            <a:pPr lvl="0"/>
            <a:r>
              <a:rPr lang="en-GB" dirty="0"/>
              <a:t>Click to edit Master text styles</a:t>
            </a:r>
          </a:p>
        </p:txBody>
      </p:sp>
      <p:sp>
        <p:nvSpPr>
          <p:cNvPr id="4" name="Rectangle 3">
            <a:extLst>
              <a:ext uri="{FF2B5EF4-FFF2-40B4-BE49-F238E27FC236}">
                <a16:creationId xmlns:a16="http://schemas.microsoft.com/office/drawing/2014/main" id="{8B9CEFE6-A196-9747-89B1-F2313D48B5E8}"/>
              </a:ext>
            </a:extLst>
          </p:cNvPr>
          <p:cNvSpPr/>
          <p:nvPr userDrawn="1"/>
        </p:nvSpPr>
        <p:spPr>
          <a:xfrm>
            <a:off x="0" y="6468533"/>
            <a:ext cx="12192000" cy="3894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829F640-74B1-EA4F-B672-4D0BB314ECFD}"/>
              </a:ext>
            </a:extLst>
          </p:cNvPr>
          <p:cNvSpPr>
            <a:spLocks noChangeArrowheads="1"/>
          </p:cNvSpPr>
          <p:nvPr userDrawn="1"/>
        </p:nvSpPr>
        <p:spPr bwMode="auto">
          <a:xfrm>
            <a:off x="11206163" y="6461807"/>
            <a:ext cx="514350" cy="307975"/>
          </a:xfrm>
          <a:prstGeom prst="rect">
            <a:avLst/>
          </a:prstGeom>
          <a:noFill/>
          <a:ln>
            <a:noFill/>
          </a:ln>
        </p:spPr>
        <p:txBody>
          <a:bodyPr>
            <a:spAutoFit/>
          </a:bodyPr>
          <a:lstStyle>
            <a:lvl1pPr>
              <a:defRPr sz="2100">
                <a:solidFill>
                  <a:schemeClr val="tx1"/>
                </a:solidFill>
                <a:latin typeface="Arial" panose="020B0604020202020204" pitchFamily="34" charset="0"/>
                <a:ea typeface="Geneva" panose="020B0503030404040204" pitchFamily="34" charset="0"/>
              </a:defRPr>
            </a:lvl1pPr>
            <a:lvl2pPr marL="742950" indent="-285750">
              <a:defRPr sz="2100">
                <a:solidFill>
                  <a:schemeClr val="tx1"/>
                </a:solidFill>
                <a:latin typeface="Arial" panose="020B0604020202020204" pitchFamily="34" charset="0"/>
                <a:ea typeface="Geneva" panose="020B0503030404040204" pitchFamily="34" charset="0"/>
              </a:defRPr>
            </a:lvl2pPr>
            <a:lvl3pPr marL="1143000" indent="-228600">
              <a:defRPr sz="2100">
                <a:solidFill>
                  <a:schemeClr val="tx1"/>
                </a:solidFill>
                <a:latin typeface="Arial" panose="020B0604020202020204" pitchFamily="34" charset="0"/>
                <a:ea typeface="Geneva" panose="020B0503030404040204" pitchFamily="34" charset="0"/>
              </a:defRPr>
            </a:lvl3pPr>
            <a:lvl4pPr marL="1600200" indent="-228600">
              <a:defRPr sz="2100">
                <a:solidFill>
                  <a:schemeClr val="tx1"/>
                </a:solidFill>
                <a:latin typeface="Arial" panose="020B0604020202020204" pitchFamily="34" charset="0"/>
                <a:ea typeface="Geneva" panose="020B0503030404040204" pitchFamily="34" charset="0"/>
              </a:defRPr>
            </a:lvl4pPr>
            <a:lvl5pPr marL="2057400" indent="-228600">
              <a:defRPr sz="2100">
                <a:solidFill>
                  <a:schemeClr val="tx1"/>
                </a:solidFill>
                <a:latin typeface="Arial" panose="020B0604020202020204" pitchFamily="34" charset="0"/>
                <a:ea typeface="Geneva" panose="020B0503030404040204" pitchFamily="34" charset="0"/>
              </a:defRPr>
            </a:lvl5pPr>
            <a:lvl6pPr marL="25146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6pPr>
            <a:lvl7pPr marL="29718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7pPr>
            <a:lvl8pPr marL="34290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8pPr>
            <a:lvl9pPr marL="38862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9pPr>
          </a:lstStyle>
          <a:p>
            <a:pPr algn="r">
              <a:defRPr/>
            </a:pPr>
            <a:fld id="{2A98F1D5-8232-154E-BDEF-ED299AF1C0CC}" type="slidenum">
              <a:rPr lang="en-US" altLang="en-US" sz="1400" smtClean="0">
                <a:solidFill>
                  <a:srgbClr val="FFD700"/>
                </a:solidFill>
              </a:rPr>
              <a:pPr algn="r">
                <a:defRPr/>
              </a:pPr>
              <a:t>‹#›</a:t>
            </a:fld>
            <a:endParaRPr lang="en-US" altLang="en-US" sz="1400" dirty="0">
              <a:solidFill>
                <a:srgbClr val="FFD700"/>
              </a:solidFill>
            </a:endParaRPr>
          </a:p>
        </p:txBody>
      </p:sp>
      <p:sp>
        <p:nvSpPr>
          <p:cNvPr id="6" name="TextBox 5">
            <a:extLst>
              <a:ext uri="{FF2B5EF4-FFF2-40B4-BE49-F238E27FC236}">
                <a16:creationId xmlns:a16="http://schemas.microsoft.com/office/drawing/2014/main" id="{C3F10800-84E5-3D43-B6DE-EF5272495B08}"/>
              </a:ext>
            </a:extLst>
          </p:cNvPr>
          <p:cNvSpPr txBox="1"/>
          <p:nvPr userDrawn="1"/>
        </p:nvSpPr>
        <p:spPr>
          <a:xfrm>
            <a:off x="304800" y="6453829"/>
            <a:ext cx="723275" cy="369332"/>
          </a:xfrm>
          <a:prstGeom prst="rect">
            <a:avLst/>
          </a:prstGeom>
          <a:noFill/>
        </p:spPr>
        <p:txBody>
          <a:bodyPr wrap="none" rtlCol="0">
            <a:spAutoFit/>
          </a:bodyPr>
          <a:lstStyle/>
          <a:p>
            <a:r>
              <a:rPr lang="en-US" b="1" i="0" dirty="0" err="1">
                <a:solidFill>
                  <a:schemeClr val="accent5"/>
                </a:solidFill>
                <a:latin typeface="Arial" panose="020B0604020202020204" pitchFamily="34" charset="0"/>
                <a:cs typeface="Arial" panose="020B0604020202020204" pitchFamily="34" charset="0"/>
              </a:rPr>
              <a:t>bl.uk</a:t>
            </a:r>
            <a:endParaRPr lang="en-US" b="1" i="0" dirty="0">
              <a:solidFill>
                <a:schemeClr val="accent5"/>
              </a:solidFill>
              <a:latin typeface="Arial" panose="020B0604020202020204" pitchFamily="34" charset="0"/>
              <a:cs typeface="Arial" panose="020B0604020202020204" pitchFamily="34" charset="0"/>
            </a:endParaRPr>
          </a:p>
        </p:txBody>
      </p:sp>
      <p:sp>
        <p:nvSpPr>
          <p:cNvPr id="11" name="Text Placeholder 15">
            <a:extLst>
              <a:ext uri="{FF2B5EF4-FFF2-40B4-BE49-F238E27FC236}">
                <a16:creationId xmlns:a16="http://schemas.microsoft.com/office/drawing/2014/main" id="{094B09C2-21E6-C642-9A14-068C06710FCE}"/>
              </a:ext>
            </a:extLst>
          </p:cNvPr>
          <p:cNvSpPr>
            <a:spLocks noGrp="1"/>
          </p:cNvSpPr>
          <p:nvPr>
            <p:ph type="body" sz="quarter" idx="15" hasCustomPrompt="1"/>
          </p:nvPr>
        </p:nvSpPr>
        <p:spPr>
          <a:xfrm>
            <a:off x="606425" y="1600592"/>
            <a:ext cx="4673241" cy="4506010"/>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2200" baseline="0"/>
            </a:lvl1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altLang="en-US" dirty="0"/>
              <a:t>Body text size 22pt</a:t>
            </a:r>
          </a:p>
        </p:txBody>
      </p:sp>
    </p:spTree>
    <p:extLst>
      <p:ext uri="{BB962C8B-B14F-4D97-AF65-F5344CB8AC3E}">
        <p14:creationId xmlns:p14="http://schemas.microsoft.com/office/powerpoint/2010/main" val="31282056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CBA0E2CD-A29D-EA48-9E38-D420E11F7DF2}"/>
              </a:ext>
            </a:extLst>
          </p:cNvPr>
          <p:cNvSpPr>
            <a:spLocks noGrp="1"/>
          </p:cNvSpPr>
          <p:nvPr>
            <p:ph idx="1"/>
          </p:nvPr>
        </p:nvSpPr>
        <p:spPr bwMode="auto">
          <a:xfrm>
            <a:off x="588962" y="1600201"/>
            <a:ext cx="4897438" cy="4384964"/>
          </a:xfrm>
          <a:prstGeom prst="rect">
            <a:avLst/>
          </a:prstGeom>
          <a:noFill/>
          <a:ln w="9525">
            <a:noFill/>
            <a:miter lim="800000"/>
            <a:headEnd/>
            <a:tailEnd/>
          </a:ln>
        </p:spPr>
        <p:txBody>
          <a:bodyPr lIns="91440" tIns="45720" rIns="91440" bIns="45720"/>
          <a:lstStyle>
            <a:lvl1pPr marL="184150" marR="0" indent="-184150" algn="l" defTabSz="457200" rtl="0" eaLnBrk="0" fontAlgn="base" latinLnBrk="0" hangingPunct="0">
              <a:lnSpc>
                <a:spcPct val="100000"/>
              </a:lnSpc>
              <a:spcBef>
                <a:spcPct val="0"/>
              </a:spcBef>
              <a:spcAft>
                <a:spcPts val="1200"/>
              </a:spcAft>
              <a:buClr>
                <a:schemeClr val="accent2"/>
              </a:buClr>
              <a:buSzTx/>
              <a:buFont typeface="Arial" panose="020B0604020202020204" pitchFamily="34" charset="0"/>
              <a:buNone/>
              <a:tabLst/>
              <a:defRPr sz="2200" baseline="0">
                <a:solidFill>
                  <a:schemeClr val="tx1"/>
                </a:solidFill>
              </a:defRPr>
            </a:lvl1pPr>
            <a:lvl2pPr marL="358775" indent="-174625">
              <a:buClr>
                <a:schemeClr val="bg1"/>
              </a:buClr>
              <a:buFont typeface="Arial"/>
              <a:buChar char="•"/>
              <a:defRPr sz="2200"/>
            </a:lvl2pPr>
          </a:lstStyle>
          <a:p>
            <a:pPr lvl="0"/>
            <a:endParaRPr lang="en-GB" noProof="0" dirty="0"/>
          </a:p>
        </p:txBody>
      </p:sp>
      <p:sp>
        <p:nvSpPr>
          <p:cNvPr id="8" name="Text Placeholder 15">
            <a:extLst>
              <a:ext uri="{FF2B5EF4-FFF2-40B4-BE49-F238E27FC236}">
                <a16:creationId xmlns:a16="http://schemas.microsoft.com/office/drawing/2014/main" id="{B0C53330-0268-BF48-858B-AD7F92E5CE4E}"/>
              </a:ext>
            </a:extLst>
          </p:cNvPr>
          <p:cNvSpPr>
            <a:spLocks noGrp="1"/>
          </p:cNvSpPr>
          <p:nvPr>
            <p:ph type="body" sz="quarter" idx="13"/>
          </p:nvPr>
        </p:nvSpPr>
        <p:spPr>
          <a:xfrm>
            <a:off x="609600" y="365919"/>
            <a:ext cx="10312400" cy="1143000"/>
          </a:xfrm>
        </p:spPr>
        <p:txBody>
          <a:bodyPr/>
          <a:lstStyle>
            <a:lvl1pPr marL="0" indent="0">
              <a:buNone/>
              <a:defRPr sz="4000" baseline="0"/>
            </a:lvl1pPr>
          </a:lstStyle>
          <a:p>
            <a:pPr lvl="0"/>
            <a:r>
              <a:rPr lang="en-GB" dirty="0"/>
              <a:t>Click to edit Master text styles</a:t>
            </a:r>
          </a:p>
        </p:txBody>
      </p:sp>
      <p:sp>
        <p:nvSpPr>
          <p:cNvPr id="4" name="Rectangle 3">
            <a:extLst>
              <a:ext uri="{FF2B5EF4-FFF2-40B4-BE49-F238E27FC236}">
                <a16:creationId xmlns:a16="http://schemas.microsoft.com/office/drawing/2014/main" id="{8B9CEFE6-A196-9747-89B1-F2313D48B5E8}"/>
              </a:ext>
            </a:extLst>
          </p:cNvPr>
          <p:cNvSpPr/>
          <p:nvPr userDrawn="1"/>
        </p:nvSpPr>
        <p:spPr>
          <a:xfrm>
            <a:off x="0" y="6468533"/>
            <a:ext cx="12192000" cy="3894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829F640-74B1-EA4F-B672-4D0BB314ECFD}"/>
              </a:ext>
            </a:extLst>
          </p:cNvPr>
          <p:cNvSpPr>
            <a:spLocks noChangeArrowheads="1"/>
          </p:cNvSpPr>
          <p:nvPr userDrawn="1"/>
        </p:nvSpPr>
        <p:spPr bwMode="auto">
          <a:xfrm>
            <a:off x="11206163" y="6461807"/>
            <a:ext cx="514350" cy="307975"/>
          </a:xfrm>
          <a:prstGeom prst="rect">
            <a:avLst/>
          </a:prstGeom>
          <a:noFill/>
          <a:ln>
            <a:noFill/>
          </a:ln>
        </p:spPr>
        <p:txBody>
          <a:bodyPr>
            <a:spAutoFit/>
          </a:bodyPr>
          <a:lstStyle>
            <a:lvl1pPr>
              <a:defRPr sz="2100">
                <a:solidFill>
                  <a:schemeClr val="tx1"/>
                </a:solidFill>
                <a:latin typeface="Arial" panose="020B0604020202020204" pitchFamily="34" charset="0"/>
                <a:ea typeface="Geneva" panose="020B0503030404040204" pitchFamily="34" charset="0"/>
              </a:defRPr>
            </a:lvl1pPr>
            <a:lvl2pPr marL="742950" indent="-285750">
              <a:defRPr sz="2100">
                <a:solidFill>
                  <a:schemeClr val="tx1"/>
                </a:solidFill>
                <a:latin typeface="Arial" panose="020B0604020202020204" pitchFamily="34" charset="0"/>
                <a:ea typeface="Geneva" panose="020B0503030404040204" pitchFamily="34" charset="0"/>
              </a:defRPr>
            </a:lvl2pPr>
            <a:lvl3pPr marL="1143000" indent="-228600">
              <a:defRPr sz="2100">
                <a:solidFill>
                  <a:schemeClr val="tx1"/>
                </a:solidFill>
                <a:latin typeface="Arial" panose="020B0604020202020204" pitchFamily="34" charset="0"/>
                <a:ea typeface="Geneva" panose="020B0503030404040204" pitchFamily="34" charset="0"/>
              </a:defRPr>
            </a:lvl3pPr>
            <a:lvl4pPr marL="1600200" indent="-228600">
              <a:defRPr sz="2100">
                <a:solidFill>
                  <a:schemeClr val="tx1"/>
                </a:solidFill>
                <a:latin typeface="Arial" panose="020B0604020202020204" pitchFamily="34" charset="0"/>
                <a:ea typeface="Geneva" panose="020B0503030404040204" pitchFamily="34" charset="0"/>
              </a:defRPr>
            </a:lvl4pPr>
            <a:lvl5pPr marL="2057400" indent="-228600">
              <a:defRPr sz="2100">
                <a:solidFill>
                  <a:schemeClr val="tx1"/>
                </a:solidFill>
                <a:latin typeface="Arial" panose="020B0604020202020204" pitchFamily="34" charset="0"/>
                <a:ea typeface="Geneva" panose="020B0503030404040204" pitchFamily="34" charset="0"/>
              </a:defRPr>
            </a:lvl5pPr>
            <a:lvl6pPr marL="25146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6pPr>
            <a:lvl7pPr marL="29718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7pPr>
            <a:lvl8pPr marL="34290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8pPr>
            <a:lvl9pPr marL="38862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9pPr>
          </a:lstStyle>
          <a:p>
            <a:pPr algn="r">
              <a:defRPr/>
            </a:pPr>
            <a:fld id="{2A98F1D5-8232-154E-BDEF-ED299AF1C0CC}" type="slidenum">
              <a:rPr lang="en-US" altLang="en-US" sz="1400" smtClean="0">
                <a:solidFill>
                  <a:srgbClr val="FFD700"/>
                </a:solidFill>
              </a:rPr>
              <a:pPr algn="r">
                <a:defRPr/>
              </a:pPr>
              <a:t>‹#›</a:t>
            </a:fld>
            <a:endParaRPr lang="en-US" altLang="en-US" sz="1400" dirty="0">
              <a:solidFill>
                <a:srgbClr val="FFD700"/>
              </a:solidFill>
            </a:endParaRPr>
          </a:p>
        </p:txBody>
      </p:sp>
      <p:sp>
        <p:nvSpPr>
          <p:cNvPr id="6" name="TextBox 5">
            <a:extLst>
              <a:ext uri="{FF2B5EF4-FFF2-40B4-BE49-F238E27FC236}">
                <a16:creationId xmlns:a16="http://schemas.microsoft.com/office/drawing/2014/main" id="{C3F10800-84E5-3D43-B6DE-EF5272495B08}"/>
              </a:ext>
            </a:extLst>
          </p:cNvPr>
          <p:cNvSpPr txBox="1"/>
          <p:nvPr userDrawn="1"/>
        </p:nvSpPr>
        <p:spPr>
          <a:xfrm>
            <a:off x="304800" y="6453829"/>
            <a:ext cx="723275" cy="369332"/>
          </a:xfrm>
          <a:prstGeom prst="rect">
            <a:avLst/>
          </a:prstGeom>
          <a:noFill/>
        </p:spPr>
        <p:txBody>
          <a:bodyPr wrap="none" rtlCol="0">
            <a:spAutoFit/>
          </a:bodyPr>
          <a:lstStyle/>
          <a:p>
            <a:r>
              <a:rPr lang="en-US" b="1" i="0" dirty="0" err="1">
                <a:solidFill>
                  <a:schemeClr val="accent5"/>
                </a:solidFill>
                <a:latin typeface="Arial" panose="020B0604020202020204" pitchFamily="34" charset="0"/>
                <a:cs typeface="Arial" panose="020B0604020202020204" pitchFamily="34" charset="0"/>
              </a:rPr>
              <a:t>bl.uk</a:t>
            </a:r>
            <a:endParaRPr lang="en-US" b="1" i="0" dirty="0">
              <a:solidFill>
                <a:schemeClr val="accent5"/>
              </a:solidFill>
              <a:latin typeface="Arial" panose="020B0604020202020204" pitchFamily="34" charset="0"/>
              <a:cs typeface="Arial" panose="020B0604020202020204" pitchFamily="34" charset="0"/>
            </a:endParaRPr>
          </a:p>
        </p:txBody>
      </p:sp>
      <p:sp>
        <p:nvSpPr>
          <p:cNvPr id="10" name="Text Placeholder 8">
            <a:extLst>
              <a:ext uri="{FF2B5EF4-FFF2-40B4-BE49-F238E27FC236}">
                <a16:creationId xmlns:a16="http://schemas.microsoft.com/office/drawing/2014/main" id="{CD9E3D9E-B36B-2A4A-9B59-0C0AFD15432A}"/>
              </a:ext>
            </a:extLst>
          </p:cNvPr>
          <p:cNvSpPr>
            <a:spLocks noGrp="1"/>
          </p:cNvSpPr>
          <p:nvPr>
            <p:ph idx="14"/>
          </p:nvPr>
        </p:nvSpPr>
        <p:spPr bwMode="auto">
          <a:xfrm>
            <a:off x="5805634" y="1600201"/>
            <a:ext cx="4897438" cy="4384964"/>
          </a:xfrm>
          <a:prstGeom prst="rect">
            <a:avLst/>
          </a:prstGeom>
          <a:noFill/>
          <a:ln w="9525">
            <a:noFill/>
            <a:miter lim="800000"/>
            <a:headEnd/>
            <a:tailEnd/>
          </a:ln>
        </p:spPr>
        <p:txBody>
          <a:bodyPr lIns="91440" tIns="45720" rIns="91440" bIns="45720"/>
          <a:lstStyle>
            <a:lvl1pPr marL="184150" marR="0" indent="-184150" algn="l" defTabSz="457200" rtl="0" eaLnBrk="0" fontAlgn="base" latinLnBrk="0" hangingPunct="0">
              <a:lnSpc>
                <a:spcPct val="100000"/>
              </a:lnSpc>
              <a:spcBef>
                <a:spcPct val="0"/>
              </a:spcBef>
              <a:spcAft>
                <a:spcPts val="1200"/>
              </a:spcAft>
              <a:buClr>
                <a:schemeClr val="accent2"/>
              </a:buClr>
              <a:buSzTx/>
              <a:buFont typeface="Arial" panose="020B0604020202020204" pitchFamily="34" charset="0"/>
              <a:buNone/>
              <a:tabLst/>
              <a:defRPr sz="2200" baseline="0">
                <a:solidFill>
                  <a:schemeClr val="tx1"/>
                </a:solidFill>
              </a:defRPr>
            </a:lvl1pPr>
            <a:lvl2pPr marL="358775" indent="-174625">
              <a:buClr>
                <a:schemeClr val="bg1"/>
              </a:buClr>
              <a:buFont typeface="Arial"/>
              <a:buChar char="•"/>
              <a:defRPr sz="2200"/>
            </a:lvl2pPr>
          </a:lstStyle>
          <a:p>
            <a:pPr lvl="0"/>
            <a:endParaRPr lang="en-GB" noProof="0" dirty="0"/>
          </a:p>
        </p:txBody>
      </p:sp>
    </p:spTree>
    <p:extLst>
      <p:ext uri="{BB962C8B-B14F-4D97-AF65-F5344CB8AC3E}">
        <p14:creationId xmlns:p14="http://schemas.microsoft.com/office/powerpoint/2010/main" val="304392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accent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B804D95-4DCD-7F43-AC87-6DF42A1F4B1A}"/>
              </a:ext>
            </a:extLst>
          </p:cNvPr>
          <p:cNvSpPr>
            <a:spLocks noGrp="1"/>
          </p:cNvSpPr>
          <p:nvPr>
            <p:ph type="ctrTitle" hasCustomPrompt="1"/>
          </p:nvPr>
        </p:nvSpPr>
        <p:spPr>
          <a:xfrm>
            <a:off x="609600" y="1665478"/>
            <a:ext cx="7772400" cy="1837994"/>
          </a:xfrm>
          <a:prstGeom prst="rect">
            <a:avLst/>
          </a:prstGeom>
        </p:spPr>
        <p:txBody>
          <a:bodyPr anchor="t"/>
          <a:lstStyle>
            <a:lvl1pPr>
              <a:defRPr sz="4000">
                <a:solidFill>
                  <a:srgbClr val="FFD700"/>
                </a:solidFill>
                <a:latin typeface="Arial" panose="020B0604020202020204" pitchFamily="34" charset="0"/>
                <a:cs typeface="Arial" panose="020B0604020202020204" pitchFamily="34" charset="0"/>
              </a:defRPr>
            </a:lvl1pPr>
          </a:lstStyle>
          <a:p>
            <a:r>
              <a:rPr lang="en-GB" dirty="0"/>
              <a:t>Click to edit Section divider</a:t>
            </a:r>
            <a:endParaRPr lang="en-US" dirty="0"/>
          </a:p>
        </p:txBody>
      </p:sp>
      <p:pic>
        <p:nvPicPr>
          <p:cNvPr id="10" name="Picture 9">
            <a:extLst>
              <a:ext uri="{FF2B5EF4-FFF2-40B4-BE49-F238E27FC236}">
                <a16:creationId xmlns:a16="http://schemas.microsoft.com/office/drawing/2014/main" id="{F64BE2BC-A1A5-394D-9A8B-66D23518D15F}"/>
              </a:ext>
            </a:extLst>
          </p:cNvPr>
          <p:cNvPicPr>
            <a:picLocks noChangeAspect="1"/>
          </p:cNvPicPr>
          <p:nvPr userDrawn="1"/>
        </p:nvPicPr>
        <p:blipFill>
          <a:blip r:embed="rId2"/>
          <a:stretch>
            <a:fillRect/>
          </a:stretch>
        </p:blipFill>
        <p:spPr>
          <a:xfrm>
            <a:off x="11025027" y="281859"/>
            <a:ext cx="904285" cy="2400300"/>
          </a:xfrm>
          <a:prstGeom prst="rect">
            <a:avLst/>
          </a:prstGeom>
        </p:spPr>
      </p:pic>
    </p:spTree>
    <p:extLst>
      <p:ext uri="{BB962C8B-B14F-4D97-AF65-F5344CB8AC3E}">
        <p14:creationId xmlns:p14="http://schemas.microsoft.com/office/powerpoint/2010/main" val="23655333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70283B-4C8E-F448-9120-CD69972DC4AC}"/>
              </a:ext>
            </a:extLst>
          </p:cNvPr>
          <p:cNvPicPr>
            <a:picLocks noChangeAspect="1"/>
          </p:cNvPicPr>
          <p:nvPr userDrawn="1"/>
        </p:nvPicPr>
        <p:blipFill>
          <a:blip r:embed="rId2"/>
          <a:stretch>
            <a:fillRect/>
          </a:stretch>
        </p:blipFill>
        <p:spPr>
          <a:xfrm>
            <a:off x="0" y="3048"/>
            <a:ext cx="12192000" cy="6851904"/>
          </a:xfrm>
          <a:prstGeom prst="rect">
            <a:avLst/>
          </a:prstGeom>
        </p:spPr>
      </p:pic>
    </p:spTree>
    <p:extLst>
      <p:ext uri="{BB962C8B-B14F-4D97-AF65-F5344CB8AC3E}">
        <p14:creationId xmlns:p14="http://schemas.microsoft.com/office/powerpoint/2010/main" val="42257510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D7669F-08ED-454E-BBA0-9C59CF43298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45032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15">
            <a:extLst>
              <a:ext uri="{FF2B5EF4-FFF2-40B4-BE49-F238E27FC236}">
                <a16:creationId xmlns:a16="http://schemas.microsoft.com/office/drawing/2014/main" id="{B0C53330-0268-BF48-858B-AD7F92E5CE4E}"/>
              </a:ext>
            </a:extLst>
          </p:cNvPr>
          <p:cNvSpPr>
            <a:spLocks noGrp="1"/>
          </p:cNvSpPr>
          <p:nvPr>
            <p:ph type="body" sz="quarter" idx="13"/>
          </p:nvPr>
        </p:nvSpPr>
        <p:spPr>
          <a:xfrm>
            <a:off x="609600" y="365919"/>
            <a:ext cx="10312400" cy="1143000"/>
          </a:xfrm>
        </p:spPr>
        <p:txBody>
          <a:bodyPr/>
          <a:lstStyle>
            <a:lvl1pPr marL="0" indent="0">
              <a:buNone/>
              <a:defRPr sz="4000" baseline="0"/>
            </a:lvl1pPr>
          </a:lstStyle>
          <a:p>
            <a:pPr lvl="0"/>
            <a:r>
              <a:rPr lang="en-US"/>
              <a:t>Edit Master text styles</a:t>
            </a:r>
          </a:p>
        </p:txBody>
      </p:sp>
      <p:sp>
        <p:nvSpPr>
          <p:cNvPr id="4" name="Rectangle 3">
            <a:extLst>
              <a:ext uri="{FF2B5EF4-FFF2-40B4-BE49-F238E27FC236}">
                <a16:creationId xmlns:a16="http://schemas.microsoft.com/office/drawing/2014/main" id="{8B9CEFE6-A196-9747-89B1-F2313D48B5E8}"/>
              </a:ext>
            </a:extLst>
          </p:cNvPr>
          <p:cNvSpPr/>
          <p:nvPr userDrawn="1"/>
        </p:nvSpPr>
        <p:spPr>
          <a:xfrm>
            <a:off x="0" y="6468533"/>
            <a:ext cx="12192000" cy="389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829F640-74B1-EA4F-B672-4D0BB314ECFD}"/>
              </a:ext>
            </a:extLst>
          </p:cNvPr>
          <p:cNvSpPr>
            <a:spLocks noChangeArrowheads="1"/>
          </p:cNvSpPr>
          <p:nvPr userDrawn="1"/>
        </p:nvSpPr>
        <p:spPr bwMode="auto">
          <a:xfrm>
            <a:off x="11206163" y="6461807"/>
            <a:ext cx="514350" cy="307975"/>
          </a:xfrm>
          <a:prstGeom prst="rect">
            <a:avLst/>
          </a:prstGeom>
          <a:noFill/>
          <a:ln>
            <a:noFill/>
          </a:ln>
        </p:spPr>
        <p:txBody>
          <a:bodyPr>
            <a:spAutoFit/>
          </a:bodyPr>
          <a:lstStyle>
            <a:lvl1pPr>
              <a:defRPr sz="2100">
                <a:solidFill>
                  <a:schemeClr val="tx1"/>
                </a:solidFill>
                <a:latin typeface="Arial" panose="020B0604020202020204" pitchFamily="34" charset="0"/>
                <a:ea typeface="Geneva" panose="020B0503030404040204" pitchFamily="34" charset="0"/>
              </a:defRPr>
            </a:lvl1pPr>
            <a:lvl2pPr marL="742950" indent="-285750">
              <a:defRPr sz="2100">
                <a:solidFill>
                  <a:schemeClr val="tx1"/>
                </a:solidFill>
                <a:latin typeface="Arial" panose="020B0604020202020204" pitchFamily="34" charset="0"/>
                <a:ea typeface="Geneva" panose="020B0503030404040204" pitchFamily="34" charset="0"/>
              </a:defRPr>
            </a:lvl2pPr>
            <a:lvl3pPr marL="1143000" indent="-228600">
              <a:defRPr sz="2100">
                <a:solidFill>
                  <a:schemeClr val="tx1"/>
                </a:solidFill>
                <a:latin typeface="Arial" panose="020B0604020202020204" pitchFamily="34" charset="0"/>
                <a:ea typeface="Geneva" panose="020B0503030404040204" pitchFamily="34" charset="0"/>
              </a:defRPr>
            </a:lvl3pPr>
            <a:lvl4pPr marL="1600200" indent="-228600">
              <a:defRPr sz="2100">
                <a:solidFill>
                  <a:schemeClr val="tx1"/>
                </a:solidFill>
                <a:latin typeface="Arial" panose="020B0604020202020204" pitchFamily="34" charset="0"/>
                <a:ea typeface="Geneva" panose="020B0503030404040204" pitchFamily="34" charset="0"/>
              </a:defRPr>
            </a:lvl4pPr>
            <a:lvl5pPr marL="2057400" indent="-228600">
              <a:defRPr sz="2100">
                <a:solidFill>
                  <a:schemeClr val="tx1"/>
                </a:solidFill>
                <a:latin typeface="Arial" panose="020B0604020202020204" pitchFamily="34" charset="0"/>
                <a:ea typeface="Geneva" panose="020B0503030404040204" pitchFamily="34" charset="0"/>
              </a:defRPr>
            </a:lvl5pPr>
            <a:lvl6pPr marL="25146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6pPr>
            <a:lvl7pPr marL="29718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7pPr>
            <a:lvl8pPr marL="34290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8pPr>
            <a:lvl9pPr marL="38862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9pPr>
          </a:lstStyle>
          <a:p>
            <a:pPr algn="r">
              <a:defRPr/>
            </a:pPr>
            <a:fld id="{2A98F1D5-8232-154E-BDEF-ED299AF1C0CC}" type="slidenum">
              <a:rPr lang="en-US" altLang="en-US" sz="1400" smtClean="0">
                <a:solidFill>
                  <a:srgbClr val="FFD700"/>
                </a:solidFill>
              </a:rPr>
              <a:pPr algn="r">
                <a:defRPr/>
              </a:pPr>
              <a:t>‹#›</a:t>
            </a:fld>
            <a:endParaRPr lang="en-US" altLang="en-US" sz="1400" dirty="0">
              <a:solidFill>
                <a:srgbClr val="FFD700"/>
              </a:solidFill>
            </a:endParaRPr>
          </a:p>
        </p:txBody>
      </p:sp>
      <p:sp>
        <p:nvSpPr>
          <p:cNvPr id="6" name="TextBox 5">
            <a:extLst>
              <a:ext uri="{FF2B5EF4-FFF2-40B4-BE49-F238E27FC236}">
                <a16:creationId xmlns:a16="http://schemas.microsoft.com/office/drawing/2014/main" id="{C3F10800-84E5-3D43-B6DE-EF5272495B08}"/>
              </a:ext>
            </a:extLst>
          </p:cNvPr>
          <p:cNvSpPr txBox="1"/>
          <p:nvPr userDrawn="1"/>
        </p:nvSpPr>
        <p:spPr>
          <a:xfrm>
            <a:off x="304800" y="6453829"/>
            <a:ext cx="723275" cy="369332"/>
          </a:xfrm>
          <a:prstGeom prst="rect">
            <a:avLst/>
          </a:prstGeom>
          <a:noFill/>
        </p:spPr>
        <p:txBody>
          <a:bodyPr wrap="none" rtlCol="0">
            <a:spAutoFit/>
          </a:bodyPr>
          <a:lstStyle/>
          <a:p>
            <a:r>
              <a:rPr lang="en-US" b="1" i="0" dirty="0" err="1">
                <a:solidFill>
                  <a:schemeClr val="accent5"/>
                </a:solidFill>
                <a:latin typeface="Arial" panose="020B0604020202020204" pitchFamily="34" charset="0"/>
                <a:cs typeface="Arial" panose="020B0604020202020204" pitchFamily="34" charset="0"/>
              </a:rPr>
              <a:t>bl.uk</a:t>
            </a:r>
            <a:endParaRPr lang="en-US" b="1" i="0" dirty="0">
              <a:solidFill>
                <a:schemeClr val="accent5"/>
              </a:solidFill>
              <a:latin typeface="Arial" panose="020B0604020202020204" pitchFamily="34" charset="0"/>
              <a:cs typeface="Arial" panose="020B0604020202020204" pitchFamily="34" charset="0"/>
            </a:endParaRPr>
          </a:p>
        </p:txBody>
      </p:sp>
      <p:sp>
        <p:nvSpPr>
          <p:cNvPr id="11" name="Text Placeholder 15">
            <a:extLst>
              <a:ext uri="{FF2B5EF4-FFF2-40B4-BE49-F238E27FC236}">
                <a16:creationId xmlns:a16="http://schemas.microsoft.com/office/drawing/2014/main" id="{094B09C2-21E6-C642-9A14-068C06710FCE}"/>
              </a:ext>
            </a:extLst>
          </p:cNvPr>
          <p:cNvSpPr>
            <a:spLocks noGrp="1"/>
          </p:cNvSpPr>
          <p:nvPr>
            <p:ph type="body" sz="quarter" idx="15" hasCustomPrompt="1"/>
          </p:nvPr>
        </p:nvSpPr>
        <p:spPr>
          <a:xfrm>
            <a:off x="606425" y="1600592"/>
            <a:ext cx="10312400" cy="4506010"/>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2200" baseline="0"/>
            </a:lvl1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altLang="en-US" dirty="0"/>
              <a:t>Body text size 22pt</a:t>
            </a:r>
          </a:p>
        </p:txBody>
      </p:sp>
    </p:spTree>
    <p:extLst>
      <p:ext uri="{BB962C8B-B14F-4D97-AF65-F5344CB8AC3E}">
        <p14:creationId xmlns:p14="http://schemas.microsoft.com/office/powerpoint/2010/main" val="3621051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CBA0E2CD-A29D-EA48-9E38-D420E11F7DF2}"/>
              </a:ext>
            </a:extLst>
          </p:cNvPr>
          <p:cNvSpPr>
            <a:spLocks noGrp="1"/>
          </p:cNvSpPr>
          <p:nvPr>
            <p:ph idx="1"/>
          </p:nvPr>
        </p:nvSpPr>
        <p:spPr bwMode="auto">
          <a:xfrm>
            <a:off x="588962" y="1600201"/>
            <a:ext cx="10333038" cy="4384964"/>
          </a:xfrm>
          <a:prstGeom prst="rect">
            <a:avLst/>
          </a:prstGeom>
          <a:noFill/>
          <a:ln w="9525">
            <a:noFill/>
            <a:miter lim="800000"/>
            <a:headEnd/>
            <a:tailEnd/>
          </a:ln>
        </p:spPr>
        <p:txBody>
          <a:bodyPr lIns="91440" tIns="45720" rIns="91440" bIns="45720"/>
          <a:lstStyle>
            <a:lvl1pPr marL="184150" marR="0" indent="-184150" algn="l" defTabSz="457200" rtl="0" eaLnBrk="0" fontAlgn="base" latinLnBrk="0" hangingPunct="0">
              <a:lnSpc>
                <a:spcPct val="100000"/>
              </a:lnSpc>
              <a:spcBef>
                <a:spcPct val="0"/>
              </a:spcBef>
              <a:spcAft>
                <a:spcPts val="1200"/>
              </a:spcAft>
              <a:buClr>
                <a:schemeClr val="accent2"/>
              </a:buClr>
              <a:buSzTx/>
              <a:buFont typeface="Arial" panose="020B0604020202020204" pitchFamily="34" charset="0"/>
              <a:buChar char="•"/>
              <a:tabLst/>
              <a:defRPr sz="2200" baseline="0">
                <a:solidFill>
                  <a:schemeClr val="tx1"/>
                </a:solidFill>
              </a:defRPr>
            </a:lvl1pPr>
            <a:lvl2pPr marL="358775" indent="-174625">
              <a:buClr>
                <a:schemeClr val="bg1"/>
              </a:buClr>
              <a:buFont typeface="Arial"/>
              <a:buChar char="•"/>
              <a:defRPr sz="2200"/>
            </a:lvl2pPr>
          </a:lstStyle>
          <a:p>
            <a:pPr lvl="0"/>
            <a:endParaRPr lang="en-GB" noProof="0" dirty="0"/>
          </a:p>
        </p:txBody>
      </p:sp>
      <p:sp>
        <p:nvSpPr>
          <p:cNvPr id="8" name="Text Placeholder 15">
            <a:extLst>
              <a:ext uri="{FF2B5EF4-FFF2-40B4-BE49-F238E27FC236}">
                <a16:creationId xmlns:a16="http://schemas.microsoft.com/office/drawing/2014/main" id="{B0C53330-0268-BF48-858B-AD7F92E5CE4E}"/>
              </a:ext>
            </a:extLst>
          </p:cNvPr>
          <p:cNvSpPr>
            <a:spLocks noGrp="1"/>
          </p:cNvSpPr>
          <p:nvPr>
            <p:ph type="body" sz="quarter" idx="13"/>
          </p:nvPr>
        </p:nvSpPr>
        <p:spPr>
          <a:xfrm>
            <a:off x="609600" y="365919"/>
            <a:ext cx="10312400" cy="1143000"/>
          </a:xfrm>
        </p:spPr>
        <p:txBody>
          <a:bodyPr/>
          <a:lstStyle>
            <a:lvl1pPr marL="0" indent="0">
              <a:buNone/>
              <a:defRPr sz="4000" baseline="0"/>
            </a:lvl1pPr>
          </a:lstStyle>
          <a:p>
            <a:pPr lvl="0"/>
            <a:r>
              <a:rPr lang="en-GB" dirty="0"/>
              <a:t>Click to edit Master text styles</a:t>
            </a:r>
          </a:p>
        </p:txBody>
      </p:sp>
    </p:spTree>
    <p:extLst>
      <p:ext uri="{BB962C8B-B14F-4D97-AF65-F5344CB8AC3E}">
        <p14:creationId xmlns:p14="http://schemas.microsoft.com/office/powerpoint/2010/main" val="2105208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B804D95-4DCD-7F43-AC87-6DF42A1F4B1A}"/>
              </a:ext>
            </a:extLst>
          </p:cNvPr>
          <p:cNvSpPr>
            <a:spLocks noGrp="1"/>
          </p:cNvSpPr>
          <p:nvPr>
            <p:ph type="ctrTitle"/>
          </p:nvPr>
        </p:nvSpPr>
        <p:spPr>
          <a:xfrm>
            <a:off x="609600" y="1665478"/>
            <a:ext cx="7772400" cy="1837994"/>
          </a:xfrm>
          <a:prstGeom prst="rect">
            <a:avLst/>
          </a:prstGeom>
        </p:spPr>
        <p:txBody>
          <a:bodyPr anchor="t"/>
          <a:lstStyle>
            <a:lvl1pPr>
              <a:defRPr sz="4000">
                <a:solidFill>
                  <a:srgbClr val="FFD700"/>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Subtitle 2">
            <a:extLst>
              <a:ext uri="{FF2B5EF4-FFF2-40B4-BE49-F238E27FC236}">
                <a16:creationId xmlns:a16="http://schemas.microsoft.com/office/drawing/2014/main" id="{C4A36B43-C4FE-A14F-9BE7-AA4918D4D8C9}"/>
              </a:ext>
            </a:extLst>
          </p:cNvPr>
          <p:cNvSpPr>
            <a:spLocks noGrp="1"/>
          </p:cNvSpPr>
          <p:nvPr>
            <p:ph type="subTitle" idx="1"/>
          </p:nvPr>
        </p:nvSpPr>
        <p:spPr>
          <a:xfrm>
            <a:off x="609600" y="3687616"/>
            <a:ext cx="7772400" cy="1106055"/>
          </a:xfrm>
          <a:prstGeom prst="rect">
            <a:avLst/>
          </a:prstGeom>
        </p:spPr>
        <p:txBody>
          <a:bodyPr/>
          <a:lstStyle>
            <a:lvl1pPr marL="0" indent="0" algn="l">
              <a:buNone/>
              <a:defRPr sz="2800" baseline="0">
                <a:solidFill>
                  <a:srgbClr val="FFFFFF"/>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p>
          <a:p>
            <a:r>
              <a:rPr lang="en-GB" dirty="0"/>
              <a:t>Test 2</a:t>
            </a:r>
            <a:endParaRPr lang="en-US" dirty="0"/>
          </a:p>
        </p:txBody>
      </p:sp>
      <p:pic>
        <p:nvPicPr>
          <p:cNvPr id="10" name="Picture 9">
            <a:extLst>
              <a:ext uri="{FF2B5EF4-FFF2-40B4-BE49-F238E27FC236}">
                <a16:creationId xmlns:a16="http://schemas.microsoft.com/office/drawing/2014/main" id="{F64BE2BC-A1A5-394D-9A8B-66D23518D15F}"/>
              </a:ext>
            </a:extLst>
          </p:cNvPr>
          <p:cNvPicPr>
            <a:picLocks noChangeAspect="1"/>
          </p:cNvPicPr>
          <p:nvPr userDrawn="1"/>
        </p:nvPicPr>
        <p:blipFill>
          <a:blip r:embed="rId2"/>
          <a:stretch>
            <a:fillRect/>
          </a:stretch>
        </p:blipFill>
        <p:spPr>
          <a:xfrm>
            <a:off x="11025027" y="281859"/>
            <a:ext cx="904285" cy="2400300"/>
          </a:xfrm>
          <a:prstGeom prst="rect">
            <a:avLst/>
          </a:prstGeom>
        </p:spPr>
      </p:pic>
    </p:spTree>
    <p:extLst>
      <p:ext uri="{BB962C8B-B14F-4D97-AF65-F5344CB8AC3E}">
        <p14:creationId xmlns:p14="http://schemas.microsoft.com/office/powerpoint/2010/main" val="630602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15">
            <a:extLst>
              <a:ext uri="{FF2B5EF4-FFF2-40B4-BE49-F238E27FC236}">
                <a16:creationId xmlns:a16="http://schemas.microsoft.com/office/drawing/2014/main" id="{B0C53330-0268-BF48-858B-AD7F92E5CE4E}"/>
              </a:ext>
            </a:extLst>
          </p:cNvPr>
          <p:cNvSpPr>
            <a:spLocks noGrp="1"/>
          </p:cNvSpPr>
          <p:nvPr>
            <p:ph type="body" sz="quarter" idx="13"/>
          </p:nvPr>
        </p:nvSpPr>
        <p:spPr>
          <a:xfrm>
            <a:off x="609600" y="365919"/>
            <a:ext cx="10312400" cy="1143000"/>
          </a:xfrm>
        </p:spPr>
        <p:txBody>
          <a:bodyPr/>
          <a:lstStyle>
            <a:lvl1pPr marL="0" indent="0">
              <a:buNone/>
              <a:defRPr sz="4000" baseline="0"/>
            </a:lvl1pPr>
          </a:lstStyle>
          <a:p>
            <a:pPr lvl="0"/>
            <a:r>
              <a:rPr lang="en-GB" dirty="0"/>
              <a:t>Click to edit Master text styles</a:t>
            </a:r>
          </a:p>
        </p:txBody>
      </p:sp>
      <p:sp>
        <p:nvSpPr>
          <p:cNvPr id="4" name="Rectangle 3">
            <a:extLst>
              <a:ext uri="{FF2B5EF4-FFF2-40B4-BE49-F238E27FC236}">
                <a16:creationId xmlns:a16="http://schemas.microsoft.com/office/drawing/2014/main" id="{8B9CEFE6-A196-9747-89B1-F2313D48B5E8}"/>
              </a:ext>
            </a:extLst>
          </p:cNvPr>
          <p:cNvSpPr/>
          <p:nvPr userDrawn="1"/>
        </p:nvSpPr>
        <p:spPr>
          <a:xfrm>
            <a:off x="0" y="6468533"/>
            <a:ext cx="12192000" cy="3894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829F640-74B1-EA4F-B672-4D0BB314ECFD}"/>
              </a:ext>
            </a:extLst>
          </p:cNvPr>
          <p:cNvSpPr>
            <a:spLocks noChangeArrowheads="1"/>
          </p:cNvSpPr>
          <p:nvPr userDrawn="1"/>
        </p:nvSpPr>
        <p:spPr bwMode="auto">
          <a:xfrm>
            <a:off x="11206163" y="6461807"/>
            <a:ext cx="514350" cy="307975"/>
          </a:xfrm>
          <a:prstGeom prst="rect">
            <a:avLst/>
          </a:prstGeom>
          <a:noFill/>
          <a:ln>
            <a:noFill/>
          </a:ln>
        </p:spPr>
        <p:txBody>
          <a:bodyPr>
            <a:spAutoFit/>
          </a:bodyPr>
          <a:lstStyle>
            <a:lvl1pPr>
              <a:defRPr sz="2100">
                <a:solidFill>
                  <a:schemeClr val="tx1"/>
                </a:solidFill>
                <a:latin typeface="Arial" panose="020B0604020202020204" pitchFamily="34" charset="0"/>
                <a:ea typeface="Geneva" panose="020B0503030404040204" pitchFamily="34" charset="0"/>
              </a:defRPr>
            </a:lvl1pPr>
            <a:lvl2pPr marL="742950" indent="-285750">
              <a:defRPr sz="2100">
                <a:solidFill>
                  <a:schemeClr val="tx1"/>
                </a:solidFill>
                <a:latin typeface="Arial" panose="020B0604020202020204" pitchFamily="34" charset="0"/>
                <a:ea typeface="Geneva" panose="020B0503030404040204" pitchFamily="34" charset="0"/>
              </a:defRPr>
            </a:lvl2pPr>
            <a:lvl3pPr marL="1143000" indent="-228600">
              <a:defRPr sz="2100">
                <a:solidFill>
                  <a:schemeClr val="tx1"/>
                </a:solidFill>
                <a:latin typeface="Arial" panose="020B0604020202020204" pitchFamily="34" charset="0"/>
                <a:ea typeface="Geneva" panose="020B0503030404040204" pitchFamily="34" charset="0"/>
              </a:defRPr>
            </a:lvl3pPr>
            <a:lvl4pPr marL="1600200" indent="-228600">
              <a:defRPr sz="2100">
                <a:solidFill>
                  <a:schemeClr val="tx1"/>
                </a:solidFill>
                <a:latin typeface="Arial" panose="020B0604020202020204" pitchFamily="34" charset="0"/>
                <a:ea typeface="Geneva" panose="020B0503030404040204" pitchFamily="34" charset="0"/>
              </a:defRPr>
            </a:lvl4pPr>
            <a:lvl5pPr marL="2057400" indent="-228600">
              <a:defRPr sz="2100">
                <a:solidFill>
                  <a:schemeClr val="tx1"/>
                </a:solidFill>
                <a:latin typeface="Arial" panose="020B0604020202020204" pitchFamily="34" charset="0"/>
                <a:ea typeface="Geneva" panose="020B0503030404040204" pitchFamily="34" charset="0"/>
              </a:defRPr>
            </a:lvl5pPr>
            <a:lvl6pPr marL="25146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6pPr>
            <a:lvl7pPr marL="29718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7pPr>
            <a:lvl8pPr marL="34290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8pPr>
            <a:lvl9pPr marL="38862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9pPr>
          </a:lstStyle>
          <a:p>
            <a:pPr algn="r">
              <a:defRPr/>
            </a:pPr>
            <a:fld id="{2A98F1D5-8232-154E-BDEF-ED299AF1C0CC}" type="slidenum">
              <a:rPr lang="en-US" altLang="en-US" sz="1400" smtClean="0">
                <a:solidFill>
                  <a:srgbClr val="FFD700"/>
                </a:solidFill>
              </a:rPr>
              <a:pPr algn="r">
                <a:defRPr/>
              </a:pPr>
              <a:t>‹#›</a:t>
            </a:fld>
            <a:endParaRPr lang="en-US" altLang="en-US" sz="1400" dirty="0">
              <a:solidFill>
                <a:srgbClr val="FFD700"/>
              </a:solidFill>
            </a:endParaRPr>
          </a:p>
        </p:txBody>
      </p:sp>
      <p:sp>
        <p:nvSpPr>
          <p:cNvPr id="6" name="TextBox 5">
            <a:extLst>
              <a:ext uri="{FF2B5EF4-FFF2-40B4-BE49-F238E27FC236}">
                <a16:creationId xmlns:a16="http://schemas.microsoft.com/office/drawing/2014/main" id="{C3F10800-84E5-3D43-B6DE-EF5272495B08}"/>
              </a:ext>
            </a:extLst>
          </p:cNvPr>
          <p:cNvSpPr txBox="1"/>
          <p:nvPr userDrawn="1"/>
        </p:nvSpPr>
        <p:spPr>
          <a:xfrm>
            <a:off x="304800" y="6453829"/>
            <a:ext cx="723275" cy="369332"/>
          </a:xfrm>
          <a:prstGeom prst="rect">
            <a:avLst/>
          </a:prstGeom>
          <a:noFill/>
        </p:spPr>
        <p:txBody>
          <a:bodyPr wrap="none" rtlCol="0">
            <a:spAutoFit/>
          </a:bodyPr>
          <a:lstStyle/>
          <a:p>
            <a:r>
              <a:rPr lang="en-US" b="1" i="0" dirty="0" err="1">
                <a:solidFill>
                  <a:schemeClr val="accent5"/>
                </a:solidFill>
                <a:latin typeface="Arial" panose="020B0604020202020204" pitchFamily="34" charset="0"/>
                <a:cs typeface="Arial" panose="020B0604020202020204" pitchFamily="34" charset="0"/>
              </a:rPr>
              <a:t>bl.uk</a:t>
            </a:r>
            <a:endParaRPr lang="en-US" b="1" i="0" dirty="0">
              <a:solidFill>
                <a:schemeClr val="accent5"/>
              </a:solidFill>
              <a:latin typeface="Arial" panose="020B0604020202020204" pitchFamily="34" charset="0"/>
              <a:cs typeface="Arial" panose="020B0604020202020204" pitchFamily="34" charset="0"/>
            </a:endParaRPr>
          </a:p>
        </p:txBody>
      </p:sp>
      <p:sp>
        <p:nvSpPr>
          <p:cNvPr id="11" name="Text Placeholder 15">
            <a:extLst>
              <a:ext uri="{FF2B5EF4-FFF2-40B4-BE49-F238E27FC236}">
                <a16:creationId xmlns:a16="http://schemas.microsoft.com/office/drawing/2014/main" id="{094B09C2-21E6-C642-9A14-068C06710FCE}"/>
              </a:ext>
            </a:extLst>
          </p:cNvPr>
          <p:cNvSpPr>
            <a:spLocks noGrp="1"/>
          </p:cNvSpPr>
          <p:nvPr>
            <p:ph type="body" sz="quarter" idx="15" hasCustomPrompt="1"/>
          </p:nvPr>
        </p:nvSpPr>
        <p:spPr>
          <a:xfrm>
            <a:off x="606425" y="1600592"/>
            <a:ext cx="10312400" cy="4506010"/>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2200" baseline="0"/>
            </a:lvl1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altLang="en-US" dirty="0"/>
              <a:t>Body text size 22pt</a:t>
            </a:r>
          </a:p>
        </p:txBody>
      </p:sp>
    </p:spTree>
    <p:extLst>
      <p:ext uri="{BB962C8B-B14F-4D97-AF65-F5344CB8AC3E}">
        <p14:creationId xmlns:p14="http://schemas.microsoft.com/office/powerpoint/2010/main" val="816655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Text Placeholder 15">
            <a:extLst>
              <a:ext uri="{FF2B5EF4-FFF2-40B4-BE49-F238E27FC236}">
                <a16:creationId xmlns:a16="http://schemas.microsoft.com/office/drawing/2014/main" id="{B0C53330-0268-BF48-858B-AD7F92E5CE4E}"/>
              </a:ext>
            </a:extLst>
          </p:cNvPr>
          <p:cNvSpPr>
            <a:spLocks noGrp="1"/>
          </p:cNvSpPr>
          <p:nvPr>
            <p:ph type="body" sz="quarter" idx="13"/>
          </p:nvPr>
        </p:nvSpPr>
        <p:spPr>
          <a:xfrm>
            <a:off x="609600" y="365919"/>
            <a:ext cx="10312400" cy="1143000"/>
          </a:xfrm>
        </p:spPr>
        <p:txBody>
          <a:bodyPr/>
          <a:lstStyle>
            <a:lvl1pPr marL="0" indent="0">
              <a:buNone/>
              <a:defRPr sz="4000" baseline="0"/>
            </a:lvl1pPr>
          </a:lstStyle>
          <a:p>
            <a:pPr lvl="0"/>
            <a:r>
              <a:rPr lang="en-GB" dirty="0"/>
              <a:t>Click to edit Master text styles</a:t>
            </a:r>
          </a:p>
        </p:txBody>
      </p:sp>
      <p:sp>
        <p:nvSpPr>
          <p:cNvPr id="4" name="Rectangle 3">
            <a:extLst>
              <a:ext uri="{FF2B5EF4-FFF2-40B4-BE49-F238E27FC236}">
                <a16:creationId xmlns:a16="http://schemas.microsoft.com/office/drawing/2014/main" id="{8B9CEFE6-A196-9747-89B1-F2313D48B5E8}"/>
              </a:ext>
            </a:extLst>
          </p:cNvPr>
          <p:cNvSpPr/>
          <p:nvPr userDrawn="1"/>
        </p:nvSpPr>
        <p:spPr>
          <a:xfrm>
            <a:off x="0" y="6468533"/>
            <a:ext cx="12192000" cy="38946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829F640-74B1-EA4F-B672-4D0BB314ECFD}"/>
              </a:ext>
            </a:extLst>
          </p:cNvPr>
          <p:cNvSpPr>
            <a:spLocks noChangeArrowheads="1"/>
          </p:cNvSpPr>
          <p:nvPr userDrawn="1"/>
        </p:nvSpPr>
        <p:spPr bwMode="auto">
          <a:xfrm>
            <a:off x="11206163" y="6461807"/>
            <a:ext cx="514350" cy="307975"/>
          </a:xfrm>
          <a:prstGeom prst="rect">
            <a:avLst/>
          </a:prstGeom>
          <a:noFill/>
          <a:ln>
            <a:noFill/>
          </a:ln>
        </p:spPr>
        <p:txBody>
          <a:bodyPr>
            <a:spAutoFit/>
          </a:bodyPr>
          <a:lstStyle>
            <a:lvl1pPr>
              <a:defRPr sz="2100">
                <a:solidFill>
                  <a:schemeClr val="tx1"/>
                </a:solidFill>
                <a:latin typeface="Arial" panose="020B0604020202020204" pitchFamily="34" charset="0"/>
                <a:ea typeface="Geneva" panose="020B0503030404040204" pitchFamily="34" charset="0"/>
              </a:defRPr>
            </a:lvl1pPr>
            <a:lvl2pPr marL="742950" indent="-285750">
              <a:defRPr sz="2100">
                <a:solidFill>
                  <a:schemeClr val="tx1"/>
                </a:solidFill>
                <a:latin typeface="Arial" panose="020B0604020202020204" pitchFamily="34" charset="0"/>
                <a:ea typeface="Geneva" panose="020B0503030404040204" pitchFamily="34" charset="0"/>
              </a:defRPr>
            </a:lvl2pPr>
            <a:lvl3pPr marL="1143000" indent="-228600">
              <a:defRPr sz="2100">
                <a:solidFill>
                  <a:schemeClr val="tx1"/>
                </a:solidFill>
                <a:latin typeface="Arial" panose="020B0604020202020204" pitchFamily="34" charset="0"/>
                <a:ea typeface="Geneva" panose="020B0503030404040204" pitchFamily="34" charset="0"/>
              </a:defRPr>
            </a:lvl3pPr>
            <a:lvl4pPr marL="1600200" indent="-228600">
              <a:defRPr sz="2100">
                <a:solidFill>
                  <a:schemeClr val="tx1"/>
                </a:solidFill>
                <a:latin typeface="Arial" panose="020B0604020202020204" pitchFamily="34" charset="0"/>
                <a:ea typeface="Geneva" panose="020B0503030404040204" pitchFamily="34" charset="0"/>
              </a:defRPr>
            </a:lvl4pPr>
            <a:lvl5pPr marL="2057400" indent="-228600">
              <a:defRPr sz="2100">
                <a:solidFill>
                  <a:schemeClr val="tx1"/>
                </a:solidFill>
                <a:latin typeface="Arial" panose="020B0604020202020204" pitchFamily="34" charset="0"/>
                <a:ea typeface="Geneva" panose="020B0503030404040204" pitchFamily="34" charset="0"/>
              </a:defRPr>
            </a:lvl5pPr>
            <a:lvl6pPr marL="25146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6pPr>
            <a:lvl7pPr marL="29718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7pPr>
            <a:lvl8pPr marL="34290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8pPr>
            <a:lvl9pPr marL="38862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9pPr>
          </a:lstStyle>
          <a:p>
            <a:pPr algn="r">
              <a:defRPr/>
            </a:pPr>
            <a:fld id="{2A98F1D5-8232-154E-BDEF-ED299AF1C0CC}" type="slidenum">
              <a:rPr lang="en-US" altLang="en-US" sz="1400" smtClean="0">
                <a:solidFill>
                  <a:srgbClr val="FFD700"/>
                </a:solidFill>
              </a:rPr>
              <a:pPr algn="r">
                <a:defRPr/>
              </a:pPr>
              <a:t>‹#›</a:t>
            </a:fld>
            <a:endParaRPr lang="en-US" altLang="en-US" sz="1400" dirty="0">
              <a:solidFill>
                <a:srgbClr val="FFD700"/>
              </a:solidFill>
            </a:endParaRPr>
          </a:p>
        </p:txBody>
      </p:sp>
      <p:sp>
        <p:nvSpPr>
          <p:cNvPr id="6" name="TextBox 5">
            <a:extLst>
              <a:ext uri="{FF2B5EF4-FFF2-40B4-BE49-F238E27FC236}">
                <a16:creationId xmlns:a16="http://schemas.microsoft.com/office/drawing/2014/main" id="{C3F10800-84E5-3D43-B6DE-EF5272495B08}"/>
              </a:ext>
            </a:extLst>
          </p:cNvPr>
          <p:cNvSpPr txBox="1"/>
          <p:nvPr userDrawn="1"/>
        </p:nvSpPr>
        <p:spPr>
          <a:xfrm>
            <a:off x="304800" y="6453829"/>
            <a:ext cx="723275" cy="369332"/>
          </a:xfrm>
          <a:prstGeom prst="rect">
            <a:avLst/>
          </a:prstGeom>
          <a:noFill/>
        </p:spPr>
        <p:txBody>
          <a:bodyPr wrap="none" rtlCol="0">
            <a:spAutoFit/>
          </a:bodyPr>
          <a:lstStyle/>
          <a:p>
            <a:r>
              <a:rPr lang="en-US" b="1" i="0" dirty="0" err="1">
                <a:solidFill>
                  <a:schemeClr val="accent5"/>
                </a:solidFill>
                <a:latin typeface="Arial" panose="020B0604020202020204" pitchFamily="34" charset="0"/>
                <a:cs typeface="Arial" panose="020B0604020202020204" pitchFamily="34" charset="0"/>
              </a:rPr>
              <a:t>bl.uk</a:t>
            </a:r>
            <a:endParaRPr lang="en-US" b="1" i="0" dirty="0">
              <a:solidFill>
                <a:schemeClr val="accent5"/>
              </a:solidFill>
              <a:latin typeface="Arial" panose="020B0604020202020204" pitchFamily="34" charset="0"/>
              <a:cs typeface="Arial" panose="020B0604020202020204" pitchFamily="34" charset="0"/>
            </a:endParaRPr>
          </a:p>
        </p:txBody>
      </p:sp>
      <p:sp>
        <p:nvSpPr>
          <p:cNvPr id="11" name="Text Placeholder 15">
            <a:extLst>
              <a:ext uri="{FF2B5EF4-FFF2-40B4-BE49-F238E27FC236}">
                <a16:creationId xmlns:a16="http://schemas.microsoft.com/office/drawing/2014/main" id="{094B09C2-21E6-C642-9A14-068C06710FCE}"/>
              </a:ext>
            </a:extLst>
          </p:cNvPr>
          <p:cNvSpPr>
            <a:spLocks noGrp="1"/>
          </p:cNvSpPr>
          <p:nvPr>
            <p:ph type="body" sz="quarter" idx="15"/>
          </p:nvPr>
        </p:nvSpPr>
        <p:spPr>
          <a:xfrm>
            <a:off x="606425" y="1600592"/>
            <a:ext cx="10312400" cy="4506010"/>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2200" baseline="0"/>
            </a:lvl1pPr>
            <a:lvl2pPr marL="182563" indent="-173038">
              <a:tabLst/>
              <a:defRPr sz="2200"/>
            </a:lvl2pPr>
            <a:lvl3pPr marL="365125" indent="-182563">
              <a:tabLst/>
              <a:defRPr>
                <a:latin typeface="Arial" panose="020B0604020202020204" pitchFamily="34" charset="0"/>
                <a:cs typeface="Arial" panose="020B0604020202020204" pitchFamily="34" charset="0"/>
              </a:defRPr>
            </a:lvl3pPr>
            <a:lvl4pPr marL="538163" indent="-173038">
              <a:tabLst/>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12566640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301619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8" name="Text Placeholder 15">
            <a:extLst>
              <a:ext uri="{FF2B5EF4-FFF2-40B4-BE49-F238E27FC236}">
                <a16:creationId xmlns:a16="http://schemas.microsoft.com/office/drawing/2014/main" id="{B0C53330-0268-BF48-858B-AD7F92E5CE4E}"/>
              </a:ext>
            </a:extLst>
          </p:cNvPr>
          <p:cNvSpPr>
            <a:spLocks noGrp="1"/>
          </p:cNvSpPr>
          <p:nvPr>
            <p:ph type="body" sz="quarter" idx="13"/>
          </p:nvPr>
        </p:nvSpPr>
        <p:spPr>
          <a:xfrm>
            <a:off x="609600" y="365919"/>
            <a:ext cx="10312400" cy="1143000"/>
          </a:xfrm>
        </p:spPr>
        <p:txBody>
          <a:bodyPr/>
          <a:lstStyle>
            <a:lvl1pPr marL="0" indent="0">
              <a:buNone/>
              <a:defRPr sz="4000" baseline="0"/>
            </a:lvl1pPr>
          </a:lstStyle>
          <a:p>
            <a:pPr lvl="0"/>
            <a:r>
              <a:rPr lang="en-GB" dirty="0"/>
              <a:t>Click to edit Master text styles</a:t>
            </a:r>
          </a:p>
        </p:txBody>
      </p:sp>
      <p:sp>
        <p:nvSpPr>
          <p:cNvPr id="4" name="Rectangle 3">
            <a:extLst>
              <a:ext uri="{FF2B5EF4-FFF2-40B4-BE49-F238E27FC236}">
                <a16:creationId xmlns:a16="http://schemas.microsoft.com/office/drawing/2014/main" id="{8B9CEFE6-A196-9747-89B1-F2313D48B5E8}"/>
              </a:ext>
            </a:extLst>
          </p:cNvPr>
          <p:cNvSpPr/>
          <p:nvPr userDrawn="1"/>
        </p:nvSpPr>
        <p:spPr>
          <a:xfrm>
            <a:off x="0" y="6468533"/>
            <a:ext cx="12192000" cy="38946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829F640-74B1-EA4F-B672-4D0BB314ECFD}"/>
              </a:ext>
            </a:extLst>
          </p:cNvPr>
          <p:cNvSpPr>
            <a:spLocks noChangeArrowheads="1"/>
          </p:cNvSpPr>
          <p:nvPr userDrawn="1"/>
        </p:nvSpPr>
        <p:spPr bwMode="auto">
          <a:xfrm>
            <a:off x="11206163" y="6461807"/>
            <a:ext cx="514350" cy="307975"/>
          </a:xfrm>
          <a:prstGeom prst="rect">
            <a:avLst/>
          </a:prstGeom>
          <a:noFill/>
          <a:ln>
            <a:noFill/>
          </a:ln>
        </p:spPr>
        <p:txBody>
          <a:bodyPr>
            <a:spAutoFit/>
          </a:bodyPr>
          <a:lstStyle>
            <a:lvl1pPr>
              <a:defRPr sz="2100">
                <a:solidFill>
                  <a:schemeClr val="tx1"/>
                </a:solidFill>
                <a:latin typeface="Arial" panose="020B0604020202020204" pitchFamily="34" charset="0"/>
                <a:ea typeface="Geneva" panose="020B0503030404040204" pitchFamily="34" charset="0"/>
              </a:defRPr>
            </a:lvl1pPr>
            <a:lvl2pPr marL="742950" indent="-285750">
              <a:defRPr sz="2100">
                <a:solidFill>
                  <a:schemeClr val="tx1"/>
                </a:solidFill>
                <a:latin typeface="Arial" panose="020B0604020202020204" pitchFamily="34" charset="0"/>
                <a:ea typeface="Geneva" panose="020B0503030404040204" pitchFamily="34" charset="0"/>
              </a:defRPr>
            </a:lvl2pPr>
            <a:lvl3pPr marL="1143000" indent="-228600">
              <a:defRPr sz="2100">
                <a:solidFill>
                  <a:schemeClr val="tx1"/>
                </a:solidFill>
                <a:latin typeface="Arial" panose="020B0604020202020204" pitchFamily="34" charset="0"/>
                <a:ea typeface="Geneva" panose="020B0503030404040204" pitchFamily="34" charset="0"/>
              </a:defRPr>
            </a:lvl3pPr>
            <a:lvl4pPr marL="1600200" indent="-228600">
              <a:defRPr sz="2100">
                <a:solidFill>
                  <a:schemeClr val="tx1"/>
                </a:solidFill>
                <a:latin typeface="Arial" panose="020B0604020202020204" pitchFamily="34" charset="0"/>
                <a:ea typeface="Geneva" panose="020B0503030404040204" pitchFamily="34" charset="0"/>
              </a:defRPr>
            </a:lvl4pPr>
            <a:lvl5pPr marL="2057400" indent="-228600">
              <a:defRPr sz="2100">
                <a:solidFill>
                  <a:schemeClr val="tx1"/>
                </a:solidFill>
                <a:latin typeface="Arial" panose="020B0604020202020204" pitchFamily="34" charset="0"/>
                <a:ea typeface="Geneva" panose="020B0503030404040204" pitchFamily="34" charset="0"/>
              </a:defRPr>
            </a:lvl5pPr>
            <a:lvl6pPr marL="25146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6pPr>
            <a:lvl7pPr marL="29718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7pPr>
            <a:lvl8pPr marL="34290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8pPr>
            <a:lvl9pPr marL="38862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9pPr>
          </a:lstStyle>
          <a:p>
            <a:pPr algn="r">
              <a:defRPr/>
            </a:pPr>
            <a:fld id="{2A98F1D5-8232-154E-BDEF-ED299AF1C0CC}" type="slidenum">
              <a:rPr lang="en-US" altLang="en-US" sz="1400" smtClean="0">
                <a:solidFill>
                  <a:srgbClr val="FFD700"/>
                </a:solidFill>
              </a:rPr>
              <a:pPr algn="r">
                <a:defRPr/>
              </a:pPr>
              <a:t>‹#›</a:t>
            </a:fld>
            <a:endParaRPr lang="en-US" altLang="en-US" sz="1400" dirty="0">
              <a:solidFill>
                <a:srgbClr val="FFD700"/>
              </a:solidFill>
            </a:endParaRPr>
          </a:p>
        </p:txBody>
      </p:sp>
      <p:sp>
        <p:nvSpPr>
          <p:cNvPr id="6" name="TextBox 5">
            <a:extLst>
              <a:ext uri="{FF2B5EF4-FFF2-40B4-BE49-F238E27FC236}">
                <a16:creationId xmlns:a16="http://schemas.microsoft.com/office/drawing/2014/main" id="{C3F10800-84E5-3D43-B6DE-EF5272495B08}"/>
              </a:ext>
            </a:extLst>
          </p:cNvPr>
          <p:cNvSpPr txBox="1"/>
          <p:nvPr userDrawn="1"/>
        </p:nvSpPr>
        <p:spPr>
          <a:xfrm>
            <a:off x="304800" y="6453829"/>
            <a:ext cx="723275" cy="369332"/>
          </a:xfrm>
          <a:prstGeom prst="rect">
            <a:avLst/>
          </a:prstGeom>
          <a:noFill/>
        </p:spPr>
        <p:txBody>
          <a:bodyPr wrap="none" rtlCol="0">
            <a:spAutoFit/>
          </a:bodyPr>
          <a:lstStyle/>
          <a:p>
            <a:r>
              <a:rPr lang="en-US" b="1" i="0" dirty="0" err="1">
                <a:solidFill>
                  <a:schemeClr val="accent5"/>
                </a:solidFill>
                <a:latin typeface="Arial" panose="020B0604020202020204" pitchFamily="34" charset="0"/>
                <a:cs typeface="Arial" panose="020B0604020202020204" pitchFamily="34" charset="0"/>
              </a:rPr>
              <a:t>bl.uk</a:t>
            </a:r>
            <a:endParaRPr lang="en-US" b="1" i="0" dirty="0">
              <a:solidFill>
                <a:schemeClr val="accent5"/>
              </a:solidFill>
              <a:latin typeface="Arial" panose="020B0604020202020204" pitchFamily="34" charset="0"/>
              <a:cs typeface="Arial" panose="020B0604020202020204" pitchFamily="34" charset="0"/>
            </a:endParaRPr>
          </a:p>
        </p:txBody>
      </p:sp>
      <p:sp>
        <p:nvSpPr>
          <p:cNvPr id="11" name="Text Placeholder 15">
            <a:extLst>
              <a:ext uri="{FF2B5EF4-FFF2-40B4-BE49-F238E27FC236}">
                <a16:creationId xmlns:a16="http://schemas.microsoft.com/office/drawing/2014/main" id="{094B09C2-21E6-C642-9A14-068C06710FCE}"/>
              </a:ext>
            </a:extLst>
          </p:cNvPr>
          <p:cNvSpPr>
            <a:spLocks noGrp="1"/>
          </p:cNvSpPr>
          <p:nvPr>
            <p:ph type="body" sz="quarter" idx="15" hasCustomPrompt="1"/>
          </p:nvPr>
        </p:nvSpPr>
        <p:spPr>
          <a:xfrm>
            <a:off x="606425" y="1600592"/>
            <a:ext cx="4673241" cy="4506010"/>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2200" baseline="0"/>
            </a:lvl1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altLang="en-US" dirty="0"/>
              <a:t>Body text size 22pt</a:t>
            </a:r>
          </a:p>
        </p:txBody>
      </p:sp>
      <p:pic>
        <p:nvPicPr>
          <p:cNvPr id="9" name="Picture 8">
            <a:extLst>
              <a:ext uri="{FF2B5EF4-FFF2-40B4-BE49-F238E27FC236}">
                <a16:creationId xmlns:a16="http://schemas.microsoft.com/office/drawing/2014/main" id="{7B074067-1C74-8444-BE66-9A1A41D9851E}"/>
              </a:ext>
            </a:extLst>
          </p:cNvPr>
          <p:cNvPicPr>
            <a:picLocks noChangeAspect="1"/>
          </p:cNvPicPr>
          <p:nvPr userDrawn="1"/>
        </p:nvPicPr>
        <p:blipFill>
          <a:blip r:embed="rId2"/>
          <a:stretch>
            <a:fillRect/>
          </a:stretch>
        </p:blipFill>
        <p:spPr>
          <a:xfrm>
            <a:off x="11025480" y="274638"/>
            <a:ext cx="903830" cy="2399092"/>
          </a:xfrm>
          <a:prstGeom prst="rect">
            <a:avLst/>
          </a:prstGeom>
        </p:spPr>
      </p:pic>
    </p:spTree>
    <p:extLst>
      <p:ext uri="{BB962C8B-B14F-4D97-AF65-F5344CB8AC3E}">
        <p14:creationId xmlns:p14="http://schemas.microsoft.com/office/powerpoint/2010/main" val="1043294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CBA0E2CD-A29D-EA48-9E38-D420E11F7DF2}"/>
              </a:ext>
            </a:extLst>
          </p:cNvPr>
          <p:cNvSpPr>
            <a:spLocks noGrp="1"/>
          </p:cNvSpPr>
          <p:nvPr>
            <p:ph idx="1"/>
          </p:nvPr>
        </p:nvSpPr>
        <p:spPr bwMode="auto">
          <a:xfrm>
            <a:off x="588962" y="1600201"/>
            <a:ext cx="4897438" cy="4384964"/>
          </a:xfrm>
          <a:prstGeom prst="rect">
            <a:avLst/>
          </a:prstGeom>
          <a:noFill/>
          <a:ln w="9525">
            <a:noFill/>
            <a:miter lim="800000"/>
            <a:headEnd/>
            <a:tailEnd/>
          </a:ln>
        </p:spPr>
        <p:txBody>
          <a:bodyPr lIns="91440" tIns="45720" rIns="91440" bIns="45720"/>
          <a:lstStyle>
            <a:lvl1pPr marL="184150" marR="0" indent="-184150" algn="l" defTabSz="457200" rtl="0" eaLnBrk="0" fontAlgn="base" latinLnBrk="0" hangingPunct="0">
              <a:lnSpc>
                <a:spcPct val="100000"/>
              </a:lnSpc>
              <a:spcBef>
                <a:spcPct val="0"/>
              </a:spcBef>
              <a:spcAft>
                <a:spcPts val="1200"/>
              </a:spcAft>
              <a:buClr>
                <a:schemeClr val="accent2"/>
              </a:buClr>
              <a:buSzTx/>
              <a:buFont typeface="Arial" panose="020B0604020202020204" pitchFamily="34" charset="0"/>
              <a:buNone/>
              <a:tabLst/>
              <a:defRPr sz="2200" baseline="0">
                <a:solidFill>
                  <a:schemeClr val="tx1"/>
                </a:solidFill>
              </a:defRPr>
            </a:lvl1pPr>
            <a:lvl2pPr marL="358775" indent="-174625">
              <a:buClr>
                <a:schemeClr val="bg1"/>
              </a:buClr>
              <a:buFont typeface="Arial"/>
              <a:buChar char="•"/>
              <a:defRPr sz="2200"/>
            </a:lvl2pPr>
          </a:lstStyle>
          <a:p>
            <a:pPr lvl="0"/>
            <a:endParaRPr lang="en-GB" noProof="0" dirty="0"/>
          </a:p>
        </p:txBody>
      </p:sp>
      <p:sp>
        <p:nvSpPr>
          <p:cNvPr id="8" name="Text Placeholder 15">
            <a:extLst>
              <a:ext uri="{FF2B5EF4-FFF2-40B4-BE49-F238E27FC236}">
                <a16:creationId xmlns:a16="http://schemas.microsoft.com/office/drawing/2014/main" id="{B0C53330-0268-BF48-858B-AD7F92E5CE4E}"/>
              </a:ext>
            </a:extLst>
          </p:cNvPr>
          <p:cNvSpPr>
            <a:spLocks noGrp="1"/>
          </p:cNvSpPr>
          <p:nvPr>
            <p:ph type="body" sz="quarter" idx="13"/>
          </p:nvPr>
        </p:nvSpPr>
        <p:spPr>
          <a:xfrm>
            <a:off x="609600" y="365919"/>
            <a:ext cx="10312400" cy="1143000"/>
          </a:xfrm>
        </p:spPr>
        <p:txBody>
          <a:bodyPr/>
          <a:lstStyle>
            <a:lvl1pPr marL="0" indent="0">
              <a:buNone/>
              <a:defRPr sz="4000" baseline="0"/>
            </a:lvl1pPr>
          </a:lstStyle>
          <a:p>
            <a:pPr lvl="0"/>
            <a:r>
              <a:rPr lang="en-GB" dirty="0"/>
              <a:t>Click to edit Master text styles</a:t>
            </a:r>
          </a:p>
        </p:txBody>
      </p:sp>
      <p:sp>
        <p:nvSpPr>
          <p:cNvPr id="4" name="Rectangle 3">
            <a:extLst>
              <a:ext uri="{FF2B5EF4-FFF2-40B4-BE49-F238E27FC236}">
                <a16:creationId xmlns:a16="http://schemas.microsoft.com/office/drawing/2014/main" id="{8B9CEFE6-A196-9747-89B1-F2313D48B5E8}"/>
              </a:ext>
            </a:extLst>
          </p:cNvPr>
          <p:cNvSpPr/>
          <p:nvPr userDrawn="1"/>
        </p:nvSpPr>
        <p:spPr>
          <a:xfrm>
            <a:off x="0" y="6468533"/>
            <a:ext cx="12192000" cy="3894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829F640-74B1-EA4F-B672-4D0BB314ECFD}"/>
              </a:ext>
            </a:extLst>
          </p:cNvPr>
          <p:cNvSpPr>
            <a:spLocks noChangeArrowheads="1"/>
          </p:cNvSpPr>
          <p:nvPr userDrawn="1"/>
        </p:nvSpPr>
        <p:spPr bwMode="auto">
          <a:xfrm>
            <a:off x="11206163" y="6461807"/>
            <a:ext cx="514350" cy="307975"/>
          </a:xfrm>
          <a:prstGeom prst="rect">
            <a:avLst/>
          </a:prstGeom>
          <a:noFill/>
          <a:ln>
            <a:noFill/>
          </a:ln>
        </p:spPr>
        <p:txBody>
          <a:bodyPr>
            <a:spAutoFit/>
          </a:bodyPr>
          <a:lstStyle>
            <a:lvl1pPr>
              <a:defRPr sz="2100">
                <a:solidFill>
                  <a:schemeClr val="tx1"/>
                </a:solidFill>
                <a:latin typeface="Arial" panose="020B0604020202020204" pitchFamily="34" charset="0"/>
                <a:ea typeface="Geneva" panose="020B0503030404040204" pitchFamily="34" charset="0"/>
              </a:defRPr>
            </a:lvl1pPr>
            <a:lvl2pPr marL="742950" indent="-285750">
              <a:defRPr sz="2100">
                <a:solidFill>
                  <a:schemeClr val="tx1"/>
                </a:solidFill>
                <a:latin typeface="Arial" panose="020B0604020202020204" pitchFamily="34" charset="0"/>
                <a:ea typeface="Geneva" panose="020B0503030404040204" pitchFamily="34" charset="0"/>
              </a:defRPr>
            </a:lvl2pPr>
            <a:lvl3pPr marL="1143000" indent="-228600">
              <a:defRPr sz="2100">
                <a:solidFill>
                  <a:schemeClr val="tx1"/>
                </a:solidFill>
                <a:latin typeface="Arial" panose="020B0604020202020204" pitchFamily="34" charset="0"/>
                <a:ea typeface="Geneva" panose="020B0503030404040204" pitchFamily="34" charset="0"/>
              </a:defRPr>
            </a:lvl3pPr>
            <a:lvl4pPr marL="1600200" indent="-228600">
              <a:defRPr sz="2100">
                <a:solidFill>
                  <a:schemeClr val="tx1"/>
                </a:solidFill>
                <a:latin typeface="Arial" panose="020B0604020202020204" pitchFamily="34" charset="0"/>
                <a:ea typeface="Geneva" panose="020B0503030404040204" pitchFamily="34" charset="0"/>
              </a:defRPr>
            </a:lvl4pPr>
            <a:lvl5pPr marL="2057400" indent="-228600">
              <a:defRPr sz="2100">
                <a:solidFill>
                  <a:schemeClr val="tx1"/>
                </a:solidFill>
                <a:latin typeface="Arial" panose="020B0604020202020204" pitchFamily="34" charset="0"/>
                <a:ea typeface="Geneva" panose="020B0503030404040204" pitchFamily="34" charset="0"/>
              </a:defRPr>
            </a:lvl5pPr>
            <a:lvl6pPr marL="25146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6pPr>
            <a:lvl7pPr marL="29718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7pPr>
            <a:lvl8pPr marL="34290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8pPr>
            <a:lvl9pPr marL="38862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9pPr>
          </a:lstStyle>
          <a:p>
            <a:pPr algn="r">
              <a:defRPr/>
            </a:pPr>
            <a:fld id="{2A98F1D5-8232-154E-BDEF-ED299AF1C0CC}" type="slidenum">
              <a:rPr lang="en-US" altLang="en-US" sz="1400" smtClean="0">
                <a:solidFill>
                  <a:srgbClr val="FFD700"/>
                </a:solidFill>
              </a:rPr>
              <a:pPr algn="r">
                <a:defRPr/>
              </a:pPr>
              <a:t>‹#›</a:t>
            </a:fld>
            <a:endParaRPr lang="en-US" altLang="en-US" sz="1400" dirty="0">
              <a:solidFill>
                <a:srgbClr val="FFD700"/>
              </a:solidFill>
            </a:endParaRPr>
          </a:p>
        </p:txBody>
      </p:sp>
      <p:sp>
        <p:nvSpPr>
          <p:cNvPr id="6" name="TextBox 5">
            <a:extLst>
              <a:ext uri="{FF2B5EF4-FFF2-40B4-BE49-F238E27FC236}">
                <a16:creationId xmlns:a16="http://schemas.microsoft.com/office/drawing/2014/main" id="{C3F10800-84E5-3D43-B6DE-EF5272495B08}"/>
              </a:ext>
            </a:extLst>
          </p:cNvPr>
          <p:cNvSpPr txBox="1"/>
          <p:nvPr userDrawn="1"/>
        </p:nvSpPr>
        <p:spPr>
          <a:xfrm>
            <a:off x="304800" y="6453829"/>
            <a:ext cx="723275" cy="369332"/>
          </a:xfrm>
          <a:prstGeom prst="rect">
            <a:avLst/>
          </a:prstGeom>
          <a:noFill/>
        </p:spPr>
        <p:txBody>
          <a:bodyPr wrap="none" rtlCol="0">
            <a:spAutoFit/>
          </a:bodyPr>
          <a:lstStyle/>
          <a:p>
            <a:r>
              <a:rPr lang="en-US" b="1" i="0" dirty="0" err="1">
                <a:solidFill>
                  <a:schemeClr val="accent5"/>
                </a:solidFill>
                <a:latin typeface="Arial" panose="020B0604020202020204" pitchFamily="34" charset="0"/>
                <a:cs typeface="Arial" panose="020B0604020202020204" pitchFamily="34" charset="0"/>
              </a:rPr>
              <a:t>bl.uk</a:t>
            </a:r>
            <a:endParaRPr lang="en-US" b="1" i="0" dirty="0">
              <a:solidFill>
                <a:schemeClr val="accent5"/>
              </a:solidFill>
              <a:latin typeface="Arial" panose="020B0604020202020204" pitchFamily="34" charset="0"/>
              <a:cs typeface="Arial" panose="020B0604020202020204" pitchFamily="34" charset="0"/>
            </a:endParaRPr>
          </a:p>
        </p:txBody>
      </p:sp>
      <p:sp>
        <p:nvSpPr>
          <p:cNvPr id="10" name="Text Placeholder 8">
            <a:extLst>
              <a:ext uri="{FF2B5EF4-FFF2-40B4-BE49-F238E27FC236}">
                <a16:creationId xmlns:a16="http://schemas.microsoft.com/office/drawing/2014/main" id="{CD9E3D9E-B36B-2A4A-9B59-0C0AFD15432A}"/>
              </a:ext>
            </a:extLst>
          </p:cNvPr>
          <p:cNvSpPr>
            <a:spLocks noGrp="1"/>
          </p:cNvSpPr>
          <p:nvPr>
            <p:ph idx="14"/>
          </p:nvPr>
        </p:nvSpPr>
        <p:spPr bwMode="auto">
          <a:xfrm>
            <a:off x="5805634" y="1600201"/>
            <a:ext cx="4897438" cy="4384964"/>
          </a:xfrm>
          <a:prstGeom prst="rect">
            <a:avLst/>
          </a:prstGeom>
          <a:noFill/>
          <a:ln w="9525">
            <a:noFill/>
            <a:miter lim="800000"/>
            <a:headEnd/>
            <a:tailEnd/>
          </a:ln>
        </p:spPr>
        <p:txBody>
          <a:bodyPr lIns="91440" tIns="45720" rIns="91440" bIns="45720"/>
          <a:lstStyle>
            <a:lvl1pPr marL="184150" marR="0" indent="-184150" algn="l" defTabSz="457200" rtl="0" eaLnBrk="0" fontAlgn="base" latinLnBrk="0" hangingPunct="0">
              <a:lnSpc>
                <a:spcPct val="100000"/>
              </a:lnSpc>
              <a:spcBef>
                <a:spcPct val="0"/>
              </a:spcBef>
              <a:spcAft>
                <a:spcPts val="1200"/>
              </a:spcAft>
              <a:buClr>
                <a:schemeClr val="accent2"/>
              </a:buClr>
              <a:buSzTx/>
              <a:buFont typeface="Arial" panose="020B0604020202020204" pitchFamily="34" charset="0"/>
              <a:buNone/>
              <a:tabLst/>
              <a:defRPr sz="2200" baseline="0">
                <a:solidFill>
                  <a:schemeClr val="tx1"/>
                </a:solidFill>
              </a:defRPr>
            </a:lvl1pPr>
            <a:lvl2pPr marL="358775" indent="-174625">
              <a:buClr>
                <a:schemeClr val="bg1"/>
              </a:buClr>
              <a:buFont typeface="Arial"/>
              <a:buChar char="•"/>
              <a:defRPr sz="2200"/>
            </a:lvl2pPr>
          </a:lstStyle>
          <a:p>
            <a:pPr lvl="0"/>
            <a:endParaRPr lang="en-GB" noProof="0" dirty="0"/>
          </a:p>
        </p:txBody>
      </p:sp>
    </p:spTree>
    <p:extLst>
      <p:ext uri="{BB962C8B-B14F-4D97-AF65-F5344CB8AC3E}">
        <p14:creationId xmlns:p14="http://schemas.microsoft.com/office/powerpoint/2010/main" val="20618665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accent6"/>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B804D95-4DCD-7F43-AC87-6DF42A1F4B1A}"/>
              </a:ext>
            </a:extLst>
          </p:cNvPr>
          <p:cNvSpPr>
            <a:spLocks noGrp="1"/>
          </p:cNvSpPr>
          <p:nvPr>
            <p:ph type="ctrTitle" hasCustomPrompt="1"/>
          </p:nvPr>
        </p:nvSpPr>
        <p:spPr>
          <a:xfrm>
            <a:off x="609600" y="1665478"/>
            <a:ext cx="7772400" cy="1837994"/>
          </a:xfrm>
          <a:prstGeom prst="rect">
            <a:avLst/>
          </a:prstGeom>
        </p:spPr>
        <p:txBody>
          <a:bodyPr anchor="t"/>
          <a:lstStyle>
            <a:lvl1pPr>
              <a:defRPr sz="4000">
                <a:solidFill>
                  <a:srgbClr val="FFD700"/>
                </a:solidFill>
                <a:latin typeface="Arial" panose="020B0604020202020204" pitchFamily="34" charset="0"/>
                <a:cs typeface="Arial" panose="020B0604020202020204" pitchFamily="34" charset="0"/>
              </a:defRPr>
            </a:lvl1pPr>
          </a:lstStyle>
          <a:p>
            <a:r>
              <a:rPr lang="en-GB" dirty="0"/>
              <a:t>Click to edit Section divider</a:t>
            </a:r>
            <a:endParaRPr lang="en-US" dirty="0"/>
          </a:p>
        </p:txBody>
      </p:sp>
      <p:pic>
        <p:nvPicPr>
          <p:cNvPr id="10" name="Picture 9">
            <a:extLst>
              <a:ext uri="{FF2B5EF4-FFF2-40B4-BE49-F238E27FC236}">
                <a16:creationId xmlns:a16="http://schemas.microsoft.com/office/drawing/2014/main" id="{F64BE2BC-A1A5-394D-9A8B-66D23518D15F}"/>
              </a:ext>
            </a:extLst>
          </p:cNvPr>
          <p:cNvPicPr>
            <a:picLocks noChangeAspect="1"/>
          </p:cNvPicPr>
          <p:nvPr userDrawn="1"/>
        </p:nvPicPr>
        <p:blipFill>
          <a:blip r:embed="rId2"/>
          <a:stretch>
            <a:fillRect/>
          </a:stretch>
        </p:blipFill>
        <p:spPr>
          <a:xfrm>
            <a:off x="11025027" y="281859"/>
            <a:ext cx="904285" cy="2400300"/>
          </a:xfrm>
          <a:prstGeom prst="rect">
            <a:avLst/>
          </a:prstGeom>
        </p:spPr>
      </p:pic>
    </p:spTree>
    <p:extLst>
      <p:ext uri="{BB962C8B-B14F-4D97-AF65-F5344CB8AC3E}">
        <p14:creationId xmlns:p14="http://schemas.microsoft.com/office/powerpoint/2010/main" val="34740699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accent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6BF726-C37C-EB47-B192-F5FD5AF6EAC0}"/>
              </a:ext>
            </a:extLst>
          </p:cNvPr>
          <p:cNvPicPr>
            <a:picLocks noChangeAspect="1"/>
          </p:cNvPicPr>
          <p:nvPr userDrawn="1"/>
        </p:nvPicPr>
        <p:blipFill>
          <a:blip r:embed="rId2"/>
          <a:stretch>
            <a:fillRect/>
          </a:stretch>
        </p:blipFill>
        <p:spPr>
          <a:xfrm>
            <a:off x="0" y="3048"/>
            <a:ext cx="12192000" cy="6851904"/>
          </a:xfrm>
          <a:prstGeom prst="rect">
            <a:avLst/>
          </a:prstGeom>
        </p:spPr>
      </p:pic>
    </p:spTree>
    <p:extLst>
      <p:ext uri="{BB962C8B-B14F-4D97-AF65-F5344CB8AC3E}">
        <p14:creationId xmlns:p14="http://schemas.microsoft.com/office/powerpoint/2010/main" val="42559885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accent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923764-B57D-C34F-B27D-5A7524E55F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94592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Text Placeholder 15">
            <a:extLst>
              <a:ext uri="{FF2B5EF4-FFF2-40B4-BE49-F238E27FC236}">
                <a16:creationId xmlns:a16="http://schemas.microsoft.com/office/drawing/2014/main" id="{B0C53330-0268-BF48-858B-AD7F92E5CE4E}"/>
              </a:ext>
            </a:extLst>
          </p:cNvPr>
          <p:cNvSpPr>
            <a:spLocks noGrp="1"/>
          </p:cNvSpPr>
          <p:nvPr>
            <p:ph type="body" sz="quarter" idx="13"/>
          </p:nvPr>
        </p:nvSpPr>
        <p:spPr>
          <a:xfrm>
            <a:off x="609600" y="365919"/>
            <a:ext cx="10312400" cy="1143000"/>
          </a:xfrm>
        </p:spPr>
        <p:txBody>
          <a:bodyPr/>
          <a:lstStyle>
            <a:lvl1pPr marL="0" indent="0">
              <a:buNone/>
              <a:defRPr sz="4000" baseline="0"/>
            </a:lvl1pPr>
          </a:lstStyle>
          <a:p>
            <a:pPr lvl="0"/>
            <a:r>
              <a:rPr lang="en-US"/>
              <a:t>Edit Master text styles</a:t>
            </a:r>
          </a:p>
        </p:txBody>
      </p:sp>
      <p:sp>
        <p:nvSpPr>
          <p:cNvPr id="4" name="Rectangle 3">
            <a:extLst>
              <a:ext uri="{FF2B5EF4-FFF2-40B4-BE49-F238E27FC236}">
                <a16:creationId xmlns:a16="http://schemas.microsoft.com/office/drawing/2014/main" id="{8B9CEFE6-A196-9747-89B1-F2313D48B5E8}"/>
              </a:ext>
            </a:extLst>
          </p:cNvPr>
          <p:cNvSpPr/>
          <p:nvPr userDrawn="1"/>
        </p:nvSpPr>
        <p:spPr>
          <a:xfrm>
            <a:off x="0" y="6468533"/>
            <a:ext cx="12192000" cy="389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829F640-74B1-EA4F-B672-4D0BB314ECFD}"/>
              </a:ext>
            </a:extLst>
          </p:cNvPr>
          <p:cNvSpPr>
            <a:spLocks noChangeArrowheads="1"/>
          </p:cNvSpPr>
          <p:nvPr userDrawn="1"/>
        </p:nvSpPr>
        <p:spPr bwMode="auto">
          <a:xfrm>
            <a:off x="11206163" y="6461807"/>
            <a:ext cx="514350" cy="307975"/>
          </a:xfrm>
          <a:prstGeom prst="rect">
            <a:avLst/>
          </a:prstGeom>
          <a:noFill/>
          <a:ln>
            <a:noFill/>
          </a:ln>
        </p:spPr>
        <p:txBody>
          <a:bodyPr>
            <a:spAutoFit/>
          </a:bodyPr>
          <a:lstStyle>
            <a:lvl1pPr>
              <a:defRPr sz="2100">
                <a:solidFill>
                  <a:schemeClr val="tx1"/>
                </a:solidFill>
                <a:latin typeface="Arial" panose="020B0604020202020204" pitchFamily="34" charset="0"/>
                <a:ea typeface="Geneva" panose="020B0503030404040204" pitchFamily="34" charset="0"/>
              </a:defRPr>
            </a:lvl1pPr>
            <a:lvl2pPr marL="742950" indent="-285750">
              <a:defRPr sz="2100">
                <a:solidFill>
                  <a:schemeClr val="tx1"/>
                </a:solidFill>
                <a:latin typeface="Arial" panose="020B0604020202020204" pitchFamily="34" charset="0"/>
                <a:ea typeface="Geneva" panose="020B0503030404040204" pitchFamily="34" charset="0"/>
              </a:defRPr>
            </a:lvl2pPr>
            <a:lvl3pPr marL="1143000" indent="-228600">
              <a:defRPr sz="2100">
                <a:solidFill>
                  <a:schemeClr val="tx1"/>
                </a:solidFill>
                <a:latin typeface="Arial" panose="020B0604020202020204" pitchFamily="34" charset="0"/>
                <a:ea typeface="Geneva" panose="020B0503030404040204" pitchFamily="34" charset="0"/>
              </a:defRPr>
            </a:lvl3pPr>
            <a:lvl4pPr marL="1600200" indent="-228600">
              <a:defRPr sz="2100">
                <a:solidFill>
                  <a:schemeClr val="tx1"/>
                </a:solidFill>
                <a:latin typeface="Arial" panose="020B0604020202020204" pitchFamily="34" charset="0"/>
                <a:ea typeface="Geneva" panose="020B0503030404040204" pitchFamily="34" charset="0"/>
              </a:defRPr>
            </a:lvl4pPr>
            <a:lvl5pPr marL="2057400" indent="-228600">
              <a:defRPr sz="2100">
                <a:solidFill>
                  <a:schemeClr val="tx1"/>
                </a:solidFill>
                <a:latin typeface="Arial" panose="020B0604020202020204" pitchFamily="34" charset="0"/>
                <a:ea typeface="Geneva" panose="020B0503030404040204" pitchFamily="34" charset="0"/>
              </a:defRPr>
            </a:lvl5pPr>
            <a:lvl6pPr marL="25146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6pPr>
            <a:lvl7pPr marL="29718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7pPr>
            <a:lvl8pPr marL="34290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8pPr>
            <a:lvl9pPr marL="38862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9pPr>
          </a:lstStyle>
          <a:p>
            <a:pPr algn="r">
              <a:defRPr/>
            </a:pPr>
            <a:fld id="{2A98F1D5-8232-154E-BDEF-ED299AF1C0CC}" type="slidenum">
              <a:rPr lang="en-US" altLang="en-US" sz="1400" smtClean="0">
                <a:solidFill>
                  <a:srgbClr val="FFD700"/>
                </a:solidFill>
              </a:rPr>
              <a:pPr algn="r">
                <a:defRPr/>
              </a:pPr>
              <a:t>‹#›</a:t>
            </a:fld>
            <a:endParaRPr lang="en-US" altLang="en-US" sz="1400" dirty="0">
              <a:solidFill>
                <a:srgbClr val="FFD700"/>
              </a:solidFill>
            </a:endParaRPr>
          </a:p>
        </p:txBody>
      </p:sp>
      <p:sp>
        <p:nvSpPr>
          <p:cNvPr id="6" name="TextBox 5">
            <a:extLst>
              <a:ext uri="{FF2B5EF4-FFF2-40B4-BE49-F238E27FC236}">
                <a16:creationId xmlns:a16="http://schemas.microsoft.com/office/drawing/2014/main" id="{C3F10800-84E5-3D43-B6DE-EF5272495B08}"/>
              </a:ext>
            </a:extLst>
          </p:cNvPr>
          <p:cNvSpPr txBox="1"/>
          <p:nvPr userDrawn="1"/>
        </p:nvSpPr>
        <p:spPr>
          <a:xfrm>
            <a:off x="304800" y="6453829"/>
            <a:ext cx="723275" cy="369332"/>
          </a:xfrm>
          <a:prstGeom prst="rect">
            <a:avLst/>
          </a:prstGeom>
          <a:noFill/>
        </p:spPr>
        <p:txBody>
          <a:bodyPr wrap="none" rtlCol="0">
            <a:spAutoFit/>
          </a:bodyPr>
          <a:lstStyle/>
          <a:p>
            <a:r>
              <a:rPr lang="en-US" b="1" i="0" dirty="0" err="1">
                <a:solidFill>
                  <a:schemeClr val="accent5"/>
                </a:solidFill>
                <a:latin typeface="Arial" panose="020B0604020202020204" pitchFamily="34" charset="0"/>
                <a:cs typeface="Arial" panose="020B0604020202020204" pitchFamily="34" charset="0"/>
              </a:rPr>
              <a:t>bl.uk</a:t>
            </a:r>
            <a:endParaRPr lang="en-US" b="1" i="0" dirty="0">
              <a:solidFill>
                <a:schemeClr val="accent5"/>
              </a:solidFill>
              <a:latin typeface="Arial" panose="020B0604020202020204" pitchFamily="34" charset="0"/>
              <a:cs typeface="Arial" panose="020B0604020202020204" pitchFamily="34" charset="0"/>
            </a:endParaRPr>
          </a:p>
        </p:txBody>
      </p:sp>
      <p:sp>
        <p:nvSpPr>
          <p:cNvPr id="11" name="Text Placeholder 15">
            <a:extLst>
              <a:ext uri="{FF2B5EF4-FFF2-40B4-BE49-F238E27FC236}">
                <a16:creationId xmlns:a16="http://schemas.microsoft.com/office/drawing/2014/main" id="{094B09C2-21E6-C642-9A14-068C06710FCE}"/>
              </a:ext>
            </a:extLst>
          </p:cNvPr>
          <p:cNvSpPr>
            <a:spLocks noGrp="1"/>
          </p:cNvSpPr>
          <p:nvPr>
            <p:ph type="body" sz="quarter" idx="15"/>
          </p:nvPr>
        </p:nvSpPr>
        <p:spPr>
          <a:xfrm>
            <a:off x="606425" y="1600592"/>
            <a:ext cx="10312400" cy="4506010"/>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2200" baseline="0"/>
            </a:lvl1pPr>
            <a:lvl2pPr marL="182563" indent="-173038">
              <a:tabLst/>
              <a:defRPr sz="2200"/>
            </a:lvl2pPr>
            <a:lvl3pPr marL="365125" indent="-182563">
              <a:tabLst/>
              <a:defRPr>
                <a:latin typeface="Arial" panose="020B0604020202020204" pitchFamily="34" charset="0"/>
                <a:cs typeface="Arial" panose="020B0604020202020204" pitchFamily="34" charset="0"/>
              </a:defRPr>
            </a:lvl3pPr>
            <a:lvl4pPr marL="538163" indent="-173038">
              <a:tabLst/>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442310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CBA0E2CD-A29D-EA48-9E38-D420E11F7DF2}"/>
              </a:ext>
            </a:extLst>
          </p:cNvPr>
          <p:cNvSpPr>
            <a:spLocks noGrp="1"/>
          </p:cNvSpPr>
          <p:nvPr>
            <p:ph idx="1"/>
          </p:nvPr>
        </p:nvSpPr>
        <p:spPr bwMode="auto">
          <a:xfrm>
            <a:off x="588962" y="1600201"/>
            <a:ext cx="10333038" cy="4384964"/>
          </a:xfrm>
          <a:prstGeom prst="rect">
            <a:avLst/>
          </a:prstGeom>
          <a:noFill/>
          <a:ln w="9525">
            <a:noFill/>
            <a:miter lim="800000"/>
            <a:headEnd/>
            <a:tailEnd/>
          </a:ln>
        </p:spPr>
        <p:txBody>
          <a:bodyPr lIns="91440" tIns="45720" rIns="91440" bIns="45720"/>
          <a:lstStyle>
            <a:lvl1pPr marL="184150" marR="0" indent="-184150" algn="l" defTabSz="457200" rtl="0" eaLnBrk="0" fontAlgn="base" latinLnBrk="0" hangingPunct="0">
              <a:lnSpc>
                <a:spcPct val="100000"/>
              </a:lnSpc>
              <a:spcBef>
                <a:spcPct val="0"/>
              </a:spcBef>
              <a:spcAft>
                <a:spcPts val="1200"/>
              </a:spcAft>
              <a:buClr>
                <a:schemeClr val="accent2"/>
              </a:buClr>
              <a:buSzTx/>
              <a:buFont typeface="Arial" panose="020B0604020202020204" pitchFamily="34" charset="0"/>
              <a:buChar char="•"/>
              <a:tabLst/>
              <a:defRPr sz="2200" baseline="0">
                <a:solidFill>
                  <a:schemeClr val="tx1"/>
                </a:solidFill>
              </a:defRPr>
            </a:lvl1pPr>
            <a:lvl2pPr marL="358775" indent="-174625">
              <a:buClr>
                <a:schemeClr val="bg1"/>
              </a:buClr>
              <a:buFont typeface="Arial"/>
              <a:buChar char="•"/>
              <a:defRPr sz="2200"/>
            </a:lvl2pPr>
          </a:lstStyle>
          <a:p>
            <a:pPr lvl="0"/>
            <a:endParaRPr lang="en-GB" noProof="0" dirty="0"/>
          </a:p>
        </p:txBody>
      </p:sp>
      <p:sp>
        <p:nvSpPr>
          <p:cNvPr id="8" name="Text Placeholder 15">
            <a:extLst>
              <a:ext uri="{FF2B5EF4-FFF2-40B4-BE49-F238E27FC236}">
                <a16:creationId xmlns:a16="http://schemas.microsoft.com/office/drawing/2014/main" id="{B0C53330-0268-BF48-858B-AD7F92E5CE4E}"/>
              </a:ext>
            </a:extLst>
          </p:cNvPr>
          <p:cNvSpPr>
            <a:spLocks noGrp="1"/>
          </p:cNvSpPr>
          <p:nvPr>
            <p:ph type="body" sz="quarter" idx="13"/>
          </p:nvPr>
        </p:nvSpPr>
        <p:spPr>
          <a:xfrm>
            <a:off x="609600" y="365919"/>
            <a:ext cx="10312400" cy="1143000"/>
          </a:xfrm>
        </p:spPr>
        <p:txBody>
          <a:bodyPr/>
          <a:lstStyle>
            <a:lvl1pPr marL="0" indent="0">
              <a:buNone/>
              <a:defRPr sz="4000" baseline="0"/>
            </a:lvl1pPr>
          </a:lstStyle>
          <a:p>
            <a:pPr lvl="0"/>
            <a:r>
              <a:rPr lang="en-GB" dirty="0"/>
              <a:t>Click to edit Master text styles</a:t>
            </a:r>
          </a:p>
        </p:txBody>
      </p:sp>
    </p:spTree>
    <p:extLst>
      <p:ext uri="{BB962C8B-B14F-4D97-AF65-F5344CB8AC3E}">
        <p14:creationId xmlns:p14="http://schemas.microsoft.com/office/powerpoint/2010/main" val="4236487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64536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8" name="Text Placeholder 15">
            <a:extLst>
              <a:ext uri="{FF2B5EF4-FFF2-40B4-BE49-F238E27FC236}">
                <a16:creationId xmlns:a16="http://schemas.microsoft.com/office/drawing/2014/main" id="{B0C53330-0268-BF48-858B-AD7F92E5CE4E}"/>
              </a:ext>
            </a:extLst>
          </p:cNvPr>
          <p:cNvSpPr>
            <a:spLocks noGrp="1"/>
          </p:cNvSpPr>
          <p:nvPr>
            <p:ph type="body" sz="quarter" idx="13"/>
          </p:nvPr>
        </p:nvSpPr>
        <p:spPr>
          <a:xfrm>
            <a:off x="609600" y="365919"/>
            <a:ext cx="10312400" cy="1143000"/>
          </a:xfrm>
        </p:spPr>
        <p:txBody>
          <a:bodyPr/>
          <a:lstStyle>
            <a:lvl1pPr marL="0" indent="0">
              <a:buNone/>
              <a:defRPr sz="4000" baseline="0"/>
            </a:lvl1pPr>
          </a:lstStyle>
          <a:p>
            <a:pPr lvl="0"/>
            <a:r>
              <a:rPr lang="en-US"/>
              <a:t>Edit Master text styles</a:t>
            </a:r>
          </a:p>
        </p:txBody>
      </p:sp>
      <p:sp>
        <p:nvSpPr>
          <p:cNvPr id="4" name="Rectangle 3">
            <a:extLst>
              <a:ext uri="{FF2B5EF4-FFF2-40B4-BE49-F238E27FC236}">
                <a16:creationId xmlns:a16="http://schemas.microsoft.com/office/drawing/2014/main" id="{8B9CEFE6-A196-9747-89B1-F2313D48B5E8}"/>
              </a:ext>
            </a:extLst>
          </p:cNvPr>
          <p:cNvSpPr/>
          <p:nvPr userDrawn="1"/>
        </p:nvSpPr>
        <p:spPr>
          <a:xfrm>
            <a:off x="0" y="6468533"/>
            <a:ext cx="12192000" cy="389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829F640-74B1-EA4F-B672-4D0BB314ECFD}"/>
              </a:ext>
            </a:extLst>
          </p:cNvPr>
          <p:cNvSpPr>
            <a:spLocks noChangeArrowheads="1"/>
          </p:cNvSpPr>
          <p:nvPr userDrawn="1"/>
        </p:nvSpPr>
        <p:spPr bwMode="auto">
          <a:xfrm>
            <a:off x="11206163" y="6461807"/>
            <a:ext cx="514350" cy="307975"/>
          </a:xfrm>
          <a:prstGeom prst="rect">
            <a:avLst/>
          </a:prstGeom>
          <a:noFill/>
          <a:ln>
            <a:noFill/>
          </a:ln>
        </p:spPr>
        <p:txBody>
          <a:bodyPr>
            <a:spAutoFit/>
          </a:bodyPr>
          <a:lstStyle>
            <a:lvl1pPr>
              <a:defRPr sz="2100">
                <a:solidFill>
                  <a:schemeClr val="tx1"/>
                </a:solidFill>
                <a:latin typeface="Arial" panose="020B0604020202020204" pitchFamily="34" charset="0"/>
                <a:ea typeface="Geneva" panose="020B0503030404040204" pitchFamily="34" charset="0"/>
              </a:defRPr>
            </a:lvl1pPr>
            <a:lvl2pPr marL="742950" indent="-285750">
              <a:defRPr sz="2100">
                <a:solidFill>
                  <a:schemeClr val="tx1"/>
                </a:solidFill>
                <a:latin typeface="Arial" panose="020B0604020202020204" pitchFamily="34" charset="0"/>
                <a:ea typeface="Geneva" panose="020B0503030404040204" pitchFamily="34" charset="0"/>
              </a:defRPr>
            </a:lvl2pPr>
            <a:lvl3pPr marL="1143000" indent="-228600">
              <a:defRPr sz="2100">
                <a:solidFill>
                  <a:schemeClr val="tx1"/>
                </a:solidFill>
                <a:latin typeface="Arial" panose="020B0604020202020204" pitchFamily="34" charset="0"/>
                <a:ea typeface="Geneva" panose="020B0503030404040204" pitchFamily="34" charset="0"/>
              </a:defRPr>
            </a:lvl3pPr>
            <a:lvl4pPr marL="1600200" indent="-228600">
              <a:defRPr sz="2100">
                <a:solidFill>
                  <a:schemeClr val="tx1"/>
                </a:solidFill>
                <a:latin typeface="Arial" panose="020B0604020202020204" pitchFamily="34" charset="0"/>
                <a:ea typeface="Geneva" panose="020B0503030404040204" pitchFamily="34" charset="0"/>
              </a:defRPr>
            </a:lvl4pPr>
            <a:lvl5pPr marL="2057400" indent="-228600">
              <a:defRPr sz="2100">
                <a:solidFill>
                  <a:schemeClr val="tx1"/>
                </a:solidFill>
                <a:latin typeface="Arial" panose="020B0604020202020204" pitchFamily="34" charset="0"/>
                <a:ea typeface="Geneva" panose="020B0503030404040204" pitchFamily="34" charset="0"/>
              </a:defRPr>
            </a:lvl5pPr>
            <a:lvl6pPr marL="25146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6pPr>
            <a:lvl7pPr marL="29718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7pPr>
            <a:lvl8pPr marL="34290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8pPr>
            <a:lvl9pPr marL="38862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9pPr>
          </a:lstStyle>
          <a:p>
            <a:pPr algn="r">
              <a:defRPr/>
            </a:pPr>
            <a:fld id="{2A98F1D5-8232-154E-BDEF-ED299AF1C0CC}" type="slidenum">
              <a:rPr lang="en-US" altLang="en-US" sz="1400" smtClean="0">
                <a:solidFill>
                  <a:srgbClr val="FFD700"/>
                </a:solidFill>
              </a:rPr>
              <a:pPr algn="r">
                <a:defRPr/>
              </a:pPr>
              <a:t>‹#›</a:t>
            </a:fld>
            <a:endParaRPr lang="en-US" altLang="en-US" sz="1400" dirty="0">
              <a:solidFill>
                <a:srgbClr val="FFD700"/>
              </a:solidFill>
            </a:endParaRPr>
          </a:p>
        </p:txBody>
      </p:sp>
      <p:sp>
        <p:nvSpPr>
          <p:cNvPr id="6" name="TextBox 5">
            <a:extLst>
              <a:ext uri="{FF2B5EF4-FFF2-40B4-BE49-F238E27FC236}">
                <a16:creationId xmlns:a16="http://schemas.microsoft.com/office/drawing/2014/main" id="{C3F10800-84E5-3D43-B6DE-EF5272495B08}"/>
              </a:ext>
            </a:extLst>
          </p:cNvPr>
          <p:cNvSpPr txBox="1"/>
          <p:nvPr userDrawn="1"/>
        </p:nvSpPr>
        <p:spPr>
          <a:xfrm>
            <a:off x="304800" y="6453829"/>
            <a:ext cx="723275" cy="369332"/>
          </a:xfrm>
          <a:prstGeom prst="rect">
            <a:avLst/>
          </a:prstGeom>
          <a:noFill/>
        </p:spPr>
        <p:txBody>
          <a:bodyPr wrap="none" rtlCol="0">
            <a:spAutoFit/>
          </a:bodyPr>
          <a:lstStyle/>
          <a:p>
            <a:r>
              <a:rPr lang="en-US" b="1" i="0" dirty="0" err="1">
                <a:solidFill>
                  <a:schemeClr val="accent5"/>
                </a:solidFill>
                <a:latin typeface="Arial" panose="020B0604020202020204" pitchFamily="34" charset="0"/>
                <a:cs typeface="Arial" panose="020B0604020202020204" pitchFamily="34" charset="0"/>
              </a:rPr>
              <a:t>bl.uk</a:t>
            </a:r>
            <a:endParaRPr lang="en-US" b="1" i="0" dirty="0">
              <a:solidFill>
                <a:schemeClr val="accent5"/>
              </a:solidFill>
              <a:latin typeface="Arial" panose="020B0604020202020204" pitchFamily="34" charset="0"/>
              <a:cs typeface="Arial" panose="020B0604020202020204" pitchFamily="34" charset="0"/>
            </a:endParaRPr>
          </a:p>
        </p:txBody>
      </p:sp>
      <p:sp>
        <p:nvSpPr>
          <p:cNvPr id="11" name="Text Placeholder 15">
            <a:extLst>
              <a:ext uri="{FF2B5EF4-FFF2-40B4-BE49-F238E27FC236}">
                <a16:creationId xmlns:a16="http://schemas.microsoft.com/office/drawing/2014/main" id="{094B09C2-21E6-C642-9A14-068C06710FCE}"/>
              </a:ext>
            </a:extLst>
          </p:cNvPr>
          <p:cNvSpPr>
            <a:spLocks noGrp="1"/>
          </p:cNvSpPr>
          <p:nvPr>
            <p:ph type="body" sz="quarter" idx="15" hasCustomPrompt="1"/>
          </p:nvPr>
        </p:nvSpPr>
        <p:spPr>
          <a:xfrm>
            <a:off x="606425" y="1600592"/>
            <a:ext cx="4673241" cy="4506010"/>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2200" baseline="0"/>
            </a:lvl1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altLang="en-US" dirty="0"/>
              <a:t>Body text size 22pt</a:t>
            </a:r>
          </a:p>
        </p:txBody>
      </p:sp>
    </p:spTree>
    <p:extLst>
      <p:ext uri="{BB962C8B-B14F-4D97-AF65-F5344CB8AC3E}">
        <p14:creationId xmlns:p14="http://schemas.microsoft.com/office/powerpoint/2010/main" val="1517566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CBA0E2CD-A29D-EA48-9E38-D420E11F7DF2}"/>
              </a:ext>
            </a:extLst>
          </p:cNvPr>
          <p:cNvSpPr>
            <a:spLocks noGrp="1"/>
          </p:cNvSpPr>
          <p:nvPr>
            <p:ph idx="1"/>
          </p:nvPr>
        </p:nvSpPr>
        <p:spPr bwMode="auto">
          <a:xfrm>
            <a:off x="588962" y="1600201"/>
            <a:ext cx="4897438" cy="4384964"/>
          </a:xfrm>
          <a:prstGeom prst="rect">
            <a:avLst/>
          </a:prstGeom>
          <a:noFill/>
          <a:ln w="9525">
            <a:noFill/>
            <a:miter lim="800000"/>
            <a:headEnd/>
            <a:tailEnd/>
          </a:ln>
        </p:spPr>
        <p:txBody>
          <a:bodyPr lIns="91440" tIns="45720" rIns="91440" bIns="45720"/>
          <a:lstStyle>
            <a:lvl1pPr marL="184150" marR="0" indent="-184150" algn="l" defTabSz="457200" rtl="0" eaLnBrk="0" fontAlgn="base" latinLnBrk="0" hangingPunct="0">
              <a:lnSpc>
                <a:spcPct val="100000"/>
              </a:lnSpc>
              <a:spcBef>
                <a:spcPct val="0"/>
              </a:spcBef>
              <a:spcAft>
                <a:spcPts val="1200"/>
              </a:spcAft>
              <a:buClr>
                <a:schemeClr val="accent2"/>
              </a:buClr>
              <a:buSzTx/>
              <a:buFont typeface="Arial" panose="020B0604020202020204" pitchFamily="34" charset="0"/>
              <a:buNone/>
              <a:tabLst/>
              <a:defRPr sz="2200" baseline="0">
                <a:solidFill>
                  <a:schemeClr val="tx1"/>
                </a:solidFill>
              </a:defRPr>
            </a:lvl1pPr>
            <a:lvl2pPr marL="358775" indent="-174625">
              <a:buClr>
                <a:schemeClr val="bg1"/>
              </a:buClr>
              <a:buFont typeface="Arial"/>
              <a:buChar char="•"/>
              <a:defRPr sz="2200"/>
            </a:lvl2pPr>
          </a:lstStyle>
          <a:p>
            <a:pPr lvl="0"/>
            <a:r>
              <a:rPr lang="en-US" noProof="0"/>
              <a:t>Edit Master text styles</a:t>
            </a:r>
          </a:p>
        </p:txBody>
      </p:sp>
      <p:sp>
        <p:nvSpPr>
          <p:cNvPr id="8" name="Text Placeholder 15">
            <a:extLst>
              <a:ext uri="{FF2B5EF4-FFF2-40B4-BE49-F238E27FC236}">
                <a16:creationId xmlns:a16="http://schemas.microsoft.com/office/drawing/2014/main" id="{B0C53330-0268-BF48-858B-AD7F92E5CE4E}"/>
              </a:ext>
            </a:extLst>
          </p:cNvPr>
          <p:cNvSpPr>
            <a:spLocks noGrp="1"/>
          </p:cNvSpPr>
          <p:nvPr>
            <p:ph type="body" sz="quarter" idx="13"/>
          </p:nvPr>
        </p:nvSpPr>
        <p:spPr>
          <a:xfrm>
            <a:off x="609600" y="365919"/>
            <a:ext cx="10312400" cy="1143000"/>
          </a:xfrm>
        </p:spPr>
        <p:txBody>
          <a:bodyPr/>
          <a:lstStyle>
            <a:lvl1pPr marL="0" indent="0">
              <a:buNone/>
              <a:defRPr sz="4000" baseline="0"/>
            </a:lvl1pPr>
          </a:lstStyle>
          <a:p>
            <a:pPr lvl="0"/>
            <a:r>
              <a:rPr lang="en-US"/>
              <a:t>Edit Master text styles</a:t>
            </a:r>
          </a:p>
        </p:txBody>
      </p:sp>
      <p:sp>
        <p:nvSpPr>
          <p:cNvPr id="4" name="Rectangle 3">
            <a:extLst>
              <a:ext uri="{FF2B5EF4-FFF2-40B4-BE49-F238E27FC236}">
                <a16:creationId xmlns:a16="http://schemas.microsoft.com/office/drawing/2014/main" id="{8B9CEFE6-A196-9747-89B1-F2313D48B5E8}"/>
              </a:ext>
            </a:extLst>
          </p:cNvPr>
          <p:cNvSpPr/>
          <p:nvPr userDrawn="1"/>
        </p:nvSpPr>
        <p:spPr>
          <a:xfrm>
            <a:off x="0" y="6468533"/>
            <a:ext cx="12192000" cy="389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829F640-74B1-EA4F-B672-4D0BB314ECFD}"/>
              </a:ext>
            </a:extLst>
          </p:cNvPr>
          <p:cNvSpPr>
            <a:spLocks noChangeArrowheads="1"/>
          </p:cNvSpPr>
          <p:nvPr userDrawn="1"/>
        </p:nvSpPr>
        <p:spPr bwMode="auto">
          <a:xfrm>
            <a:off x="11206163" y="6461807"/>
            <a:ext cx="514350" cy="307975"/>
          </a:xfrm>
          <a:prstGeom prst="rect">
            <a:avLst/>
          </a:prstGeom>
          <a:noFill/>
          <a:ln>
            <a:noFill/>
          </a:ln>
        </p:spPr>
        <p:txBody>
          <a:bodyPr>
            <a:spAutoFit/>
          </a:bodyPr>
          <a:lstStyle>
            <a:lvl1pPr>
              <a:defRPr sz="2100">
                <a:solidFill>
                  <a:schemeClr val="tx1"/>
                </a:solidFill>
                <a:latin typeface="Arial" panose="020B0604020202020204" pitchFamily="34" charset="0"/>
                <a:ea typeface="Geneva" panose="020B0503030404040204" pitchFamily="34" charset="0"/>
              </a:defRPr>
            </a:lvl1pPr>
            <a:lvl2pPr marL="742950" indent="-285750">
              <a:defRPr sz="2100">
                <a:solidFill>
                  <a:schemeClr val="tx1"/>
                </a:solidFill>
                <a:latin typeface="Arial" panose="020B0604020202020204" pitchFamily="34" charset="0"/>
                <a:ea typeface="Geneva" panose="020B0503030404040204" pitchFamily="34" charset="0"/>
              </a:defRPr>
            </a:lvl2pPr>
            <a:lvl3pPr marL="1143000" indent="-228600">
              <a:defRPr sz="2100">
                <a:solidFill>
                  <a:schemeClr val="tx1"/>
                </a:solidFill>
                <a:latin typeface="Arial" panose="020B0604020202020204" pitchFamily="34" charset="0"/>
                <a:ea typeface="Geneva" panose="020B0503030404040204" pitchFamily="34" charset="0"/>
              </a:defRPr>
            </a:lvl3pPr>
            <a:lvl4pPr marL="1600200" indent="-228600">
              <a:defRPr sz="2100">
                <a:solidFill>
                  <a:schemeClr val="tx1"/>
                </a:solidFill>
                <a:latin typeface="Arial" panose="020B0604020202020204" pitchFamily="34" charset="0"/>
                <a:ea typeface="Geneva" panose="020B0503030404040204" pitchFamily="34" charset="0"/>
              </a:defRPr>
            </a:lvl4pPr>
            <a:lvl5pPr marL="2057400" indent="-228600">
              <a:defRPr sz="2100">
                <a:solidFill>
                  <a:schemeClr val="tx1"/>
                </a:solidFill>
                <a:latin typeface="Arial" panose="020B0604020202020204" pitchFamily="34" charset="0"/>
                <a:ea typeface="Geneva" panose="020B0503030404040204" pitchFamily="34" charset="0"/>
              </a:defRPr>
            </a:lvl5pPr>
            <a:lvl6pPr marL="25146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6pPr>
            <a:lvl7pPr marL="29718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7pPr>
            <a:lvl8pPr marL="34290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8pPr>
            <a:lvl9pPr marL="38862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9pPr>
          </a:lstStyle>
          <a:p>
            <a:pPr algn="r">
              <a:defRPr/>
            </a:pPr>
            <a:fld id="{2A98F1D5-8232-154E-BDEF-ED299AF1C0CC}" type="slidenum">
              <a:rPr lang="en-US" altLang="en-US" sz="1400" smtClean="0">
                <a:solidFill>
                  <a:srgbClr val="FFD700"/>
                </a:solidFill>
              </a:rPr>
              <a:pPr algn="r">
                <a:defRPr/>
              </a:pPr>
              <a:t>‹#›</a:t>
            </a:fld>
            <a:endParaRPr lang="en-US" altLang="en-US" sz="1400" dirty="0">
              <a:solidFill>
                <a:srgbClr val="FFD700"/>
              </a:solidFill>
            </a:endParaRPr>
          </a:p>
        </p:txBody>
      </p:sp>
      <p:sp>
        <p:nvSpPr>
          <p:cNvPr id="6" name="TextBox 5">
            <a:extLst>
              <a:ext uri="{FF2B5EF4-FFF2-40B4-BE49-F238E27FC236}">
                <a16:creationId xmlns:a16="http://schemas.microsoft.com/office/drawing/2014/main" id="{C3F10800-84E5-3D43-B6DE-EF5272495B08}"/>
              </a:ext>
            </a:extLst>
          </p:cNvPr>
          <p:cNvSpPr txBox="1"/>
          <p:nvPr userDrawn="1"/>
        </p:nvSpPr>
        <p:spPr>
          <a:xfrm>
            <a:off x="304800" y="6453829"/>
            <a:ext cx="723275" cy="369332"/>
          </a:xfrm>
          <a:prstGeom prst="rect">
            <a:avLst/>
          </a:prstGeom>
          <a:noFill/>
        </p:spPr>
        <p:txBody>
          <a:bodyPr wrap="none" rtlCol="0">
            <a:spAutoFit/>
          </a:bodyPr>
          <a:lstStyle/>
          <a:p>
            <a:r>
              <a:rPr lang="en-US" b="1" i="0" dirty="0" err="1">
                <a:solidFill>
                  <a:schemeClr val="accent5"/>
                </a:solidFill>
                <a:latin typeface="Arial" panose="020B0604020202020204" pitchFamily="34" charset="0"/>
                <a:cs typeface="Arial" panose="020B0604020202020204" pitchFamily="34" charset="0"/>
              </a:rPr>
              <a:t>bl.uk</a:t>
            </a:r>
            <a:endParaRPr lang="en-US" b="1" i="0" dirty="0">
              <a:solidFill>
                <a:schemeClr val="accent5"/>
              </a:solidFill>
              <a:latin typeface="Arial" panose="020B0604020202020204" pitchFamily="34" charset="0"/>
              <a:cs typeface="Arial" panose="020B0604020202020204" pitchFamily="34" charset="0"/>
            </a:endParaRPr>
          </a:p>
        </p:txBody>
      </p:sp>
      <p:sp>
        <p:nvSpPr>
          <p:cNvPr id="10" name="Text Placeholder 8">
            <a:extLst>
              <a:ext uri="{FF2B5EF4-FFF2-40B4-BE49-F238E27FC236}">
                <a16:creationId xmlns:a16="http://schemas.microsoft.com/office/drawing/2014/main" id="{CD9E3D9E-B36B-2A4A-9B59-0C0AFD15432A}"/>
              </a:ext>
            </a:extLst>
          </p:cNvPr>
          <p:cNvSpPr>
            <a:spLocks noGrp="1"/>
          </p:cNvSpPr>
          <p:nvPr>
            <p:ph idx="14"/>
          </p:nvPr>
        </p:nvSpPr>
        <p:spPr bwMode="auto">
          <a:xfrm>
            <a:off x="5805634" y="1600201"/>
            <a:ext cx="4897438" cy="4384964"/>
          </a:xfrm>
          <a:prstGeom prst="rect">
            <a:avLst/>
          </a:prstGeom>
          <a:noFill/>
          <a:ln w="9525">
            <a:noFill/>
            <a:miter lim="800000"/>
            <a:headEnd/>
            <a:tailEnd/>
          </a:ln>
        </p:spPr>
        <p:txBody>
          <a:bodyPr lIns="91440" tIns="45720" rIns="91440" bIns="45720"/>
          <a:lstStyle>
            <a:lvl1pPr marL="184150" marR="0" indent="-184150" algn="l" defTabSz="457200" rtl="0" eaLnBrk="0" fontAlgn="base" latinLnBrk="0" hangingPunct="0">
              <a:lnSpc>
                <a:spcPct val="100000"/>
              </a:lnSpc>
              <a:spcBef>
                <a:spcPct val="0"/>
              </a:spcBef>
              <a:spcAft>
                <a:spcPts val="1200"/>
              </a:spcAft>
              <a:buClr>
                <a:schemeClr val="accent2"/>
              </a:buClr>
              <a:buSzTx/>
              <a:buFont typeface="Arial" panose="020B0604020202020204" pitchFamily="34" charset="0"/>
              <a:buNone/>
              <a:tabLst/>
              <a:defRPr sz="2200" baseline="0">
                <a:solidFill>
                  <a:schemeClr val="tx1"/>
                </a:solidFill>
              </a:defRPr>
            </a:lvl1pPr>
            <a:lvl2pPr marL="358775" indent="-174625">
              <a:buClr>
                <a:schemeClr val="bg1"/>
              </a:buClr>
              <a:buFont typeface="Arial"/>
              <a:buChar char="•"/>
              <a:defRPr sz="2200"/>
            </a:lvl2pPr>
          </a:lstStyle>
          <a:p>
            <a:pPr lvl="0"/>
            <a:r>
              <a:rPr lang="en-US" noProof="0"/>
              <a:t>Edit Master text styles</a:t>
            </a:r>
          </a:p>
        </p:txBody>
      </p:sp>
    </p:spTree>
    <p:extLst>
      <p:ext uri="{BB962C8B-B14F-4D97-AF65-F5344CB8AC3E}">
        <p14:creationId xmlns:p14="http://schemas.microsoft.com/office/powerpoint/2010/main" val="3670983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B804D95-4DCD-7F43-AC87-6DF42A1F4B1A}"/>
              </a:ext>
            </a:extLst>
          </p:cNvPr>
          <p:cNvSpPr>
            <a:spLocks noGrp="1"/>
          </p:cNvSpPr>
          <p:nvPr>
            <p:ph type="ctrTitle"/>
          </p:nvPr>
        </p:nvSpPr>
        <p:spPr>
          <a:xfrm>
            <a:off x="609600" y="1665478"/>
            <a:ext cx="7772400" cy="1837994"/>
          </a:xfrm>
          <a:prstGeom prst="rect">
            <a:avLst/>
          </a:prstGeom>
        </p:spPr>
        <p:txBody>
          <a:bodyPr anchor="t"/>
          <a:lstStyle>
            <a:lvl1pPr>
              <a:defRPr sz="4000">
                <a:solidFill>
                  <a:srgbClr val="FFD700"/>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8" name="Subtitle 2">
            <a:extLst>
              <a:ext uri="{FF2B5EF4-FFF2-40B4-BE49-F238E27FC236}">
                <a16:creationId xmlns:a16="http://schemas.microsoft.com/office/drawing/2014/main" id="{C4A36B43-C4FE-A14F-9BE7-AA4918D4D8C9}"/>
              </a:ext>
            </a:extLst>
          </p:cNvPr>
          <p:cNvSpPr>
            <a:spLocks noGrp="1"/>
          </p:cNvSpPr>
          <p:nvPr>
            <p:ph type="subTitle" idx="1"/>
          </p:nvPr>
        </p:nvSpPr>
        <p:spPr>
          <a:xfrm>
            <a:off x="609600" y="3687616"/>
            <a:ext cx="7772400" cy="1106055"/>
          </a:xfrm>
          <a:prstGeom prst="rect">
            <a:avLst/>
          </a:prstGeom>
        </p:spPr>
        <p:txBody>
          <a:bodyPr/>
          <a:lstStyle>
            <a:lvl1pPr marL="0" indent="0" algn="l">
              <a:buNone/>
              <a:defRPr sz="2800" baseline="0">
                <a:solidFill>
                  <a:srgbClr val="FFFFFF"/>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0" name="Picture 9">
            <a:extLst>
              <a:ext uri="{FF2B5EF4-FFF2-40B4-BE49-F238E27FC236}">
                <a16:creationId xmlns:a16="http://schemas.microsoft.com/office/drawing/2014/main" id="{F64BE2BC-A1A5-394D-9A8B-66D23518D15F}"/>
              </a:ext>
            </a:extLst>
          </p:cNvPr>
          <p:cNvPicPr>
            <a:picLocks noChangeAspect="1"/>
          </p:cNvPicPr>
          <p:nvPr userDrawn="1"/>
        </p:nvPicPr>
        <p:blipFill>
          <a:blip r:embed="rId2"/>
          <a:stretch>
            <a:fillRect/>
          </a:stretch>
        </p:blipFill>
        <p:spPr>
          <a:xfrm>
            <a:off x="11025027" y="281859"/>
            <a:ext cx="904285" cy="2400300"/>
          </a:xfrm>
          <a:prstGeom prst="rect">
            <a:avLst/>
          </a:prstGeom>
        </p:spPr>
      </p:pic>
    </p:spTree>
    <p:extLst>
      <p:ext uri="{BB962C8B-B14F-4D97-AF65-F5344CB8AC3E}">
        <p14:creationId xmlns:p14="http://schemas.microsoft.com/office/powerpoint/2010/main" val="1505555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E11E96-5BBF-BD42-BE5A-25F7975D7F68}"/>
              </a:ext>
            </a:extLst>
          </p:cNvPr>
          <p:cNvPicPr>
            <a:picLocks noChangeAspect="1"/>
          </p:cNvPicPr>
          <p:nvPr userDrawn="1"/>
        </p:nvPicPr>
        <p:blipFill>
          <a:blip r:embed="rId2"/>
          <a:stretch>
            <a:fillRect/>
          </a:stretch>
        </p:blipFill>
        <p:spPr>
          <a:xfrm>
            <a:off x="0" y="3048"/>
            <a:ext cx="12192000" cy="6851904"/>
          </a:xfrm>
          <a:prstGeom prst="rect">
            <a:avLst/>
          </a:prstGeom>
        </p:spPr>
      </p:pic>
    </p:spTree>
    <p:extLst>
      <p:ext uri="{BB962C8B-B14F-4D97-AF65-F5344CB8AC3E}">
        <p14:creationId xmlns:p14="http://schemas.microsoft.com/office/powerpoint/2010/main" val="2575242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5DFB9-6AAE-F643-8282-2CA17168475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31477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8.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C93FCECC-85FC-D54F-AC97-D18E11343F18}"/>
              </a:ext>
            </a:extLst>
          </p:cNvPr>
          <p:cNvSpPr>
            <a:spLocks noGrp="1"/>
          </p:cNvSpPr>
          <p:nvPr>
            <p:ph type="title"/>
          </p:nvPr>
        </p:nvSpPr>
        <p:spPr bwMode="auto">
          <a:xfrm>
            <a:off x="609600" y="274638"/>
            <a:ext cx="10975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78" tIns="54439" rIns="108878" bIns="54439" numCol="1" anchor="ctr" anchorCtr="0" compatLnSpc="1">
            <a:prstTxWarp prst="textNoShape">
              <a:avLst/>
            </a:prstTxWarp>
          </a:bodyPr>
          <a:lstStyle/>
          <a:p>
            <a:pPr lvl="0"/>
            <a:r>
              <a:rPr lang="en-US" altLang="en-US" dirty="0"/>
              <a:t>Title 40pt</a:t>
            </a:r>
          </a:p>
        </p:txBody>
      </p:sp>
      <p:sp>
        <p:nvSpPr>
          <p:cNvPr id="8" name="Text Placeholder 8">
            <a:extLst>
              <a:ext uri="{FF2B5EF4-FFF2-40B4-BE49-F238E27FC236}">
                <a16:creationId xmlns:a16="http://schemas.microsoft.com/office/drawing/2014/main" id="{8CC9BEE7-503D-9F41-AF8F-51BD81B609A3}"/>
              </a:ext>
            </a:extLst>
          </p:cNvPr>
          <p:cNvSpPr>
            <a:spLocks noGrp="1"/>
          </p:cNvSpPr>
          <p:nvPr>
            <p:ph type="body" idx="1"/>
          </p:nvPr>
        </p:nvSpPr>
        <p:spPr bwMode="auto">
          <a:xfrm>
            <a:off x="609600" y="1600200"/>
            <a:ext cx="10975975"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78" tIns="54439" rIns="108878" bIns="54439" numCol="1" anchor="t" anchorCtr="0" compatLnSpc="1">
            <a:prstTxWarp prst="textNoShape">
              <a:avLst/>
            </a:prstTxWarp>
          </a:bodyPr>
          <a:lstStyle/>
          <a:p>
            <a:pPr lvl="0"/>
            <a:r>
              <a:rPr lang="en-GB" altLang="en-US" dirty="0"/>
              <a:t>Body text size 24pt</a:t>
            </a:r>
          </a:p>
          <a:p>
            <a:pPr lvl="0"/>
            <a:endParaRPr lang="en-GB" altLang="en-US" dirty="0"/>
          </a:p>
        </p:txBody>
      </p:sp>
      <p:pic>
        <p:nvPicPr>
          <p:cNvPr id="4" name="Picture 3">
            <a:extLst>
              <a:ext uri="{FF2B5EF4-FFF2-40B4-BE49-F238E27FC236}">
                <a16:creationId xmlns:a16="http://schemas.microsoft.com/office/drawing/2014/main" id="{73742999-6C33-EA47-A3CE-1BB01DF407B7}"/>
              </a:ext>
            </a:extLst>
          </p:cNvPr>
          <p:cNvPicPr>
            <a:picLocks noChangeAspect="1"/>
          </p:cNvPicPr>
          <p:nvPr userDrawn="1"/>
        </p:nvPicPr>
        <p:blipFill>
          <a:blip r:embed="rId12"/>
          <a:stretch>
            <a:fillRect/>
          </a:stretch>
        </p:blipFill>
        <p:spPr>
          <a:xfrm>
            <a:off x="11022306" y="274638"/>
            <a:ext cx="907005" cy="2407521"/>
          </a:xfrm>
          <a:prstGeom prst="rect">
            <a:avLst/>
          </a:prstGeom>
        </p:spPr>
      </p:pic>
      <p:sp>
        <p:nvSpPr>
          <p:cNvPr id="2" name="MSIPCMContentMarking" descr="{&quot;HashCode&quot;:-21256029,&quot;Placement&quot;:&quot;Header&quot;,&quot;Top&quot;:0.0,&quot;Left&quot;:441.61615,&quot;SlideWidth&quot;:960,&quot;SlideHeight&quot;:540}">
            <a:extLst>
              <a:ext uri="{FF2B5EF4-FFF2-40B4-BE49-F238E27FC236}">
                <a16:creationId xmlns:a16="http://schemas.microsoft.com/office/drawing/2014/main" id="{C21B0BCC-618B-AB8E-7B72-87FB872D1661}"/>
              </a:ext>
            </a:extLst>
          </p:cNvPr>
          <p:cNvSpPr txBox="1"/>
          <p:nvPr userDrawn="1"/>
        </p:nvSpPr>
        <p:spPr>
          <a:xfrm>
            <a:off x="5608525" y="0"/>
            <a:ext cx="974949" cy="310769"/>
          </a:xfrm>
          <a:prstGeom prst="rect">
            <a:avLst/>
          </a:prstGeom>
          <a:noFill/>
        </p:spPr>
        <p:txBody>
          <a:bodyPr vert="horz" wrap="square" lIns="0" tIns="0" rIns="0" bIns="0" rtlCol="0" anchor="ctr" anchorCtr="1">
            <a:spAutoFit/>
          </a:bodyPr>
          <a:lstStyle/>
          <a:p>
            <a:pPr algn="ctr">
              <a:spcBef>
                <a:spcPts val="0"/>
              </a:spcBef>
              <a:spcAft>
                <a:spcPts val="0"/>
              </a:spcAft>
            </a:pPr>
            <a:r>
              <a:rPr lang="en-US" sz="1100">
                <a:solidFill>
                  <a:srgbClr val="93979B"/>
                </a:solidFill>
                <a:latin typeface="Jost" pitchFamily="2" charset="0"/>
              </a:rPr>
              <a:t>Internal use</a:t>
            </a:r>
          </a:p>
        </p:txBody>
      </p:sp>
    </p:spTree>
    <p:extLst>
      <p:ext uri="{BB962C8B-B14F-4D97-AF65-F5344CB8AC3E}">
        <p14:creationId xmlns:p14="http://schemas.microsoft.com/office/powerpoint/2010/main" val="20161486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24" r:id="rId3"/>
    <p:sldLayoutId id="2147483707" r:id="rId4"/>
    <p:sldLayoutId id="2147483723" r:id="rId5"/>
    <p:sldLayoutId id="2147483701" r:id="rId6"/>
    <p:sldLayoutId id="2147483649" r:id="rId7"/>
    <p:sldLayoutId id="2147483702" r:id="rId8"/>
    <p:sldLayoutId id="2147483703" r:id="rId9"/>
    <p:sldLayoutId id="2147483650" r:id="rId10"/>
  </p:sldLayoutIdLst>
  <p:txStyles>
    <p:title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3175" indent="0" algn="l" defTabSz="914400" rtl="0" eaLnBrk="1" latinLnBrk="0" hangingPunct="1">
        <a:lnSpc>
          <a:spcPct val="90000"/>
        </a:lnSpc>
        <a:spcBef>
          <a:spcPts val="1000"/>
        </a:spcBef>
        <a:buClr>
          <a:schemeClr val="accent1"/>
        </a:buClr>
        <a:buFont typeface="Arial" panose="020B0604020202020204" pitchFamily="34" charset="0"/>
        <a:buNone/>
        <a:tabLst/>
        <a:defRPr sz="2400" kern="1200">
          <a:solidFill>
            <a:schemeClr val="tx1"/>
          </a:solidFill>
          <a:latin typeface="Arial" panose="020B0604020202020204" pitchFamily="34" charset="0"/>
          <a:ea typeface="+mn-ea"/>
          <a:cs typeface="Arial" panose="020B0604020202020204" pitchFamily="34" charset="0"/>
        </a:defRPr>
      </a:lvl1pPr>
      <a:lvl2pPr marL="935038" indent="-458788" algn="l" defTabSz="914400" rtl="0" eaLnBrk="1" latinLnBrk="0" hangingPunct="1">
        <a:lnSpc>
          <a:spcPct val="90000"/>
        </a:lnSpc>
        <a:spcBef>
          <a:spcPts val="500"/>
        </a:spcBef>
        <a:buClr>
          <a:schemeClr val="accent1"/>
        </a:buClr>
        <a:buFont typeface="Arial" panose="020B0604020202020204" pitchFamily="34" charset="0"/>
        <a:buChar char="•"/>
        <a:tabLst/>
        <a:defRPr sz="2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C93FCECC-85FC-D54F-AC97-D18E11343F18}"/>
              </a:ext>
            </a:extLst>
          </p:cNvPr>
          <p:cNvSpPr>
            <a:spLocks noGrp="1"/>
          </p:cNvSpPr>
          <p:nvPr>
            <p:ph type="title"/>
          </p:nvPr>
        </p:nvSpPr>
        <p:spPr bwMode="auto">
          <a:xfrm>
            <a:off x="609600" y="274638"/>
            <a:ext cx="10975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78" tIns="54439" rIns="108878" bIns="54439" numCol="1" anchor="ctr" anchorCtr="0" compatLnSpc="1">
            <a:prstTxWarp prst="textNoShape">
              <a:avLst/>
            </a:prstTxWarp>
          </a:bodyPr>
          <a:lstStyle/>
          <a:p>
            <a:pPr lvl="0"/>
            <a:r>
              <a:rPr lang="en-US" altLang="en-US" dirty="0"/>
              <a:t>Title 40pt</a:t>
            </a:r>
          </a:p>
        </p:txBody>
      </p:sp>
      <p:sp>
        <p:nvSpPr>
          <p:cNvPr id="8" name="Text Placeholder 8">
            <a:extLst>
              <a:ext uri="{FF2B5EF4-FFF2-40B4-BE49-F238E27FC236}">
                <a16:creationId xmlns:a16="http://schemas.microsoft.com/office/drawing/2014/main" id="{8CC9BEE7-503D-9F41-AF8F-51BD81B609A3}"/>
              </a:ext>
            </a:extLst>
          </p:cNvPr>
          <p:cNvSpPr>
            <a:spLocks noGrp="1"/>
          </p:cNvSpPr>
          <p:nvPr>
            <p:ph type="body" idx="1"/>
          </p:nvPr>
        </p:nvSpPr>
        <p:spPr bwMode="auto">
          <a:xfrm>
            <a:off x="609600" y="1600200"/>
            <a:ext cx="10975975"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78" tIns="54439" rIns="108878" bIns="54439" numCol="1" anchor="t" anchorCtr="0" compatLnSpc="1">
            <a:prstTxWarp prst="textNoShape">
              <a:avLst/>
            </a:prstTxWarp>
          </a:bodyPr>
          <a:lstStyle/>
          <a:p>
            <a:pPr lvl="0"/>
            <a:r>
              <a:rPr lang="en-GB" altLang="en-US" dirty="0"/>
              <a:t>Body text size 24pt</a:t>
            </a:r>
          </a:p>
          <a:p>
            <a:pPr lvl="0"/>
            <a:endParaRPr lang="en-GB" altLang="en-US" dirty="0"/>
          </a:p>
        </p:txBody>
      </p:sp>
      <p:pic>
        <p:nvPicPr>
          <p:cNvPr id="4" name="Picture 3">
            <a:extLst>
              <a:ext uri="{FF2B5EF4-FFF2-40B4-BE49-F238E27FC236}">
                <a16:creationId xmlns:a16="http://schemas.microsoft.com/office/drawing/2014/main" id="{06BCD3F4-E1B5-A74B-8873-438FB4A3FD70}"/>
              </a:ext>
            </a:extLst>
          </p:cNvPr>
          <p:cNvPicPr>
            <a:picLocks noChangeAspect="1"/>
          </p:cNvPicPr>
          <p:nvPr userDrawn="1"/>
        </p:nvPicPr>
        <p:blipFill>
          <a:blip r:embed="rId12"/>
          <a:stretch>
            <a:fillRect/>
          </a:stretch>
        </p:blipFill>
        <p:spPr>
          <a:xfrm>
            <a:off x="11022305" y="274638"/>
            <a:ext cx="907005" cy="2407521"/>
          </a:xfrm>
          <a:prstGeom prst="rect">
            <a:avLst/>
          </a:prstGeom>
        </p:spPr>
      </p:pic>
      <p:sp>
        <p:nvSpPr>
          <p:cNvPr id="2" name="MSIPCMContentMarking" descr="{&quot;HashCode&quot;:-21256029,&quot;Placement&quot;:&quot;Header&quot;,&quot;Top&quot;:0.0,&quot;Left&quot;:441.61615,&quot;SlideWidth&quot;:960,&quot;SlideHeight&quot;:540}">
            <a:extLst>
              <a:ext uri="{FF2B5EF4-FFF2-40B4-BE49-F238E27FC236}">
                <a16:creationId xmlns:a16="http://schemas.microsoft.com/office/drawing/2014/main" id="{942F3340-EE8A-08CF-F61A-7734E6990ADD}"/>
              </a:ext>
            </a:extLst>
          </p:cNvPr>
          <p:cNvSpPr txBox="1"/>
          <p:nvPr userDrawn="1"/>
        </p:nvSpPr>
        <p:spPr>
          <a:xfrm>
            <a:off x="5608525" y="0"/>
            <a:ext cx="974949" cy="310769"/>
          </a:xfrm>
          <a:prstGeom prst="rect">
            <a:avLst/>
          </a:prstGeom>
          <a:noFill/>
        </p:spPr>
        <p:txBody>
          <a:bodyPr vert="horz" wrap="square" lIns="0" tIns="0" rIns="0" bIns="0" rtlCol="0" anchor="ctr" anchorCtr="1">
            <a:spAutoFit/>
          </a:bodyPr>
          <a:lstStyle/>
          <a:p>
            <a:pPr algn="ctr">
              <a:spcBef>
                <a:spcPts val="0"/>
              </a:spcBef>
              <a:spcAft>
                <a:spcPts val="0"/>
              </a:spcAft>
            </a:pPr>
            <a:r>
              <a:rPr lang="en-US" sz="1100">
                <a:solidFill>
                  <a:srgbClr val="93979B"/>
                </a:solidFill>
                <a:latin typeface="Jost" pitchFamily="2" charset="0"/>
              </a:rPr>
              <a:t>Internal use</a:t>
            </a:r>
          </a:p>
        </p:txBody>
      </p:sp>
    </p:spTree>
    <p:extLst>
      <p:ext uri="{BB962C8B-B14F-4D97-AF65-F5344CB8AC3E}">
        <p14:creationId xmlns:p14="http://schemas.microsoft.com/office/powerpoint/2010/main" val="2385037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Lst>
  <p:txStyles>
    <p:title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3175" indent="0" algn="l" defTabSz="914400" rtl="0" eaLnBrk="1" latinLnBrk="0" hangingPunct="1">
        <a:lnSpc>
          <a:spcPct val="90000"/>
        </a:lnSpc>
        <a:spcBef>
          <a:spcPts val="1000"/>
        </a:spcBef>
        <a:buClr>
          <a:schemeClr val="accent1"/>
        </a:buClr>
        <a:buFont typeface="Arial" panose="020B0604020202020204" pitchFamily="34" charset="0"/>
        <a:buNone/>
        <a:tabLst/>
        <a:defRPr sz="2400" kern="1200">
          <a:solidFill>
            <a:schemeClr val="tx1"/>
          </a:solidFill>
          <a:latin typeface="Arial" panose="020B0604020202020204" pitchFamily="34" charset="0"/>
          <a:ea typeface="+mn-ea"/>
          <a:cs typeface="Arial" panose="020B0604020202020204" pitchFamily="34" charset="0"/>
        </a:defRPr>
      </a:lvl1pPr>
      <a:lvl2pPr marL="935038" indent="-458788" algn="l" defTabSz="914400" rtl="0" eaLnBrk="1" latinLnBrk="0" hangingPunct="1">
        <a:lnSpc>
          <a:spcPct val="90000"/>
        </a:lnSpc>
        <a:spcBef>
          <a:spcPts val="500"/>
        </a:spcBef>
        <a:buClr>
          <a:schemeClr val="accent1"/>
        </a:buClr>
        <a:buFont typeface="Arial" panose="020B0604020202020204" pitchFamily="34" charset="0"/>
        <a:buChar char="•"/>
        <a:tabLst/>
        <a:defRPr sz="2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C93FCECC-85FC-D54F-AC97-D18E11343F18}"/>
              </a:ext>
            </a:extLst>
          </p:cNvPr>
          <p:cNvSpPr>
            <a:spLocks noGrp="1"/>
          </p:cNvSpPr>
          <p:nvPr>
            <p:ph type="title"/>
          </p:nvPr>
        </p:nvSpPr>
        <p:spPr bwMode="auto">
          <a:xfrm>
            <a:off x="609600" y="274638"/>
            <a:ext cx="10975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78" tIns="54439" rIns="108878" bIns="54439" numCol="1" anchor="ctr" anchorCtr="0" compatLnSpc="1">
            <a:prstTxWarp prst="textNoShape">
              <a:avLst/>
            </a:prstTxWarp>
          </a:bodyPr>
          <a:lstStyle/>
          <a:p>
            <a:pPr lvl="0"/>
            <a:r>
              <a:rPr lang="en-US" altLang="en-US" dirty="0"/>
              <a:t>Title 40pt</a:t>
            </a:r>
          </a:p>
        </p:txBody>
      </p:sp>
      <p:sp>
        <p:nvSpPr>
          <p:cNvPr id="8" name="Text Placeholder 8">
            <a:extLst>
              <a:ext uri="{FF2B5EF4-FFF2-40B4-BE49-F238E27FC236}">
                <a16:creationId xmlns:a16="http://schemas.microsoft.com/office/drawing/2014/main" id="{8CC9BEE7-503D-9F41-AF8F-51BD81B609A3}"/>
              </a:ext>
            </a:extLst>
          </p:cNvPr>
          <p:cNvSpPr>
            <a:spLocks noGrp="1"/>
          </p:cNvSpPr>
          <p:nvPr>
            <p:ph type="body" idx="1"/>
          </p:nvPr>
        </p:nvSpPr>
        <p:spPr bwMode="auto">
          <a:xfrm>
            <a:off x="609600" y="1600200"/>
            <a:ext cx="10975975"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78" tIns="54439" rIns="108878" bIns="54439" numCol="1" anchor="t" anchorCtr="0" compatLnSpc="1">
            <a:prstTxWarp prst="textNoShape">
              <a:avLst/>
            </a:prstTxWarp>
          </a:bodyPr>
          <a:lstStyle/>
          <a:p>
            <a:pPr lvl="0"/>
            <a:r>
              <a:rPr lang="en-GB" altLang="en-US" dirty="0"/>
              <a:t>Body text size 24pt</a:t>
            </a:r>
          </a:p>
          <a:p>
            <a:pPr lvl="0"/>
            <a:endParaRPr lang="en-GB" altLang="en-US" dirty="0"/>
          </a:p>
        </p:txBody>
      </p:sp>
      <p:pic>
        <p:nvPicPr>
          <p:cNvPr id="4" name="Picture 3">
            <a:extLst>
              <a:ext uri="{FF2B5EF4-FFF2-40B4-BE49-F238E27FC236}">
                <a16:creationId xmlns:a16="http://schemas.microsoft.com/office/drawing/2014/main" id="{184A0207-5308-E04D-856C-7E2166AD0A3F}"/>
              </a:ext>
            </a:extLst>
          </p:cNvPr>
          <p:cNvPicPr>
            <a:picLocks noChangeAspect="1"/>
          </p:cNvPicPr>
          <p:nvPr userDrawn="1"/>
        </p:nvPicPr>
        <p:blipFill>
          <a:blip r:embed="rId12"/>
          <a:stretch>
            <a:fillRect/>
          </a:stretch>
        </p:blipFill>
        <p:spPr>
          <a:xfrm>
            <a:off x="11025480" y="274638"/>
            <a:ext cx="903830" cy="2399092"/>
          </a:xfrm>
          <a:prstGeom prst="rect">
            <a:avLst/>
          </a:prstGeom>
        </p:spPr>
      </p:pic>
      <p:sp>
        <p:nvSpPr>
          <p:cNvPr id="2" name="MSIPCMContentMarking" descr="{&quot;HashCode&quot;:-21256029,&quot;Placement&quot;:&quot;Header&quot;,&quot;Top&quot;:0.0,&quot;Left&quot;:441.61615,&quot;SlideWidth&quot;:960,&quot;SlideHeight&quot;:540}">
            <a:extLst>
              <a:ext uri="{FF2B5EF4-FFF2-40B4-BE49-F238E27FC236}">
                <a16:creationId xmlns:a16="http://schemas.microsoft.com/office/drawing/2014/main" id="{A54408E9-93BF-BA66-A6D6-1F5556F8BFCC}"/>
              </a:ext>
            </a:extLst>
          </p:cNvPr>
          <p:cNvSpPr txBox="1"/>
          <p:nvPr userDrawn="1"/>
        </p:nvSpPr>
        <p:spPr>
          <a:xfrm>
            <a:off x="5608525" y="0"/>
            <a:ext cx="974949" cy="310769"/>
          </a:xfrm>
          <a:prstGeom prst="rect">
            <a:avLst/>
          </a:prstGeom>
          <a:noFill/>
        </p:spPr>
        <p:txBody>
          <a:bodyPr vert="horz" wrap="square" lIns="0" tIns="0" rIns="0" bIns="0" rtlCol="0" anchor="ctr" anchorCtr="1">
            <a:spAutoFit/>
          </a:bodyPr>
          <a:lstStyle/>
          <a:p>
            <a:pPr algn="ctr">
              <a:spcBef>
                <a:spcPts val="0"/>
              </a:spcBef>
              <a:spcAft>
                <a:spcPts val="0"/>
              </a:spcAft>
            </a:pPr>
            <a:r>
              <a:rPr lang="en-US" sz="1100">
                <a:solidFill>
                  <a:srgbClr val="93979B"/>
                </a:solidFill>
                <a:latin typeface="Jost" pitchFamily="2" charset="0"/>
              </a:rPr>
              <a:t>Internal use</a:t>
            </a:r>
          </a:p>
        </p:txBody>
      </p:sp>
    </p:spTree>
    <p:extLst>
      <p:ext uri="{BB962C8B-B14F-4D97-AF65-F5344CB8AC3E}">
        <p14:creationId xmlns:p14="http://schemas.microsoft.com/office/powerpoint/2010/main" val="287117710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Lst>
  <p:txStyles>
    <p:title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3175" indent="0" algn="l" defTabSz="914400" rtl="0" eaLnBrk="1" latinLnBrk="0" hangingPunct="1">
        <a:lnSpc>
          <a:spcPct val="90000"/>
        </a:lnSpc>
        <a:spcBef>
          <a:spcPts val="1000"/>
        </a:spcBef>
        <a:buClr>
          <a:schemeClr val="accent1"/>
        </a:buClr>
        <a:buFont typeface="Arial" panose="020B0604020202020204" pitchFamily="34" charset="0"/>
        <a:buNone/>
        <a:tabLst/>
        <a:defRPr sz="2400" kern="1200">
          <a:solidFill>
            <a:schemeClr val="tx1"/>
          </a:solidFill>
          <a:latin typeface="Arial" panose="020B0604020202020204" pitchFamily="34" charset="0"/>
          <a:ea typeface="+mn-ea"/>
          <a:cs typeface="Arial" panose="020B0604020202020204" pitchFamily="34" charset="0"/>
        </a:defRPr>
      </a:lvl1pPr>
      <a:lvl2pPr marL="935038" indent="-458788" algn="l" defTabSz="914400" rtl="0" eaLnBrk="1" latinLnBrk="0" hangingPunct="1">
        <a:lnSpc>
          <a:spcPct val="90000"/>
        </a:lnSpc>
        <a:spcBef>
          <a:spcPts val="500"/>
        </a:spcBef>
        <a:buClr>
          <a:schemeClr val="accent1"/>
        </a:buClr>
        <a:buFont typeface="Arial" panose="020B0604020202020204" pitchFamily="34" charset="0"/>
        <a:buChar char="•"/>
        <a:tabLst/>
        <a:defRPr sz="2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www.meanboyfriend.com/overdue_ideas/wp-content/uploads/2014/11/Introduction-to-OpenRefine-handout-CC-BY.pdf" TargetMode="External"/><Relationship Id="rId3" Type="http://schemas.openxmlformats.org/officeDocument/2006/relationships/hyperlink" Target="https://www.bing.com/ck/a?!&amp;&amp;p=446de7aa9516c113JmltdHM9MTY2ODAzODQwMCZpZ3VpZD0yYjRlN2QwMS1lNWE3LTY3ZmItMjljOS02ZDdjZTQ0NzY2MjYmaW5zaWQ9NTIwMA&amp;ptn=3&amp;hsh=3&amp;fclid=2b4e7d01-e5a7-67fb-29c9-6d7ce4476626&amp;psq=intro+to+python+for+librarians&amp;u=a1aHR0cHM6Ly9saWJyYXJ5anVpY2VhY2FkZW15LmNvbS9zaG9wL2NvdXJzZS8yNzAtcHl0aG9uLWZvci1saWJyYXJpYW5zLw&amp;ntb=1" TargetMode="External"/><Relationship Id="rId7" Type="http://schemas.openxmlformats.org/officeDocument/2006/relationships/hyperlink" Target="https://programminghistorian.org/en/lessons/computer-vision-deep-learning-pt1"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living-with-machines.github.io/genre-classification/zooniverse.html" TargetMode="External"/><Relationship Id="rId11" Type="http://schemas.openxmlformats.org/officeDocument/2006/relationships/image" Target="../media/image15.png"/><Relationship Id="rId5" Type="http://schemas.openxmlformats.org/officeDocument/2006/relationships/hyperlink" Target="https://readcoop.eu/transkribus/howto/how-to-train-a-handwritten-text-recognition-model-in-transkribus/" TargetMode="External"/><Relationship Id="rId10" Type="http://schemas.openxmlformats.org/officeDocument/2006/relationships/hyperlink" Target="https://training.iiif.io/iiif-bl-workshop/March2022.html" TargetMode="External"/><Relationship Id="rId4" Type="http://schemas.openxmlformats.org/officeDocument/2006/relationships/hyperlink" Target="https://carpentries-incubator.github.io/machine-learning-librarians-archivists/04-managing-data-bias/index.html" TargetMode="Externa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bl.uk/case-studies/graham-jevon-digital-transformations"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bl.uk/projects/digital-scholarship-training-programm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mailto:digitalresearch@bl.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DD1F8-7CBE-5043-9DF2-AA9975AED9B8}"/>
              </a:ext>
            </a:extLst>
          </p:cNvPr>
          <p:cNvSpPr>
            <a:spLocks noGrp="1"/>
          </p:cNvSpPr>
          <p:nvPr>
            <p:ph type="ctrTitle"/>
          </p:nvPr>
        </p:nvSpPr>
        <p:spPr>
          <a:xfrm>
            <a:off x="488414" y="949382"/>
            <a:ext cx="9250497" cy="1760767"/>
          </a:xfrm>
        </p:spPr>
        <p:txBody>
          <a:bodyPr/>
          <a:lstStyle/>
          <a:p>
            <a:r>
              <a:rPr lang="en-GB" b="1" dirty="0">
                <a:latin typeface="Ebrima" panose="02000000000000000000" pitchFamily="2" charset="0"/>
                <a:ea typeface="Ebrima" panose="02000000000000000000" pitchFamily="2" charset="0"/>
                <a:cs typeface="Ebrima" panose="02000000000000000000" pitchFamily="2" charset="0"/>
              </a:rPr>
              <a:t>Enabling Staff Skill Building–Lessons learned from 10 years of delivering the British Library Digital Scholarship Training Programme</a:t>
            </a:r>
            <a:br>
              <a:rPr lang="en-GB" b="1" dirty="0">
                <a:latin typeface="Ebrima" panose="02000000000000000000" pitchFamily="2" charset="0"/>
                <a:ea typeface="Ebrima" panose="02000000000000000000" pitchFamily="2" charset="0"/>
                <a:cs typeface="Ebrima" panose="02000000000000000000" pitchFamily="2" charset="0"/>
              </a:rPr>
            </a:br>
            <a:br>
              <a:rPr lang="en-GB" sz="2000" b="1" dirty="0">
                <a:latin typeface="Ebrima" panose="02000000000000000000" pitchFamily="2" charset="0"/>
                <a:ea typeface="Ebrima" panose="02000000000000000000" pitchFamily="2" charset="0"/>
                <a:cs typeface="Ebrima" panose="02000000000000000000" pitchFamily="2" charset="0"/>
              </a:rPr>
            </a:br>
            <a:endParaRPr lang="en-GB" dirty="0">
              <a:latin typeface="Ebrima" panose="02000000000000000000" pitchFamily="2" charset="0"/>
              <a:ea typeface="Ebrima" panose="02000000000000000000" pitchFamily="2" charset="0"/>
              <a:cs typeface="Ebrima" panose="02000000000000000000" pitchFamily="2" charset="0"/>
            </a:endParaRPr>
          </a:p>
        </p:txBody>
      </p:sp>
      <p:sp>
        <p:nvSpPr>
          <p:cNvPr id="3" name="Subtitle 2">
            <a:extLst>
              <a:ext uri="{FF2B5EF4-FFF2-40B4-BE49-F238E27FC236}">
                <a16:creationId xmlns:a16="http://schemas.microsoft.com/office/drawing/2014/main" id="{7A0A16AE-1209-2844-A808-ED9EA6F40148}"/>
              </a:ext>
            </a:extLst>
          </p:cNvPr>
          <p:cNvSpPr>
            <a:spLocks noGrp="1"/>
          </p:cNvSpPr>
          <p:nvPr>
            <p:ph type="subTitle" idx="1"/>
          </p:nvPr>
        </p:nvSpPr>
        <p:spPr>
          <a:xfrm>
            <a:off x="488414" y="6029921"/>
            <a:ext cx="11318543" cy="1106055"/>
          </a:xfrm>
        </p:spPr>
        <p:txBody>
          <a:bodyPr/>
          <a:lstStyle/>
          <a:p>
            <a:r>
              <a:rPr lang="en-GB" sz="1400" dirty="0">
                <a:latin typeface="Ebrima" panose="02000000000000000000" pitchFamily="2" charset="0"/>
                <a:ea typeface="Ebrima" panose="02000000000000000000" pitchFamily="2" charset="0"/>
                <a:cs typeface="Ebrima" panose="02000000000000000000" pitchFamily="2" charset="0"/>
              </a:rPr>
              <a:t>Digital Scholarship Meet SLA's Data Community and Military Libraries Community- 10 November 2022</a:t>
            </a:r>
          </a:p>
          <a:p>
            <a:endParaRPr lang="en-US" sz="1400" dirty="0">
              <a:latin typeface="Ebrima" panose="02000000000000000000" pitchFamily="2" charset="0"/>
              <a:ea typeface="Ebrima" panose="02000000000000000000" pitchFamily="2" charset="0"/>
              <a:cs typeface="Ebrima" panose="02000000000000000000" pitchFamily="2" charset="0"/>
            </a:endParaRPr>
          </a:p>
          <a:p>
            <a:endParaRPr lang="en-US" sz="1400" dirty="0">
              <a:latin typeface="Ebrima" panose="02000000000000000000" pitchFamily="2" charset="0"/>
              <a:ea typeface="Ebrima" panose="02000000000000000000" pitchFamily="2" charset="0"/>
              <a:cs typeface="Ebrima" panose="02000000000000000000" pitchFamily="2" charset="0"/>
            </a:endParaRPr>
          </a:p>
        </p:txBody>
      </p:sp>
      <p:sp>
        <p:nvSpPr>
          <p:cNvPr id="4" name="Rectangle 3"/>
          <p:cNvSpPr/>
          <p:nvPr/>
        </p:nvSpPr>
        <p:spPr>
          <a:xfrm>
            <a:off x="565532" y="3600593"/>
            <a:ext cx="6705600" cy="769441"/>
          </a:xfrm>
          <a:prstGeom prst="rect">
            <a:avLst/>
          </a:prstGeom>
        </p:spPr>
        <p:txBody>
          <a:bodyPr wrap="square">
            <a:spAutoFit/>
          </a:bodyPr>
          <a:lstStyle/>
          <a:p>
            <a:r>
              <a:rPr lang="en-US" sz="2200" b="1" dirty="0">
                <a:solidFill>
                  <a:schemeClr val="bg1"/>
                </a:solidFill>
                <a:latin typeface="Ebrima" panose="02000000000000000000" pitchFamily="2" charset="0"/>
                <a:ea typeface="Ebrima" panose="02000000000000000000" pitchFamily="2" charset="0"/>
                <a:cs typeface="Ebrima" panose="02000000000000000000" pitchFamily="2" charset="0"/>
              </a:rPr>
              <a:t>Nora McGregor, Digital Curator, British Library</a:t>
            </a:r>
            <a:br>
              <a:rPr lang="en-US" sz="2200" b="1" dirty="0">
                <a:solidFill>
                  <a:schemeClr val="bg1"/>
                </a:solidFill>
                <a:latin typeface="Ebrima" panose="02000000000000000000" pitchFamily="2" charset="0"/>
                <a:ea typeface="Ebrima" panose="02000000000000000000" pitchFamily="2" charset="0"/>
                <a:cs typeface="Ebrima" panose="02000000000000000000" pitchFamily="2" charset="0"/>
              </a:rPr>
            </a:br>
            <a:r>
              <a:rPr lang="en-US" sz="2200" b="1" dirty="0">
                <a:solidFill>
                  <a:schemeClr val="bg1"/>
                </a:solidFill>
                <a:latin typeface="Ebrima" panose="02000000000000000000" pitchFamily="2" charset="0"/>
                <a:ea typeface="Ebrima" panose="02000000000000000000" pitchFamily="2" charset="0"/>
                <a:cs typeface="Ebrima" panose="02000000000000000000" pitchFamily="2" charset="0"/>
              </a:rPr>
              <a:t>@</a:t>
            </a:r>
            <a:r>
              <a:rPr lang="en-US" sz="2200" b="1" dirty="0" err="1">
                <a:solidFill>
                  <a:schemeClr val="bg1"/>
                </a:solidFill>
                <a:latin typeface="Ebrima" panose="02000000000000000000" pitchFamily="2" charset="0"/>
                <a:ea typeface="Ebrima" panose="02000000000000000000" pitchFamily="2" charset="0"/>
                <a:cs typeface="Ebrima" panose="02000000000000000000" pitchFamily="2" charset="0"/>
              </a:rPr>
              <a:t>ndalyrose</a:t>
            </a:r>
            <a:endParaRPr lang="en-GB" sz="2200" dirty="0"/>
          </a:p>
        </p:txBody>
      </p:sp>
    </p:spTree>
    <p:extLst>
      <p:ext uri="{BB962C8B-B14F-4D97-AF65-F5344CB8AC3E}">
        <p14:creationId xmlns:p14="http://schemas.microsoft.com/office/powerpoint/2010/main" val="989735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204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a:spLocks noGrp="1"/>
          </p:cNvSpPr>
          <p:nvPr>
            <p:ph type="body" sz="quarter" idx="13"/>
          </p:nvPr>
        </p:nvSpPr>
        <p:spPr>
          <a:xfrm>
            <a:off x="4142139" y="1315408"/>
            <a:ext cx="6720491" cy="4346498"/>
          </a:xfrm>
        </p:spPr>
        <p:txBody>
          <a:bodyPr/>
          <a:lstStyle/>
          <a:p>
            <a:r>
              <a:rPr lang="en-GB" sz="2400" b="1" dirty="0">
                <a:solidFill>
                  <a:srgbClr val="131A48"/>
                </a:solidFill>
                <a:latin typeface="Ebrima" panose="02000000000000000000" pitchFamily="2" charset="0"/>
                <a:ea typeface="Ebrima" panose="02000000000000000000" pitchFamily="2" charset="0"/>
                <a:cs typeface="Ebrima" panose="02000000000000000000" pitchFamily="2" charset="0"/>
              </a:rPr>
              <a:t>Hello! </a:t>
            </a:r>
          </a:p>
          <a:p>
            <a:r>
              <a:rPr lang="en-GB" sz="2400" b="1" dirty="0">
                <a:solidFill>
                  <a:srgbClr val="131A48"/>
                </a:solidFill>
                <a:latin typeface="Ebrima" panose="02000000000000000000" pitchFamily="2" charset="0"/>
                <a:ea typeface="Ebrima" panose="02000000000000000000" pitchFamily="2" charset="0"/>
                <a:cs typeface="Ebrima" panose="02000000000000000000" pitchFamily="2" charset="0"/>
              </a:rPr>
              <a:t>I’m </a:t>
            </a:r>
            <a:r>
              <a:rPr lang="en-GB" sz="2400" b="1" dirty="0">
                <a:solidFill>
                  <a:schemeClr val="accent1"/>
                </a:solidFill>
                <a:latin typeface="Ebrima" panose="02000000000000000000" pitchFamily="2" charset="0"/>
                <a:ea typeface="Ebrima" panose="02000000000000000000" pitchFamily="2" charset="0"/>
                <a:cs typeface="Ebrima" panose="02000000000000000000" pitchFamily="2" charset="0"/>
              </a:rPr>
              <a:t>Nora McGregor</a:t>
            </a:r>
            <a:r>
              <a:rPr lang="en-GB" sz="2400" b="1" dirty="0">
                <a:solidFill>
                  <a:srgbClr val="131A48"/>
                </a:solidFill>
                <a:latin typeface="Ebrima" panose="02000000000000000000" pitchFamily="2" charset="0"/>
                <a:ea typeface="Ebrima" panose="02000000000000000000" pitchFamily="2" charset="0"/>
                <a:cs typeface="Ebrima" panose="02000000000000000000" pitchFamily="2" charset="0"/>
              </a:rPr>
              <a:t>, a Digital Curator in the British Library's </a:t>
            </a:r>
            <a:r>
              <a:rPr lang="en-GB" sz="2400" b="1" dirty="0">
                <a:solidFill>
                  <a:schemeClr val="accent1"/>
                </a:solidFill>
                <a:latin typeface="Ebrima" panose="02000000000000000000" pitchFamily="2" charset="0"/>
                <a:ea typeface="Ebrima" panose="02000000000000000000" pitchFamily="2" charset="0"/>
                <a:cs typeface="Ebrima" panose="02000000000000000000" pitchFamily="2" charset="0"/>
              </a:rPr>
              <a:t>Digital Research Team</a:t>
            </a:r>
            <a:r>
              <a:rPr lang="en-GB" sz="2400" b="1" dirty="0">
                <a:solidFill>
                  <a:srgbClr val="131A48"/>
                </a:solidFill>
                <a:latin typeface="Ebrima" panose="02000000000000000000" pitchFamily="2" charset="0"/>
                <a:ea typeface="Ebrima" panose="02000000000000000000" pitchFamily="2" charset="0"/>
                <a:cs typeface="Ebrima" panose="02000000000000000000" pitchFamily="2" charset="0"/>
              </a:rPr>
              <a:t>.</a:t>
            </a:r>
            <a:r>
              <a:rPr lang="en-GB" sz="2400" b="1" dirty="0">
                <a:solidFill>
                  <a:schemeClr val="accent5"/>
                </a:solidFill>
                <a:latin typeface="Ebrima" panose="02000000000000000000" pitchFamily="2" charset="0"/>
                <a:ea typeface="Ebrima" panose="02000000000000000000" pitchFamily="2" charset="0"/>
                <a:cs typeface="Ebrima" panose="02000000000000000000" pitchFamily="2" charset="0"/>
              </a:rPr>
              <a:t> </a:t>
            </a:r>
          </a:p>
          <a:p>
            <a:endParaRPr lang="en-GB" sz="2400" b="1" dirty="0">
              <a:solidFill>
                <a:schemeClr val="accent5"/>
              </a:solidFill>
              <a:latin typeface="Ebrima" panose="02000000000000000000" pitchFamily="2" charset="0"/>
              <a:ea typeface="Ebrima" panose="02000000000000000000" pitchFamily="2" charset="0"/>
              <a:cs typeface="Ebrima" panose="02000000000000000000" pitchFamily="2" charset="0"/>
            </a:endParaRPr>
          </a:p>
          <a:p>
            <a:r>
              <a:rPr lang="en-US" sz="2400" b="1" dirty="0">
                <a:solidFill>
                  <a:srgbClr val="172B4D"/>
                </a:solidFill>
                <a:latin typeface="Ebrima" panose="02000000000000000000" pitchFamily="2" charset="0"/>
                <a:ea typeface="Ebrima" panose="02000000000000000000" pitchFamily="2" charset="0"/>
                <a:cs typeface="Ebrima" panose="02000000000000000000" pitchFamily="2" charset="0"/>
              </a:rPr>
              <a:t>Our team’s mission is to enable the use of the British Library’s </a:t>
            </a:r>
            <a:r>
              <a:rPr lang="en-US" sz="2400" b="1" dirty="0">
                <a:solidFill>
                  <a:schemeClr val="accent1"/>
                </a:solidFill>
                <a:latin typeface="Ebrima" panose="02000000000000000000" pitchFamily="2" charset="0"/>
                <a:ea typeface="Ebrima" panose="02000000000000000000" pitchFamily="2" charset="0"/>
                <a:cs typeface="Ebrima" panose="02000000000000000000" pitchFamily="2" charset="0"/>
              </a:rPr>
              <a:t>digital collections </a:t>
            </a:r>
            <a:r>
              <a:rPr lang="en-US" sz="2400" b="1" dirty="0">
                <a:solidFill>
                  <a:srgbClr val="172B4D"/>
                </a:solidFill>
                <a:latin typeface="Ebrima" panose="02000000000000000000" pitchFamily="2" charset="0"/>
                <a:ea typeface="Ebrima" panose="02000000000000000000" pitchFamily="2" charset="0"/>
                <a:cs typeface="Ebrima" panose="02000000000000000000" pitchFamily="2" charset="0"/>
              </a:rPr>
              <a:t>for research, inspiration, creativity, and enjoyment</a:t>
            </a:r>
            <a:endParaRPr lang="en-US" sz="2400" b="1" dirty="0">
              <a:latin typeface="Ebrima" panose="02000000000000000000" pitchFamily="2" charset="0"/>
              <a:ea typeface="Ebrima" panose="02000000000000000000" pitchFamily="2" charset="0"/>
              <a:cs typeface="Ebrima" panose="02000000000000000000" pitchFamily="2" charset="0"/>
            </a:endParaRPr>
          </a:p>
          <a:p>
            <a:endParaRPr lang="en-GB" sz="2400" b="1" dirty="0">
              <a:solidFill>
                <a:schemeClr val="accent5"/>
              </a:solidFill>
              <a:latin typeface="Ebrima" panose="02000000000000000000" pitchFamily="2" charset="0"/>
              <a:ea typeface="Ebrima" panose="02000000000000000000" pitchFamily="2" charset="0"/>
              <a:cs typeface="Ebrima" panose="02000000000000000000" pitchFamily="2" charset="0"/>
            </a:endParaRPr>
          </a:p>
          <a:p>
            <a:endParaRPr lang="en-GB" sz="2400" b="1" dirty="0">
              <a:solidFill>
                <a:schemeClr val="tx1">
                  <a:lumMod val="50000"/>
                  <a:lumOff val="50000"/>
                </a:schemeClr>
              </a:solidFill>
              <a:latin typeface="Ebrima" panose="02000000000000000000" pitchFamily="2" charset="0"/>
              <a:ea typeface="Ebrima" panose="02000000000000000000" pitchFamily="2" charset="0"/>
              <a:cs typeface="Ebrima" panose="02000000000000000000" pitchFamily="2"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930" y="1310244"/>
            <a:ext cx="3112008" cy="3112008"/>
          </a:xfrm>
          <a:prstGeom prst="rect">
            <a:avLst/>
          </a:prstGeom>
        </p:spPr>
      </p:pic>
    </p:spTree>
    <p:extLst>
      <p:ext uri="{BB962C8B-B14F-4D97-AF65-F5344CB8AC3E}">
        <p14:creationId xmlns:p14="http://schemas.microsoft.com/office/powerpoint/2010/main" val="3541479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90715ABA-A1AA-52FC-C8AB-CCAD3573E8FE}"/>
              </a:ext>
            </a:extLst>
          </p:cNvPr>
          <p:cNvSpPr txBox="1"/>
          <p:nvPr/>
        </p:nvSpPr>
        <p:spPr>
          <a:xfrm>
            <a:off x="537762" y="863789"/>
            <a:ext cx="4805422" cy="67403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131A48"/>
                </a:solidFill>
                <a:latin typeface="Ebrima" panose="02000000000000000000" pitchFamily="2" charset="0"/>
                <a:ea typeface="Ebrima" panose="02000000000000000000" pitchFamily="2" charset="0"/>
                <a:cs typeface="Ebrima" panose="02000000000000000000" pitchFamily="2" charset="0"/>
              </a:rPr>
              <a:t>Running continuously since 2012, the DSTP provides </a:t>
            </a:r>
            <a:r>
              <a:rPr lang="en-US" sz="2400" b="1" dirty="0">
                <a:solidFill>
                  <a:schemeClr val="accent1"/>
                </a:solidFill>
                <a:latin typeface="Ebrima" panose="02000000000000000000" pitchFamily="2" charset="0"/>
                <a:ea typeface="Ebrima" panose="02000000000000000000" pitchFamily="2" charset="0"/>
                <a:cs typeface="Ebrima" panose="02000000000000000000" pitchFamily="2" charset="0"/>
              </a:rPr>
              <a:t>unique </a:t>
            </a:r>
            <a:r>
              <a:rPr lang="en-US" sz="2400" b="1" dirty="0">
                <a:solidFill>
                  <a:srgbClr val="131A48"/>
                </a:solidFill>
                <a:latin typeface="Ebrima" panose="02000000000000000000" pitchFamily="2" charset="0"/>
                <a:ea typeface="Ebrima" panose="02000000000000000000" pitchFamily="2" charset="0"/>
                <a:cs typeface="Ebrima" panose="02000000000000000000" pitchFamily="2" charset="0"/>
              </a:rPr>
              <a:t>opportunities for staff to learn how to do </a:t>
            </a:r>
            <a:r>
              <a:rPr lang="en-US" sz="2400" b="1" dirty="0">
                <a:solidFill>
                  <a:schemeClr val="accent1"/>
                </a:solidFill>
                <a:latin typeface="Ebrima" panose="02000000000000000000" pitchFamily="2" charset="0"/>
                <a:ea typeface="Ebrima" panose="02000000000000000000" pitchFamily="2" charset="0"/>
                <a:cs typeface="Ebrima" panose="02000000000000000000" pitchFamily="2" charset="0"/>
              </a:rPr>
              <a:t>cool</a:t>
            </a:r>
            <a:r>
              <a:rPr lang="en-US" sz="2400" b="1" dirty="0">
                <a:solidFill>
                  <a:srgbClr val="131A48"/>
                </a:solidFill>
                <a:latin typeface="Ebrima" panose="02000000000000000000" pitchFamily="2" charset="0"/>
                <a:ea typeface="Ebrima" panose="02000000000000000000" pitchFamily="2" charset="0"/>
                <a:cs typeface="Ebrima" panose="02000000000000000000" pitchFamily="2" charset="0"/>
              </a:rPr>
              <a:t> and </a:t>
            </a:r>
            <a:r>
              <a:rPr lang="en-US" sz="2400" b="1" dirty="0">
                <a:solidFill>
                  <a:schemeClr val="accent1"/>
                </a:solidFill>
                <a:latin typeface="Ebrima" panose="02000000000000000000" pitchFamily="2" charset="0"/>
                <a:ea typeface="Ebrima" panose="02000000000000000000" pitchFamily="2" charset="0"/>
                <a:cs typeface="Ebrima" panose="02000000000000000000" pitchFamily="2" charset="0"/>
              </a:rPr>
              <a:t>useful</a:t>
            </a:r>
            <a:r>
              <a:rPr lang="en-US" sz="2400" b="1" dirty="0">
                <a:solidFill>
                  <a:srgbClr val="131A48"/>
                </a:solidFill>
                <a:latin typeface="Ebrima" panose="02000000000000000000" pitchFamily="2" charset="0"/>
                <a:ea typeface="Ebrima" panose="02000000000000000000" pitchFamily="2" charset="0"/>
                <a:cs typeface="Ebrima" panose="02000000000000000000" pitchFamily="2" charset="0"/>
              </a:rPr>
              <a:t> stuff with our </a:t>
            </a:r>
            <a:r>
              <a:rPr lang="en-US" sz="2400" b="1" dirty="0">
                <a:solidFill>
                  <a:schemeClr val="accent1"/>
                </a:solidFill>
                <a:latin typeface="Ebrima" panose="02000000000000000000" pitchFamily="2" charset="0"/>
                <a:ea typeface="Ebrima" panose="02000000000000000000" pitchFamily="2" charset="0"/>
                <a:cs typeface="Ebrima" panose="02000000000000000000" pitchFamily="2" charset="0"/>
              </a:rPr>
              <a:t>digital collections </a:t>
            </a:r>
            <a:r>
              <a:rPr lang="en-US" sz="2400" b="1" dirty="0">
                <a:solidFill>
                  <a:srgbClr val="131A48"/>
                </a:solidFill>
                <a:latin typeface="Ebrima" panose="02000000000000000000" pitchFamily="2" charset="0"/>
                <a:ea typeface="Ebrima" panose="02000000000000000000" pitchFamily="2" charset="0"/>
                <a:cs typeface="Ebrima" panose="02000000000000000000" pitchFamily="2" charset="0"/>
              </a:rPr>
              <a:t>and </a:t>
            </a:r>
            <a:r>
              <a:rPr lang="en-US" sz="2400" b="1" dirty="0">
                <a:solidFill>
                  <a:schemeClr val="accent1"/>
                </a:solidFill>
                <a:latin typeface="Ebrima" panose="02000000000000000000" pitchFamily="2" charset="0"/>
                <a:ea typeface="Ebrima" panose="02000000000000000000" pitchFamily="2" charset="0"/>
                <a:cs typeface="Ebrima" panose="02000000000000000000" pitchFamily="2" charset="0"/>
              </a:rPr>
              <a:t>data</a:t>
            </a:r>
            <a:r>
              <a:rPr lang="en-US" sz="2400" b="1" dirty="0">
                <a:solidFill>
                  <a:srgbClr val="131A48"/>
                </a:solidFill>
                <a:latin typeface="Ebrima" panose="02000000000000000000" pitchFamily="2" charset="0"/>
                <a:ea typeface="Ebrima" panose="02000000000000000000" pitchFamily="2" charset="0"/>
                <a:cs typeface="Ebrima" panose="02000000000000000000" pitchFamily="2" charset="0"/>
              </a:rPr>
              <a:t>…</a:t>
            </a:r>
          </a:p>
          <a:p>
            <a:endParaRPr lang="en-US" sz="2400" b="1" dirty="0">
              <a:solidFill>
                <a:srgbClr val="131A48"/>
              </a:solidFill>
              <a:latin typeface="Ebrima" panose="02000000000000000000" pitchFamily="2" charset="0"/>
              <a:ea typeface="Ebrima" panose="02000000000000000000" pitchFamily="2" charset="0"/>
              <a:cs typeface="Ebrima" panose="02000000000000000000" pitchFamily="2" charset="0"/>
            </a:endParaRPr>
          </a:p>
          <a:p>
            <a:r>
              <a:rPr lang="en-US" sz="2400" b="1" dirty="0">
                <a:solidFill>
                  <a:srgbClr val="131A48"/>
                </a:solidFill>
                <a:latin typeface="Ebrima" panose="02000000000000000000" pitchFamily="2" charset="0"/>
                <a:ea typeface="Ebrima" panose="02000000000000000000" pitchFamily="2" charset="0"/>
                <a:cs typeface="Ebrima" panose="02000000000000000000" pitchFamily="2" charset="0"/>
              </a:rPr>
              <a:t>…and gain valuable </a:t>
            </a:r>
            <a:r>
              <a:rPr lang="en-US" sz="2400" b="1" dirty="0">
                <a:solidFill>
                  <a:schemeClr val="accent1"/>
                </a:solidFill>
                <a:latin typeface="Ebrima" panose="02000000000000000000" pitchFamily="2" charset="0"/>
                <a:ea typeface="Ebrima" panose="02000000000000000000" pitchFamily="2" charset="0"/>
                <a:cs typeface="Ebrima" panose="02000000000000000000" pitchFamily="2" charset="0"/>
              </a:rPr>
              <a:t>data literacy skills </a:t>
            </a:r>
            <a:r>
              <a:rPr lang="en-US" sz="2400" b="1" dirty="0">
                <a:solidFill>
                  <a:srgbClr val="131A48"/>
                </a:solidFill>
                <a:latin typeface="Ebrima" panose="02000000000000000000" pitchFamily="2" charset="0"/>
                <a:ea typeface="Ebrima" panose="02000000000000000000" pitchFamily="2" charset="0"/>
                <a:cs typeface="Ebrima" panose="02000000000000000000" pitchFamily="2" charset="0"/>
              </a:rPr>
              <a:t>and </a:t>
            </a:r>
            <a:r>
              <a:rPr lang="en-US" sz="2400" b="1" dirty="0">
                <a:solidFill>
                  <a:schemeClr val="accent1"/>
                </a:solidFill>
                <a:latin typeface="Ebrima" panose="02000000000000000000" pitchFamily="2" charset="0"/>
                <a:ea typeface="Ebrima" panose="02000000000000000000" pitchFamily="2" charset="0"/>
                <a:cs typeface="Ebrima" panose="02000000000000000000" pitchFamily="2" charset="0"/>
              </a:rPr>
              <a:t>knowledge</a:t>
            </a:r>
            <a:r>
              <a:rPr lang="en-US" sz="2400" b="1" dirty="0">
                <a:solidFill>
                  <a:srgbClr val="131A48"/>
                </a:solidFill>
                <a:latin typeface="Ebrima" panose="02000000000000000000" pitchFamily="2" charset="0"/>
                <a:ea typeface="Ebrima" panose="02000000000000000000" pitchFamily="2" charset="0"/>
                <a:cs typeface="Ebrima" panose="02000000000000000000" pitchFamily="2" charset="0"/>
              </a:rPr>
              <a:t> to support emerging areas of modern scholarship in the process!</a:t>
            </a:r>
          </a:p>
          <a:p>
            <a:endParaRPr lang="en-US" sz="2400" b="1" dirty="0">
              <a:solidFill>
                <a:srgbClr val="7F7F7F"/>
              </a:solidFill>
              <a:latin typeface="Ebrima" panose="02000000000000000000" pitchFamily="2" charset="0"/>
              <a:ea typeface="Ebrima" panose="02000000000000000000" pitchFamily="2" charset="0"/>
              <a:cs typeface="Ebrima" panose="02000000000000000000" pitchFamily="2" charset="0"/>
            </a:endParaRPr>
          </a:p>
          <a:p>
            <a:endParaRPr lang="en-US" sz="2400" b="1" dirty="0">
              <a:solidFill>
                <a:srgbClr val="7F7F7F"/>
              </a:solidFill>
              <a:latin typeface="Ebrima" panose="02000000000000000000" pitchFamily="2" charset="0"/>
              <a:ea typeface="Ebrima" panose="02000000000000000000" pitchFamily="2" charset="0"/>
              <a:cs typeface="Ebrima" panose="02000000000000000000" pitchFamily="2" charset="0"/>
            </a:endParaRPr>
          </a:p>
          <a:p>
            <a:endParaRPr lang="en-US" sz="2400" b="1" dirty="0">
              <a:solidFill>
                <a:srgbClr val="7F7F7F"/>
              </a:solidFill>
              <a:latin typeface="Ebrima" panose="02000000000000000000" pitchFamily="2" charset="0"/>
              <a:ea typeface="Ebrima" panose="02000000000000000000" pitchFamily="2" charset="0"/>
              <a:cs typeface="Ebrima" panose="02000000000000000000" pitchFamily="2" charset="0"/>
            </a:endParaRPr>
          </a:p>
          <a:p>
            <a:endParaRPr lang="en-US" sz="2400" b="1" dirty="0">
              <a:solidFill>
                <a:srgbClr val="7F7F7F"/>
              </a:solidFill>
              <a:latin typeface="Ebrima" panose="02000000000000000000" pitchFamily="2" charset="0"/>
              <a:ea typeface="Ebrima" panose="02000000000000000000" pitchFamily="2" charset="0"/>
              <a:cs typeface="Ebrima" panose="02000000000000000000" pitchFamily="2" charset="0"/>
            </a:endParaRPr>
          </a:p>
          <a:p>
            <a:endParaRPr lang="en-US" sz="2400" b="1" dirty="0">
              <a:solidFill>
                <a:srgbClr val="7F7F7F"/>
              </a:solidFill>
              <a:latin typeface="Ebrima" panose="02000000000000000000" pitchFamily="2" charset="0"/>
              <a:ea typeface="Ebrima" panose="02000000000000000000" pitchFamily="2" charset="0"/>
              <a:cs typeface="Ebrima" panose="02000000000000000000" pitchFamily="2" charset="0"/>
            </a:endParaRPr>
          </a:p>
          <a:p>
            <a:endParaRPr lang="en-US" sz="2400" b="1" dirty="0">
              <a:solidFill>
                <a:srgbClr val="7F7F7F"/>
              </a:solidFill>
              <a:latin typeface="Ebrima" panose="02000000000000000000" pitchFamily="2" charset="0"/>
              <a:ea typeface="Ebrima" panose="02000000000000000000" pitchFamily="2" charset="0"/>
              <a:cs typeface="Ebrima" panose="02000000000000000000" pitchFamily="2" charset="0"/>
            </a:endParaRPr>
          </a:p>
        </p:txBody>
      </p:sp>
      <p:sp>
        <p:nvSpPr>
          <p:cNvPr id="3" name="Rectangle 2"/>
          <p:cNvSpPr/>
          <p:nvPr/>
        </p:nvSpPr>
        <p:spPr>
          <a:xfrm>
            <a:off x="5695724" y="4351452"/>
            <a:ext cx="4704202" cy="1200329"/>
          </a:xfrm>
          <a:prstGeom prst="rect">
            <a:avLst/>
          </a:prstGeom>
        </p:spPr>
        <p:txBody>
          <a:bodyPr wrap="square">
            <a:spAutoFit/>
          </a:bodyPr>
          <a:lstStyle/>
          <a:p>
            <a:pPr algn="ctr"/>
            <a:r>
              <a:rPr lang="en-US" sz="2400" b="1" dirty="0">
                <a:solidFill>
                  <a:srgbClr val="131A48"/>
                </a:solidFill>
                <a:latin typeface="Ebrima" panose="02000000000000000000" pitchFamily="2" charset="0"/>
                <a:ea typeface="Ebrima" panose="02000000000000000000" pitchFamily="2" charset="0"/>
                <a:cs typeface="Ebrima" panose="02000000000000000000" pitchFamily="2" charset="0"/>
              </a:rPr>
              <a:t>We are celebrating </a:t>
            </a:r>
            <a:r>
              <a:rPr lang="en-US" sz="2400" b="1" dirty="0">
                <a:solidFill>
                  <a:schemeClr val="accent1"/>
                </a:solidFill>
                <a:latin typeface="Ebrima" panose="02000000000000000000" pitchFamily="2" charset="0"/>
                <a:ea typeface="Ebrima" panose="02000000000000000000" pitchFamily="2" charset="0"/>
                <a:cs typeface="Ebrima" panose="02000000000000000000" pitchFamily="2" charset="0"/>
              </a:rPr>
              <a:t>TEN YEARS </a:t>
            </a:r>
            <a:r>
              <a:rPr lang="en-US" sz="2400" b="1" dirty="0">
                <a:solidFill>
                  <a:srgbClr val="131A48"/>
                </a:solidFill>
                <a:latin typeface="Ebrima" panose="02000000000000000000" pitchFamily="2" charset="0"/>
                <a:ea typeface="Ebrima" panose="02000000000000000000" pitchFamily="2" charset="0"/>
                <a:cs typeface="Ebrima" panose="02000000000000000000" pitchFamily="2" charset="0"/>
              </a:rPr>
              <a:t>of the Digital Scholarship Training </a:t>
            </a:r>
            <a:r>
              <a:rPr lang="en-US" sz="2400" b="1" dirty="0" err="1">
                <a:solidFill>
                  <a:srgbClr val="131A48"/>
                </a:solidFill>
                <a:latin typeface="Ebrima" panose="02000000000000000000" pitchFamily="2" charset="0"/>
                <a:ea typeface="Ebrima" panose="02000000000000000000" pitchFamily="2" charset="0"/>
                <a:cs typeface="Ebrima" panose="02000000000000000000" pitchFamily="2" charset="0"/>
              </a:rPr>
              <a:t>Programme</a:t>
            </a:r>
            <a:r>
              <a:rPr lang="en-US" sz="2400" b="1" dirty="0">
                <a:solidFill>
                  <a:srgbClr val="131A48"/>
                </a:solidFill>
                <a:latin typeface="Ebrima" panose="02000000000000000000" pitchFamily="2" charset="0"/>
                <a:ea typeface="Ebrima" panose="02000000000000000000" pitchFamily="2" charset="0"/>
                <a:cs typeface="Ebrima" panose="02000000000000000000" pitchFamily="2" charset="0"/>
              </a:rPr>
              <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926" y="1507956"/>
            <a:ext cx="4572000" cy="2571750"/>
          </a:xfrm>
          <a:prstGeom prst="rect">
            <a:avLst/>
          </a:prstGeom>
          <a:ln w="57150">
            <a:solidFill>
              <a:srgbClr val="131A48"/>
            </a:solidFill>
          </a:ln>
        </p:spPr>
      </p:pic>
    </p:spTree>
    <p:extLst>
      <p:ext uri="{BB962C8B-B14F-4D97-AF65-F5344CB8AC3E}">
        <p14:creationId xmlns:p14="http://schemas.microsoft.com/office/powerpoint/2010/main" val="320563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a:spLocks noGrp="1"/>
          </p:cNvSpPr>
          <p:nvPr>
            <p:ph type="body" sz="quarter" idx="13"/>
          </p:nvPr>
        </p:nvSpPr>
        <p:spPr>
          <a:xfrm>
            <a:off x="686718" y="2008071"/>
            <a:ext cx="3997652" cy="3096752"/>
          </a:xfrm>
        </p:spPr>
        <p:txBody>
          <a:bodyPr/>
          <a:lstStyle/>
          <a:p>
            <a:r>
              <a:rPr lang="en-GB" sz="2400" b="1" dirty="0">
                <a:solidFill>
                  <a:srgbClr val="131A48"/>
                </a:solidFill>
                <a:latin typeface="Ebrima" panose="02000000000000000000" pitchFamily="2" charset="0"/>
                <a:ea typeface="Ebrima" panose="02000000000000000000" pitchFamily="2" charset="0"/>
                <a:cs typeface="Ebrima" panose="02000000000000000000" pitchFamily="2" charset="0"/>
              </a:rPr>
              <a:t>Back in 2010 our small team was formed to “</a:t>
            </a:r>
            <a:r>
              <a:rPr lang="en-GB" sz="2400" b="1" dirty="0">
                <a:solidFill>
                  <a:schemeClr val="accent1"/>
                </a:solidFill>
                <a:latin typeface="Ebrima" panose="02000000000000000000" pitchFamily="2" charset="0"/>
                <a:ea typeface="Ebrima" panose="02000000000000000000" pitchFamily="2" charset="0"/>
                <a:cs typeface="Ebrima" panose="02000000000000000000" pitchFamily="2" charset="0"/>
              </a:rPr>
              <a:t>support digital scholarship</a:t>
            </a:r>
            <a:r>
              <a:rPr lang="en-GB" sz="2400" b="1" dirty="0">
                <a:solidFill>
                  <a:srgbClr val="131A48"/>
                </a:solidFill>
                <a:latin typeface="Ebrima" panose="02000000000000000000" pitchFamily="2" charset="0"/>
                <a:ea typeface="Ebrima" panose="02000000000000000000" pitchFamily="2" charset="0"/>
                <a:cs typeface="Ebrima" panose="02000000000000000000" pitchFamily="2" charset="0"/>
              </a:rPr>
              <a:t>”….and we quickly realised we had a LOT to learn about what this actually entailed!</a:t>
            </a:r>
          </a:p>
          <a:p>
            <a:r>
              <a:rPr lang="en-GB" sz="2400" b="1" dirty="0">
                <a:solidFill>
                  <a:srgbClr val="131A48"/>
                </a:solidFill>
                <a:latin typeface="Ebrima" panose="02000000000000000000" pitchFamily="2" charset="0"/>
                <a:ea typeface="Ebrima" panose="02000000000000000000" pitchFamily="2" charset="0"/>
                <a:cs typeface="Ebrima" panose="02000000000000000000" pitchFamily="2" charset="0"/>
              </a:rPr>
              <a:t>So off to school we went! </a:t>
            </a:r>
          </a:p>
          <a:p>
            <a:endParaRPr lang="en-GB" sz="2400" b="1" dirty="0">
              <a:solidFill>
                <a:srgbClr val="131A48"/>
              </a:solidFill>
              <a:latin typeface="Ebrima" panose="02000000000000000000" pitchFamily="2" charset="0"/>
              <a:ea typeface="Ebrima" panose="02000000000000000000" pitchFamily="2" charset="0"/>
              <a:cs typeface="Ebrima" panose="02000000000000000000" pitchFamily="2" charset="0"/>
            </a:endParaRPr>
          </a:p>
          <a:p>
            <a:endParaRPr lang="en-GB" sz="2400" b="1" dirty="0">
              <a:solidFill>
                <a:srgbClr val="131A48"/>
              </a:solidFill>
              <a:latin typeface="Ebrima" panose="02000000000000000000" pitchFamily="2" charset="0"/>
              <a:ea typeface="Ebrima" panose="02000000000000000000" pitchFamily="2" charset="0"/>
              <a:cs typeface="Ebrima" panose="02000000000000000000" pitchFamily="2" charset="0"/>
            </a:endParaRPr>
          </a:p>
        </p:txBody>
      </p:sp>
      <p:sp>
        <p:nvSpPr>
          <p:cNvPr id="4" name="Title 1">
            <a:extLst>
              <a:ext uri="{FF2B5EF4-FFF2-40B4-BE49-F238E27FC236}">
                <a16:creationId xmlns:a16="http://schemas.microsoft.com/office/drawing/2014/main" id="{7B9DD1F8-7CBE-5043-9DF2-AA9975AED9B8}"/>
              </a:ext>
            </a:extLst>
          </p:cNvPr>
          <p:cNvSpPr txBox="1">
            <a:spLocks/>
          </p:cNvSpPr>
          <p:nvPr/>
        </p:nvSpPr>
        <p:spPr>
          <a:xfrm>
            <a:off x="609600" y="327997"/>
            <a:ext cx="10158484" cy="941245"/>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n-GB" b="1" dirty="0">
                <a:solidFill>
                  <a:srgbClr val="131A48"/>
                </a:solidFill>
                <a:latin typeface="Ebrima" panose="02000000000000000000" pitchFamily="2" charset="0"/>
                <a:ea typeface="Ebrima" panose="02000000000000000000" pitchFamily="2" charset="0"/>
                <a:cs typeface="Ebrima" panose="02000000000000000000" pitchFamily="2" charset="0"/>
              </a:rPr>
              <a:t>How it all began…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357" y="2037107"/>
            <a:ext cx="5471534" cy="3077737"/>
          </a:xfrm>
          <a:prstGeom prst="rect">
            <a:avLst/>
          </a:prstGeom>
          <a:ln w="57150">
            <a:solidFill>
              <a:srgbClr val="131A48"/>
            </a:solidFill>
          </a:ln>
        </p:spPr>
      </p:pic>
    </p:spTree>
    <p:extLst>
      <p:ext uri="{BB962C8B-B14F-4D97-AF65-F5344CB8AC3E}">
        <p14:creationId xmlns:p14="http://schemas.microsoft.com/office/powerpoint/2010/main" val="757491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a:spLocks noGrp="1"/>
          </p:cNvSpPr>
          <p:nvPr>
            <p:ph type="body" sz="quarter" idx="13"/>
          </p:nvPr>
        </p:nvSpPr>
        <p:spPr>
          <a:xfrm>
            <a:off x="609600" y="1392163"/>
            <a:ext cx="10539470" cy="5457123"/>
          </a:xfrm>
        </p:spPr>
        <p:txBody>
          <a:bodyPr/>
          <a:lstStyle/>
          <a:p>
            <a:r>
              <a:rPr lang="en-GB" sz="2000" b="1" dirty="0">
                <a:solidFill>
                  <a:srgbClr val="131A48"/>
                </a:solidFill>
                <a:latin typeface="Ebrima" panose="02000000000000000000" pitchFamily="2" charset="0"/>
                <a:ea typeface="Ebrima" panose="02000000000000000000" pitchFamily="2" charset="0"/>
                <a:cs typeface="Ebrima" panose="02000000000000000000" pitchFamily="2" charset="0"/>
              </a:rPr>
              <a:t>The world of digital tools and methods is INCREDIBLY EXCITING…</a:t>
            </a:r>
          </a:p>
          <a:p>
            <a:r>
              <a:rPr lang="en-GB" sz="2000" b="1" dirty="0">
                <a:solidFill>
                  <a:schemeClr val="accent1"/>
                </a:solidFill>
                <a:latin typeface="Ebrima" panose="02000000000000000000" pitchFamily="2" charset="0"/>
                <a:ea typeface="Ebrima" panose="02000000000000000000" pitchFamily="2" charset="0"/>
                <a:cs typeface="Ebrima" panose="02000000000000000000" pitchFamily="2" charset="0"/>
              </a:rPr>
              <a:t>	“We have GOT to somehow let staff know about all this!”</a:t>
            </a:r>
          </a:p>
          <a:p>
            <a:r>
              <a:rPr lang="en-GB" sz="2000" b="1" dirty="0">
                <a:solidFill>
                  <a:srgbClr val="131A48"/>
                </a:solidFill>
                <a:latin typeface="Ebrima" panose="02000000000000000000" pitchFamily="2" charset="0"/>
                <a:ea typeface="Ebrima" panose="02000000000000000000" pitchFamily="2" charset="0"/>
                <a:cs typeface="Ebrima" panose="02000000000000000000" pitchFamily="2" charset="0"/>
              </a:rPr>
              <a:t>and practical too-they’re using them to do things that WE care about TOO, like correcting OCR, or normalising and tidying up tons of records, automatically extracting information from digitised texts to understand what’s in them better, etc....</a:t>
            </a:r>
          </a:p>
          <a:p>
            <a:r>
              <a:rPr lang="en-GB" sz="2000" b="1" dirty="0">
                <a:solidFill>
                  <a:srgbClr val="131A48"/>
                </a:solidFill>
                <a:latin typeface="Ebrima" panose="02000000000000000000" pitchFamily="2" charset="0"/>
                <a:ea typeface="Ebrima" panose="02000000000000000000" pitchFamily="2" charset="0"/>
                <a:cs typeface="Ebrima" panose="02000000000000000000" pitchFamily="2" charset="0"/>
              </a:rPr>
              <a:t>	</a:t>
            </a:r>
            <a:r>
              <a:rPr lang="en-GB" sz="2000" b="1" dirty="0">
                <a:solidFill>
                  <a:schemeClr val="accent1"/>
                </a:solidFill>
                <a:latin typeface="Ebrima" panose="02000000000000000000" pitchFamily="2" charset="0"/>
                <a:ea typeface="Ebrima" panose="02000000000000000000" pitchFamily="2" charset="0"/>
                <a:cs typeface="Ebrima" panose="02000000000000000000" pitchFamily="2" charset="0"/>
              </a:rPr>
              <a:t>“If we could use these tools and methods too it’d be transformative!”</a:t>
            </a:r>
          </a:p>
          <a:p>
            <a:r>
              <a:rPr lang="en-GB" sz="2000" b="1" dirty="0">
                <a:solidFill>
                  <a:srgbClr val="131A48"/>
                </a:solidFill>
                <a:latin typeface="Ebrima" panose="02000000000000000000" pitchFamily="2" charset="0"/>
                <a:ea typeface="Ebrima" panose="02000000000000000000" pitchFamily="2" charset="0"/>
                <a:cs typeface="Ebrima" panose="02000000000000000000" pitchFamily="2" charset="0"/>
              </a:rPr>
              <a:t>and these folks aren’t computer and data scientists, they’re REGULAR PEOPLE JUST LIKE US, just, giving it a go…</a:t>
            </a:r>
          </a:p>
          <a:p>
            <a:r>
              <a:rPr lang="en-GB" sz="2000" b="1" dirty="0">
                <a:solidFill>
                  <a:srgbClr val="131A48"/>
                </a:solidFill>
                <a:latin typeface="Ebrima" panose="02000000000000000000" pitchFamily="2" charset="0"/>
                <a:ea typeface="Ebrima" panose="02000000000000000000" pitchFamily="2" charset="0"/>
                <a:cs typeface="Ebrima" panose="02000000000000000000" pitchFamily="2" charset="0"/>
              </a:rPr>
              <a:t>	</a:t>
            </a:r>
            <a:r>
              <a:rPr lang="en-GB" sz="2000" b="1" dirty="0">
                <a:solidFill>
                  <a:schemeClr val="accent1"/>
                </a:solidFill>
                <a:latin typeface="Ebrima" panose="02000000000000000000" pitchFamily="2" charset="0"/>
                <a:ea typeface="Ebrima" panose="02000000000000000000" pitchFamily="2" charset="0"/>
                <a:cs typeface="Ebrima" panose="02000000000000000000" pitchFamily="2" charset="0"/>
              </a:rPr>
              <a:t>“We can definitely try this kind of stuff out!”</a:t>
            </a:r>
          </a:p>
          <a:p>
            <a:r>
              <a:rPr lang="en-GB" sz="2000" b="1" dirty="0">
                <a:solidFill>
                  <a:srgbClr val="131A48"/>
                </a:solidFill>
                <a:latin typeface="Ebrima" panose="02000000000000000000" pitchFamily="2" charset="0"/>
                <a:ea typeface="Ebrima" panose="02000000000000000000" pitchFamily="2" charset="0"/>
                <a:cs typeface="Ebrima" panose="02000000000000000000" pitchFamily="2" charset="0"/>
              </a:rPr>
              <a:t>…but in collaboration with all sorts of other people who have different bits of skills and knowledge to get exciting digital projects done….</a:t>
            </a:r>
          </a:p>
          <a:p>
            <a:r>
              <a:rPr lang="en-GB" sz="2000" b="1" dirty="0">
                <a:solidFill>
                  <a:srgbClr val="131A48"/>
                </a:solidFill>
                <a:latin typeface="Ebrima" panose="02000000000000000000" pitchFamily="2" charset="0"/>
                <a:ea typeface="Ebrima" panose="02000000000000000000" pitchFamily="2" charset="0"/>
                <a:cs typeface="Ebrima" panose="02000000000000000000" pitchFamily="2" charset="0"/>
              </a:rPr>
              <a:t> 	</a:t>
            </a:r>
            <a:r>
              <a:rPr lang="en-GB" sz="2000" b="1" dirty="0">
                <a:solidFill>
                  <a:schemeClr val="accent1"/>
                </a:solidFill>
                <a:latin typeface="Ebrima" panose="02000000000000000000" pitchFamily="2" charset="0"/>
                <a:ea typeface="Ebrima" panose="02000000000000000000" pitchFamily="2" charset="0"/>
                <a:cs typeface="Ebrima" panose="02000000000000000000" pitchFamily="2" charset="0"/>
              </a:rPr>
              <a:t>“Oh nice. We don’t all have to become programmers there’s a place for 	everyone in digital scholarship!”</a:t>
            </a:r>
          </a:p>
          <a:p>
            <a:br>
              <a:rPr lang="en-GB" sz="2000" b="1" dirty="0">
                <a:solidFill>
                  <a:schemeClr val="tx1">
                    <a:lumMod val="50000"/>
                    <a:lumOff val="50000"/>
                  </a:schemeClr>
                </a:solidFill>
                <a:latin typeface="Ebrima" panose="02000000000000000000" pitchFamily="2" charset="0"/>
                <a:ea typeface="Ebrima" panose="02000000000000000000" pitchFamily="2" charset="0"/>
                <a:cs typeface="Ebrima" panose="02000000000000000000" pitchFamily="2" charset="0"/>
              </a:rPr>
            </a:br>
            <a:endParaRPr lang="en-GB" sz="2000" b="1" dirty="0">
              <a:solidFill>
                <a:schemeClr val="tx1">
                  <a:lumMod val="50000"/>
                  <a:lumOff val="50000"/>
                </a:schemeClr>
              </a:solidFill>
              <a:latin typeface="Ebrima" panose="02000000000000000000" pitchFamily="2" charset="0"/>
              <a:ea typeface="Ebrima" panose="02000000000000000000" pitchFamily="2" charset="0"/>
              <a:cs typeface="Ebrima" panose="02000000000000000000" pitchFamily="2" charset="0"/>
            </a:endParaRPr>
          </a:p>
          <a:p>
            <a:endParaRPr lang="en-GB" sz="2000" dirty="0">
              <a:solidFill>
                <a:schemeClr val="tx1">
                  <a:lumMod val="50000"/>
                  <a:lumOff val="50000"/>
                </a:schemeClr>
              </a:solidFill>
              <a:latin typeface="Ebrima" panose="02000000000000000000" pitchFamily="2" charset="0"/>
              <a:ea typeface="Ebrima" panose="02000000000000000000" pitchFamily="2" charset="0"/>
              <a:cs typeface="Ebrima" panose="02000000000000000000" pitchFamily="2" charset="0"/>
            </a:endParaRPr>
          </a:p>
        </p:txBody>
      </p:sp>
      <p:sp>
        <p:nvSpPr>
          <p:cNvPr id="3" name="Title 1">
            <a:extLst>
              <a:ext uri="{FF2B5EF4-FFF2-40B4-BE49-F238E27FC236}">
                <a16:creationId xmlns:a16="http://schemas.microsoft.com/office/drawing/2014/main" id="{7B9DD1F8-7CBE-5043-9DF2-AA9975AED9B8}"/>
              </a:ext>
            </a:extLst>
          </p:cNvPr>
          <p:cNvSpPr txBox="1">
            <a:spLocks/>
          </p:cNvSpPr>
          <p:nvPr/>
        </p:nvSpPr>
        <p:spPr>
          <a:xfrm>
            <a:off x="609600" y="327997"/>
            <a:ext cx="10158484" cy="941245"/>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n-GB" b="1" dirty="0">
                <a:solidFill>
                  <a:srgbClr val="131A48"/>
                </a:solidFill>
                <a:latin typeface="Ebrima" panose="02000000000000000000" pitchFamily="2" charset="0"/>
                <a:ea typeface="Ebrima" panose="02000000000000000000" pitchFamily="2" charset="0"/>
                <a:cs typeface="Ebrima" panose="02000000000000000000" pitchFamily="2" charset="0"/>
              </a:rPr>
              <a:t>What we learned from digital scholars…</a:t>
            </a:r>
          </a:p>
        </p:txBody>
      </p:sp>
    </p:spTree>
    <p:extLst>
      <p:ext uri="{BB962C8B-B14F-4D97-AF65-F5344CB8AC3E}">
        <p14:creationId xmlns:p14="http://schemas.microsoft.com/office/powerpoint/2010/main" val="469987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9DD1F8-7CBE-5043-9DF2-AA9975AED9B8}"/>
              </a:ext>
            </a:extLst>
          </p:cNvPr>
          <p:cNvSpPr txBox="1">
            <a:spLocks/>
          </p:cNvSpPr>
          <p:nvPr/>
        </p:nvSpPr>
        <p:spPr>
          <a:xfrm>
            <a:off x="609600" y="327997"/>
            <a:ext cx="9640186" cy="1837994"/>
          </a:xfrm>
          <a:prstGeom prst="rect">
            <a:avLst/>
          </a:prstGeom>
        </p:spPr>
        <p:txBody>
          <a:bodyPr lIns="91440" tIns="45720" rIns="91440" bIns="45720" anchor="t"/>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n-GB" b="1" dirty="0">
                <a:solidFill>
                  <a:srgbClr val="131A48"/>
                </a:solidFill>
                <a:latin typeface="Ebrima" panose="02000000000000000000" pitchFamily="2" charset="0"/>
                <a:ea typeface="Ebrima" panose="02000000000000000000" pitchFamily="2" charset="0"/>
                <a:cs typeface="Ebrima" panose="02000000000000000000" pitchFamily="2" charset="0"/>
              </a:rPr>
              <a:t>Topics we are exploring this year...</a:t>
            </a:r>
          </a:p>
        </p:txBody>
      </p:sp>
      <p:sp>
        <p:nvSpPr>
          <p:cNvPr id="2" name="Rectangle 1"/>
          <p:cNvSpPr/>
          <p:nvPr/>
        </p:nvSpPr>
        <p:spPr>
          <a:xfrm>
            <a:off x="369288" y="3759857"/>
            <a:ext cx="5404285" cy="815608"/>
          </a:xfrm>
          <a:prstGeom prst="rect">
            <a:avLst/>
          </a:prstGeom>
        </p:spPr>
        <p:txBody>
          <a:bodyPr wrap="square" lIns="91440" tIns="45720" rIns="91440" bIns="45720" anchor="t">
            <a:spAutoFit/>
          </a:bodyPr>
          <a:lstStyle/>
          <a:p>
            <a:pPr algn="ctr"/>
            <a:r>
              <a:rPr lang="en-GB" b="1" dirty="0">
                <a:solidFill>
                  <a:schemeClr val="accent1"/>
                </a:solidFill>
                <a:latin typeface="Ebrima" panose="02000000000000000000" pitchFamily="2" charset="0"/>
                <a:ea typeface="Ebrima" panose="02000000000000000000" pitchFamily="2" charset="0"/>
                <a:cs typeface="Ebrima" panose="02000000000000000000" pitchFamily="2" charset="0"/>
              </a:rPr>
              <a:t>More </a:t>
            </a:r>
            <a:r>
              <a:rPr lang="en-GB" b="1" dirty="0">
                <a:solidFill>
                  <a:schemeClr val="accent1"/>
                </a:solidFill>
                <a:latin typeface="Ebrima" panose="02000000000000000000" pitchFamily="2" charset="0"/>
                <a:ea typeface="Ebrima" panose="02000000000000000000" pitchFamily="2" charset="0"/>
                <a:cs typeface="Ebrima" panose="02000000000000000000" pitchFamily="2" charset="0"/>
                <a:hlinkClick r:id="rId3"/>
              </a:rPr>
              <a:t>Introduction to Python for Librarians </a:t>
            </a:r>
            <a:r>
              <a:rPr lang="en-GB" b="1" dirty="0">
                <a:solidFill>
                  <a:schemeClr val="accent1"/>
                </a:solidFill>
                <a:latin typeface="Ebrima" panose="02000000000000000000" pitchFamily="2" charset="0"/>
                <a:ea typeface="Ebrima" panose="02000000000000000000" pitchFamily="2" charset="0"/>
                <a:cs typeface="Ebrima" panose="02000000000000000000" pitchFamily="2" charset="0"/>
              </a:rPr>
              <a:t>courses and build communities to support this</a:t>
            </a:r>
          </a:p>
          <a:p>
            <a:endParaRPr lang="en-GB" sz="1100" dirty="0">
              <a:solidFill>
                <a:schemeClr val="accent1"/>
              </a:solidFill>
              <a:latin typeface="Arial Rounded MT Bold" panose="020F0704030504030204" pitchFamily="34" charset="0"/>
            </a:endParaRPr>
          </a:p>
        </p:txBody>
      </p:sp>
      <p:sp>
        <p:nvSpPr>
          <p:cNvPr id="9" name="Rectangle 8">
            <a:extLst>
              <a:ext uri="{FF2B5EF4-FFF2-40B4-BE49-F238E27FC236}">
                <a16:creationId xmlns:a16="http://schemas.microsoft.com/office/drawing/2014/main" id="{BE6FCF59-BAF6-5F5C-A159-19C392A12887}"/>
              </a:ext>
            </a:extLst>
          </p:cNvPr>
          <p:cNvSpPr/>
          <p:nvPr/>
        </p:nvSpPr>
        <p:spPr>
          <a:xfrm>
            <a:off x="522688" y="2856990"/>
            <a:ext cx="3966891" cy="430887"/>
          </a:xfrm>
          <a:prstGeom prst="rect">
            <a:avLst/>
          </a:prstGeom>
        </p:spPr>
        <p:txBody>
          <a:bodyPr wrap="square" lIns="91440" tIns="45720" rIns="91440" bIns="45720" anchor="t">
            <a:spAutoFit/>
          </a:bodyPr>
          <a:lstStyle/>
          <a:p>
            <a:endParaRPr lang="en-GB" sz="2200" dirty="0">
              <a:solidFill>
                <a:schemeClr val="tx1">
                  <a:lumMod val="50000"/>
                  <a:lumOff val="50000"/>
                </a:schemeClr>
              </a:solidFill>
              <a:latin typeface="Arial Rounded MT Bold" panose="020F0704030504030204" pitchFamily="34" charset="0"/>
            </a:endParaRPr>
          </a:p>
        </p:txBody>
      </p:sp>
      <p:sp>
        <p:nvSpPr>
          <p:cNvPr id="10" name="Rectangle 9">
            <a:extLst>
              <a:ext uri="{FF2B5EF4-FFF2-40B4-BE49-F238E27FC236}">
                <a16:creationId xmlns:a16="http://schemas.microsoft.com/office/drawing/2014/main" id="{B2B7D96D-494C-FD62-6EC1-99E479900DA3}"/>
              </a:ext>
            </a:extLst>
          </p:cNvPr>
          <p:cNvSpPr/>
          <p:nvPr/>
        </p:nvSpPr>
        <p:spPr>
          <a:xfrm>
            <a:off x="8560129" y="3369457"/>
            <a:ext cx="3381353" cy="1477328"/>
          </a:xfrm>
          <a:prstGeom prst="rect">
            <a:avLst/>
          </a:prstGeom>
        </p:spPr>
        <p:txBody>
          <a:bodyPr wrap="square" lIns="91440" tIns="45720" rIns="91440" bIns="45720" anchor="t">
            <a:spAutoFit/>
          </a:bodyPr>
          <a:lstStyle/>
          <a:p>
            <a:pPr algn="ctr"/>
            <a:r>
              <a:rPr lang="en-GB" b="1" dirty="0">
                <a:solidFill>
                  <a:schemeClr val="accent1"/>
                </a:solidFill>
                <a:latin typeface="Calibri" panose="020F0502020204030204" pitchFamily="34" charset="0"/>
                <a:cs typeface="Calibri" panose="020F0502020204030204" pitchFamily="34" charset="0"/>
              </a:rPr>
              <a:t>Digital tools and methods to support the library's Anti-Racism work (terminology management, looking </a:t>
            </a:r>
            <a:r>
              <a:rPr lang="en-GB" b="1" dirty="0">
                <a:solidFill>
                  <a:schemeClr val="accent1"/>
                </a:solidFill>
                <a:latin typeface="Calibri" panose="020F0502020204030204" pitchFamily="34" charset="0"/>
                <a:cs typeface="Calibri" panose="020F0502020204030204" pitchFamily="34" charset="0"/>
                <a:hlinkClick r:id="rId4"/>
              </a:rPr>
              <a:t>at bias in machine learning </a:t>
            </a:r>
            <a:r>
              <a:rPr lang="en-GB" b="1" dirty="0">
                <a:solidFill>
                  <a:schemeClr val="accent1"/>
                </a:solidFill>
                <a:latin typeface="Calibri" panose="020F0502020204030204" pitchFamily="34" charset="0"/>
                <a:cs typeface="Calibri" panose="020F0502020204030204" pitchFamily="34" charset="0"/>
              </a:rPr>
              <a:t>etc.)</a:t>
            </a:r>
            <a:endParaRPr lang="en-US" b="1" dirty="0">
              <a:solidFill>
                <a:schemeClr val="accent1"/>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76C44427-929B-4BC4-E182-158383ADC1F9}"/>
              </a:ext>
            </a:extLst>
          </p:cNvPr>
          <p:cNvSpPr/>
          <p:nvPr/>
        </p:nvSpPr>
        <p:spPr>
          <a:xfrm>
            <a:off x="5993889" y="4016087"/>
            <a:ext cx="2566240" cy="707886"/>
          </a:xfrm>
          <a:prstGeom prst="rect">
            <a:avLst/>
          </a:prstGeom>
        </p:spPr>
        <p:txBody>
          <a:bodyPr wrap="square" lIns="91440" tIns="45720" rIns="91440" bIns="45720" anchor="t">
            <a:spAutoFit/>
          </a:bodyPr>
          <a:lstStyle/>
          <a:p>
            <a:r>
              <a:rPr lang="en-GB" b="1" dirty="0">
                <a:solidFill>
                  <a:srgbClr val="131A48"/>
                </a:solidFill>
                <a:latin typeface="Ebrima" panose="02000000000000000000" pitchFamily="2" charset="0"/>
                <a:ea typeface="Ebrima" panose="02000000000000000000" pitchFamily="2" charset="0"/>
                <a:cs typeface="Ebrima" panose="02000000000000000000" pitchFamily="2" charset="0"/>
              </a:rPr>
              <a:t>How to make Gifs</a:t>
            </a:r>
          </a:p>
          <a:p>
            <a:endParaRPr lang="en-GB" sz="2200" dirty="0">
              <a:solidFill>
                <a:srgbClr val="131A48"/>
              </a:solidFill>
              <a:latin typeface="Arial Rounded MT Bold" panose="020F0704030504030204" pitchFamily="34" charset="0"/>
            </a:endParaRPr>
          </a:p>
        </p:txBody>
      </p:sp>
      <p:sp>
        <p:nvSpPr>
          <p:cNvPr id="7" name="TextBox 6">
            <a:extLst>
              <a:ext uri="{FF2B5EF4-FFF2-40B4-BE49-F238E27FC236}">
                <a16:creationId xmlns:a16="http://schemas.microsoft.com/office/drawing/2014/main" id="{9B8B6A7B-1DCF-AABE-6825-38C4C8028A2D}"/>
              </a:ext>
            </a:extLst>
          </p:cNvPr>
          <p:cNvSpPr txBox="1"/>
          <p:nvPr/>
        </p:nvSpPr>
        <p:spPr>
          <a:xfrm>
            <a:off x="369288" y="3072434"/>
            <a:ext cx="455483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131A48"/>
                </a:solidFill>
                <a:latin typeface="Ebrima" panose="02000000000000000000" pitchFamily="2" charset="0"/>
                <a:ea typeface="Ebrima" panose="02000000000000000000" pitchFamily="2" charset="0"/>
                <a:cs typeface="Ebrima" panose="02000000000000000000" pitchFamily="2" charset="0"/>
              </a:rPr>
              <a:t>Setting up a crowdsourcing project</a:t>
            </a:r>
          </a:p>
          <a:p>
            <a:endParaRPr lang="en-US" dirty="0">
              <a:latin typeface="Segoe UI"/>
              <a:cs typeface="Segoe UI"/>
            </a:endParaRPr>
          </a:p>
          <a:p>
            <a:endParaRPr lang="en-US" dirty="0">
              <a:latin typeface="Segoe UI"/>
              <a:cs typeface="Segoe UI"/>
            </a:endParaRPr>
          </a:p>
        </p:txBody>
      </p:sp>
      <p:sp>
        <p:nvSpPr>
          <p:cNvPr id="12" name="TextBox 11">
            <a:extLst>
              <a:ext uri="{FF2B5EF4-FFF2-40B4-BE49-F238E27FC236}">
                <a16:creationId xmlns:a16="http://schemas.microsoft.com/office/drawing/2014/main" id="{69B7CE5F-29C3-B0A0-C5CA-C3FED58EB969}"/>
              </a:ext>
            </a:extLst>
          </p:cNvPr>
          <p:cNvSpPr txBox="1"/>
          <p:nvPr/>
        </p:nvSpPr>
        <p:spPr>
          <a:xfrm>
            <a:off x="369288" y="1245790"/>
            <a:ext cx="413886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accent1"/>
                </a:solidFill>
                <a:latin typeface="Ebrima" panose="02000000000000000000" pitchFamily="2" charset="0"/>
                <a:ea typeface="Ebrima" panose="02000000000000000000" pitchFamily="2" charset="0"/>
                <a:cs typeface="Ebrima" panose="02000000000000000000" pitchFamily="2" charset="0"/>
              </a:rPr>
              <a:t>How to use state-of-the-art </a:t>
            </a:r>
            <a:r>
              <a:rPr lang="en-US" b="1" dirty="0">
                <a:solidFill>
                  <a:schemeClr val="accent1"/>
                </a:solidFill>
                <a:latin typeface="Ebrima" panose="02000000000000000000" pitchFamily="2" charset="0"/>
                <a:ea typeface="Ebrima" panose="02000000000000000000" pitchFamily="2" charset="0"/>
                <a:cs typeface="Ebrima" panose="02000000000000000000" pitchFamily="2" charset="0"/>
                <a:hlinkClick r:id="rId5"/>
              </a:rPr>
              <a:t>OCR and Handwritten Text Recognition technologies </a:t>
            </a:r>
            <a:br>
              <a:rPr lang="en-US" b="1" dirty="0">
                <a:solidFill>
                  <a:schemeClr val="accent1"/>
                </a:solidFill>
                <a:latin typeface="Ebrima" panose="02000000000000000000" pitchFamily="2" charset="0"/>
                <a:ea typeface="Ebrima" panose="02000000000000000000" pitchFamily="2" charset="0"/>
                <a:cs typeface="Ebrima" panose="02000000000000000000" pitchFamily="2" charset="0"/>
              </a:rPr>
            </a:br>
            <a:r>
              <a:rPr lang="en-US" b="1" dirty="0">
                <a:solidFill>
                  <a:schemeClr val="accent1"/>
                </a:solidFill>
                <a:latin typeface="Ebrima" panose="02000000000000000000" pitchFamily="2" charset="0"/>
                <a:ea typeface="Ebrima" panose="02000000000000000000" pitchFamily="2" charset="0"/>
                <a:cs typeface="Ebrima" panose="02000000000000000000" pitchFamily="2" charset="0"/>
              </a:rPr>
              <a:t>(ex: for automatically transcribing collection items)</a:t>
            </a:r>
            <a:endParaRPr lang="en-GB" b="1" dirty="0">
              <a:solidFill>
                <a:schemeClr val="accent1"/>
              </a:solidFill>
              <a:latin typeface="Ebrima" panose="02000000000000000000" pitchFamily="2" charset="0"/>
              <a:ea typeface="Ebrima" panose="02000000000000000000" pitchFamily="2" charset="0"/>
              <a:cs typeface="Ebrima" panose="02000000000000000000" pitchFamily="2" charset="0"/>
            </a:endParaRPr>
          </a:p>
        </p:txBody>
      </p:sp>
      <p:sp>
        <p:nvSpPr>
          <p:cNvPr id="13" name="TextBox 12">
            <a:extLst>
              <a:ext uri="{FF2B5EF4-FFF2-40B4-BE49-F238E27FC236}">
                <a16:creationId xmlns:a16="http://schemas.microsoft.com/office/drawing/2014/main" id="{5D49D224-237C-9539-1A59-E525739DF439}"/>
              </a:ext>
            </a:extLst>
          </p:cNvPr>
          <p:cNvSpPr txBox="1"/>
          <p:nvPr/>
        </p:nvSpPr>
        <p:spPr>
          <a:xfrm>
            <a:off x="1295678" y="4494712"/>
            <a:ext cx="301543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131A48"/>
                </a:solidFill>
                <a:latin typeface="Ebrima" panose="02000000000000000000" pitchFamily="2" charset="0"/>
                <a:ea typeface="Ebrima" panose="02000000000000000000" pitchFamily="2" charset="0"/>
                <a:cs typeface="Ebrima" panose="02000000000000000000" pitchFamily="2" charset="0"/>
              </a:rPr>
              <a:t>Useful machine learning applications in GLAMS</a:t>
            </a:r>
            <a:r>
              <a:rPr lang="en-GB" b="1" dirty="0">
                <a:solidFill>
                  <a:srgbClr val="131A48"/>
                </a:solidFill>
                <a:latin typeface="Ebrima" panose="02000000000000000000" pitchFamily="2" charset="0"/>
                <a:ea typeface="Ebrima" panose="02000000000000000000" pitchFamily="2" charset="0"/>
                <a:cs typeface="Ebrima" panose="02000000000000000000" pitchFamily="2" charset="0"/>
              </a:rPr>
              <a:t>​ (ex: Language, </a:t>
            </a:r>
            <a:r>
              <a:rPr lang="en-GB" b="1" dirty="0">
                <a:solidFill>
                  <a:srgbClr val="131A48"/>
                </a:solidFill>
                <a:latin typeface="Ebrima" panose="02000000000000000000" pitchFamily="2" charset="0"/>
                <a:ea typeface="Ebrima" panose="02000000000000000000" pitchFamily="2" charset="0"/>
                <a:cs typeface="Ebrima" panose="02000000000000000000" pitchFamily="2" charset="0"/>
                <a:hlinkClick r:id="rId6"/>
              </a:rPr>
              <a:t>Genre Classification</a:t>
            </a:r>
            <a:r>
              <a:rPr lang="en-GB" b="1" dirty="0">
                <a:solidFill>
                  <a:srgbClr val="131A48"/>
                </a:solidFill>
                <a:latin typeface="Ebrima" panose="02000000000000000000" pitchFamily="2" charset="0"/>
                <a:ea typeface="Ebrima" panose="02000000000000000000" pitchFamily="2" charset="0"/>
                <a:cs typeface="Ebrima" panose="02000000000000000000" pitchFamily="2" charset="0"/>
              </a:rPr>
              <a:t>, </a:t>
            </a:r>
            <a:r>
              <a:rPr lang="en-GB" b="1" dirty="0">
                <a:solidFill>
                  <a:srgbClr val="131A48"/>
                </a:solidFill>
                <a:latin typeface="Ebrima" panose="02000000000000000000" pitchFamily="2" charset="0"/>
                <a:ea typeface="Ebrima" panose="02000000000000000000" pitchFamily="2" charset="0"/>
                <a:cs typeface="Ebrima" panose="02000000000000000000" pitchFamily="2" charset="0"/>
                <a:hlinkClick r:id="rId7"/>
              </a:rPr>
              <a:t>computer vision for image classification </a:t>
            </a:r>
            <a:r>
              <a:rPr lang="en-GB" b="1" dirty="0">
                <a:solidFill>
                  <a:srgbClr val="131A48"/>
                </a:solidFill>
                <a:latin typeface="Ebrima" panose="02000000000000000000" pitchFamily="2" charset="0"/>
                <a:ea typeface="Ebrima" panose="02000000000000000000" pitchFamily="2" charset="0"/>
                <a:cs typeface="Ebrima" panose="02000000000000000000" pitchFamily="2" charset="0"/>
              </a:rPr>
              <a:t>)</a:t>
            </a:r>
          </a:p>
        </p:txBody>
      </p:sp>
      <p:sp>
        <p:nvSpPr>
          <p:cNvPr id="15" name="TextBox 14">
            <a:extLst>
              <a:ext uri="{FF2B5EF4-FFF2-40B4-BE49-F238E27FC236}">
                <a16:creationId xmlns:a16="http://schemas.microsoft.com/office/drawing/2014/main" id="{0BA7D59D-D201-ECBB-7BCD-6AEAEA343C2D}"/>
              </a:ext>
            </a:extLst>
          </p:cNvPr>
          <p:cNvSpPr txBox="1"/>
          <p:nvPr/>
        </p:nvSpPr>
        <p:spPr>
          <a:xfrm>
            <a:off x="5468153" y="1186419"/>
            <a:ext cx="53179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solidFill>
                  <a:schemeClr val="accent1"/>
                </a:solidFill>
                <a:latin typeface="Ebrima" panose="02000000000000000000" pitchFamily="2" charset="0"/>
                <a:ea typeface="Ebrima" panose="02000000000000000000" pitchFamily="2" charset="0"/>
                <a:cs typeface="Ebrima" panose="02000000000000000000" pitchFamily="2" charset="0"/>
              </a:rPr>
              <a:t>Intersection of sustainability, environment + machine learning</a:t>
            </a:r>
          </a:p>
        </p:txBody>
      </p:sp>
      <p:sp>
        <p:nvSpPr>
          <p:cNvPr id="16" name="Rectangle 15">
            <a:extLst>
              <a:ext uri="{FF2B5EF4-FFF2-40B4-BE49-F238E27FC236}">
                <a16:creationId xmlns:a16="http://schemas.microsoft.com/office/drawing/2014/main" id="{76C44427-929B-4BC4-E182-158383ADC1F9}"/>
              </a:ext>
            </a:extLst>
          </p:cNvPr>
          <p:cNvSpPr/>
          <p:nvPr/>
        </p:nvSpPr>
        <p:spPr>
          <a:xfrm>
            <a:off x="7146723" y="2279718"/>
            <a:ext cx="2679930" cy="984885"/>
          </a:xfrm>
          <a:prstGeom prst="rect">
            <a:avLst/>
          </a:prstGeom>
        </p:spPr>
        <p:txBody>
          <a:bodyPr wrap="square" lIns="91440" tIns="45720" rIns="91440" bIns="45720" anchor="t">
            <a:spAutoFit/>
          </a:bodyPr>
          <a:lstStyle/>
          <a:p>
            <a:pPr algn="ctr"/>
            <a:r>
              <a:rPr lang="en-GB" b="1" dirty="0">
                <a:solidFill>
                  <a:srgbClr val="131A48"/>
                </a:solidFill>
                <a:latin typeface="Ebrima" panose="02000000000000000000" pitchFamily="2" charset="0"/>
                <a:ea typeface="Ebrima" panose="02000000000000000000" pitchFamily="2" charset="0"/>
                <a:cs typeface="Ebrima" panose="02000000000000000000" pitchFamily="2" charset="0"/>
                <a:hlinkClick r:id="rId8"/>
              </a:rPr>
              <a:t>Cleaning up &amp; visualising data</a:t>
            </a:r>
            <a:endParaRPr lang="en-GB" b="1" dirty="0">
              <a:solidFill>
                <a:srgbClr val="131A48"/>
              </a:solidFill>
              <a:latin typeface="Ebrima" panose="02000000000000000000" pitchFamily="2" charset="0"/>
              <a:ea typeface="Ebrima" panose="02000000000000000000" pitchFamily="2" charset="0"/>
              <a:cs typeface="Ebrima" panose="02000000000000000000" pitchFamily="2" charset="0"/>
            </a:endParaRPr>
          </a:p>
          <a:p>
            <a:pPr algn="ctr"/>
            <a:endParaRPr lang="en-GB" sz="2200" dirty="0">
              <a:solidFill>
                <a:srgbClr val="131A48"/>
              </a:solidFill>
              <a:latin typeface="Arial Rounded MT Bold" panose="020F0704030504030204" pitchFamily="34" charset="0"/>
            </a:endParaRPr>
          </a:p>
        </p:txBody>
      </p:sp>
      <p:grpSp>
        <p:nvGrpSpPr>
          <p:cNvPr id="17" name="Group 16"/>
          <p:cNvGrpSpPr/>
          <p:nvPr/>
        </p:nvGrpSpPr>
        <p:grpSpPr>
          <a:xfrm>
            <a:off x="4971331" y="1984255"/>
            <a:ext cx="2249334" cy="1629411"/>
            <a:chOff x="4971331" y="1984255"/>
            <a:chExt cx="2249334" cy="1629411"/>
          </a:xfrm>
        </p:grpSpPr>
        <p:pic>
          <p:nvPicPr>
            <p:cNvPr id="5" name="Picture 7" descr="Logo, icon&#10;&#10;Description automatically generated">
              <a:extLst>
                <a:ext uri="{FF2B5EF4-FFF2-40B4-BE49-F238E27FC236}">
                  <a16:creationId xmlns:a16="http://schemas.microsoft.com/office/drawing/2014/main" id="{BC4B6A57-5D48-48EF-1849-081589A96B63}"/>
                </a:ext>
              </a:extLst>
            </p:cNvPr>
            <p:cNvPicPr>
              <a:picLocks noChangeAspect="1"/>
            </p:cNvPicPr>
            <p:nvPr/>
          </p:nvPicPr>
          <p:blipFill>
            <a:blip r:embed="rId9"/>
            <a:stretch>
              <a:fillRect/>
            </a:stretch>
          </p:blipFill>
          <p:spPr>
            <a:xfrm>
              <a:off x="5429693" y="1984255"/>
              <a:ext cx="1307432" cy="1307432"/>
            </a:xfrm>
            <a:prstGeom prst="rect">
              <a:avLst/>
            </a:prstGeom>
          </p:spPr>
        </p:pic>
        <p:sp>
          <p:nvSpPr>
            <p:cNvPr id="14" name="Rectangle 13"/>
            <p:cNvSpPr/>
            <p:nvPr/>
          </p:nvSpPr>
          <p:spPr>
            <a:xfrm>
              <a:off x="4971331" y="3244334"/>
              <a:ext cx="2249334" cy="369332"/>
            </a:xfrm>
            <a:prstGeom prst="rect">
              <a:avLst/>
            </a:prstGeom>
          </p:spPr>
          <p:txBody>
            <a:bodyPr wrap="none">
              <a:spAutoFit/>
            </a:bodyPr>
            <a:lstStyle/>
            <a:p>
              <a:pPr algn="ctr"/>
              <a:r>
                <a:rPr lang="en-GB" b="1" dirty="0">
                  <a:solidFill>
                    <a:srgbClr val="131A48"/>
                  </a:solidFill>
                  <a:latin typeface="Ebrima" panose="02000000000000000000" pitchFamily="2" charset="0"/>
                  <a:ea typeface="Ebrima" panose="02000000000000000000" pitchFamily="2" charset="0"/>
                  <a:cs typeface="Ebrima" panose="02000000000000000000" pitchFamily="2" charset="0"/>
                  <a:hlinkClick r:id="rId10"/>
                </a:rPr>
                <a:t>Introduction to IIIF</a:t>
              </a:r>
              <a:endParaRPr lang="en-GB" b="1" dirty="0">
                <a:solidFill>
                  <a:srgbClr val="131A48"/>
                </a:solidFill>
                <a:latin typeface="Ebrima" panose="02000000000000000000" pitchFamily="2" charset="0"/>
                <a:ea typeface="Ebrima" panose="02000000000000000000" pitchFamily="2" charset="0"/>
                <a:cs typeface="Ebrima" panose="02000000000000000000" pitchFamily="2" charset="0"/>
              </a:endParaRPr>
            </a:p>
          </p:txBody>
        </p:sp>
      </p:grpSp>
      <p:grpSp>
        <p:nvGrpSpPr>
          <p:cNvPr id="19" name="Group 18"/>
          <p:cNvGrpSpPr/>
          <p:nvPr/>
        </p:nvGrpSpPr>
        <p:grpSpPr>
          <a:xfrm>
            <a:off x="5743488" y="4721656"/>
            <a:ext cx="5373691" cy="1856732"/>
            <a:chOff x="5743488" y="4721656"/>
            <a:chExt cx="5373691" cy="1856732"/>
          </a:xfrm>
        </p:grpSpPr>
        <p:pic>
          <p:nvPicPr>
            <p:cNvPr id="8" name="Picture 10" descr="Logo, company name&#10;&#10;Description automatically generated">
              <a:extLst>
                <a:ext uri="{FF2B5EF4-FFF2-40B4-BE49-F238E27FC236}">
                  <a16:creationId xmlns:a16="http://schemas.microsoft.com/office/drawing/2014/main" id="{43524FED-3032-23B5-55B0-4ACC3DD4B02B}"/>
                </a:ext>
              </a:extLst>
            </p:cNvPr>
            <p:cNvPicPr>
              <a:picLocks noChangeAspect="1"/>
            </p:cNvPicPr>
            <p:nvPr/>
          </p:nvPicPr>
          <p:blipFill>
            <a:blip r:embed="rId11"/>
            <a:stretch>
              <a:fillRect/>
            </a:stretch>
          </p:blipFill>
          <p:spPr>
            <a:xfrm>
              <a:off x="5743488" y="4721656"/>
              <a:ext cx="2743200" cy="1151674"/>
            </a:xfrm>
            <a:prstGeom prst="rect">
              <a:avLst/>
            </a:prstGeom>
          </p:spPr>
        </p:pic>
        <p:sp>
          <p:nvSpPr>
            <p:cNvPr id="18" name="Rectangle 17">
              <a:extLst>
                <a:ext uri="{FF2B5EF4-FFF2-40B4-BE49-F238E27FC236}">
                  <a16:creationId xmlns:a16="http://schemas.microsoft.com/office/drawing/2014/main" id="{76C44427-929B-4BC4-E182-158383ADC1F9}"/>
                </a:ext>
              </a:extLst>
            </p:cNvPr>
            <p:cNvSpPr/>
            <p:nvPr/>
          </p:nvSpPr>
          <p:spPr>
            <a:xfrm>
              <a:off x="6851893" y="5593503"/>
              <a:ext cx="4265286" cy="984885"/>
            </a:xfrm>
            <a:prstGeom prst="rect">
              <a:avLst/>
            </a:prstGeom>
          </p:spPr>
          <p:txBody>
            <a:bodyPr wrap="square" lIns="91440" tIns="45720" rIns="91440" bIns="45720" anchor="t">
              <a:spAutoFit/>
            </a:bodyPr>
            <a:lstStyle/>
            <a:p>
              <a:r>
                <a:rPr lang="en-GB" b="1" dirty="0">
                  <a:solidFill>
                    <a:srgbClr val="131A48"/>
                  </a:solidFill>
                  <a:latin typeface="Ebrima" panose="02000000000000000000" pitchFamily="2" charset="0"/>
                  <a:ea typeface="Ebrima" panose="02000000000000000000" pitchFamily="2" charset="0"/>
                  <a:cs typeface="Ebrima" panose="02000000000000000000" pitchFamily="2" charset="0"/>
                </a:rPr>
                <a:t>Wikimedia Wednesdays w/ our </a:t>
              </a:r>
              <a:r>
                <a:rPr lang="en-GB" b="1" dirty="0" err="1">
                  <a:solidFill>
                    <a:srgbClr val="131A48"/>
                  </a:solidFill>
                  <a:latin typeface="Ebrima" panose="02000000000000000000" pitchFamily="2" charset="0"/>
                  <a:ea typeface="Ebrima" panose="02000000000000000000" pitchFamily="2" charset="0"/>
                  <a:cs typeface="Ebrima" panose="02000000000000000000" pitchFamily="2" charset="0"/>
                </a:rPr>
                <a:t>Wikimedian</a:t>
              </a:r>
              <a:r>
                <a:rPr lang="en-GB" b="1" dirty="0">
                  <a:solidFill>
                    <a:srgbClr val="131A48"/>
                  </a:solidFill>
                  <a:latin typeface="Ebrima" panose="02000000000000000000" pitchFamily="2" charset="0"/>
                  <a:ea typeface="Ebrima" panose="02000000000000000000" pitchFamily="2" charset="0"/>
                  <a:cs typeface="Ebrima" panose="02000000000000000000" pitchFamily="2" charset="0"/>
                </a:rPr>
                <a:t> in Residence</a:t>
              </a:r>
            </a:p>
            <a:p>
              <a:endParaRPr lang="en-GB" sz="2200" dirty="0">
                <a:solidFill>
                  <a:srgbClr val="131A48"/>
                </a:solidFill>
                <a:latin typeface="Arial Rounded MT Bold" panose="020F0704030504030204" pitchFamily="34" charset="0"/>
              </a:endParaRPr>
            </a:p>
          </p:txBody>
        </p:sp>
      </p:grpSp>
    </p:spTree>
    <p:extLst>
      <p:ext uri="{BB962C8B-B14F-4D97-AF65-F5344CB8AC3E}">
        <p14:creationId xmlns:p14="http://schemas.microsoft.com/office/powerpoint/2010/main" val="2038754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a:srcRect l="35729" t="53517" r="29996" b="4972"/>
          <a:stretch/>
        </p:blipFill>
        <p:spPr>
          <a:xfrm>
            <a:off x="1009605" y="1541389"/>
            <a:ext cx="3779827" cy="24018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1">
            <a:extLst>
              <a:ext uri="{FF2B5EF4-FFF2-40B4-BE49-F238E27FC236}">
                <a16:creationId xmlns:a16="http://schemas.microsoft.com/office/drawing/2014/main" id="{7B9DD1F8-7CBE-5043-9DF2-AA9975AED9B8}"/>
              </a:ext>
            </a:extLst>
          </p:cNvPr>
          <p:cNvSpPr txBox="1">
            <a:spLocks/>
          </p:cNvSpPr>
          <p:nvPr/>
        </p:nvSpPr>
        <p:spPr>
          <a:xfrm>
            <a:off x="321443" y="468067"/>
            <a:ext cx="10158484" cy="941245"/>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n-GB" b="1" dirty="0">
                <a:solidFill>
                  <a:srgbClr val="131A48"/>
                </a:solidFill>
                <a:latin typeface="Ebrima" panose="02000000000000000000" pitchFamily="2" charset="0"/>
                <a:ea typeface="Ebrima" panose="02000000000000000000" pitchFamily="2" charset="0"/>
                <a:cs typeface="Ebrima" panose="02000000000000000000" pitchFamily="2" charset="0"/>
              </a:rPr>
              <a:t>Something for everyone…</a:t>
            </a:r>
          </a:p>
        </p:txBody>
      </p:sp>
      <p:grpSp>
        <p:nvGrpSpPr>
          <p:cNvPr id="13" name="Group 12"/>
          <p:cNvGrpSpPr/>
          <p:nvPr/>
        </p:nvGrpSpPr>
        <p:grpSpPr>
          <a:xfrm>
            <a:off x="51" y="2837006"/>
            <a:ext cx="2435812" cy="2212562"/>
            <a:chOff x="2189216" y="-224721"/>
            <a:chExt cx="3572351" cy="2688182"/>
          </a:xfrm>
          <a:solidFill>
            <a:schemeClr val="accent5"/>
          </a:solidFill>
        </p:grpSpPr>
        <p:sp>
          <p:nvSpPr>
            <p:cNvPr id="14" name="Oval 13"/>
            <p:cNvSpPr/>
            <p:nvPr/>
          </p:nvSpPr>
          <p:spPr>
            <a:xfrm>
              <a:off x="2189216" y="-224721"/>
              <a:ext cx="3572351" cy="2688182"/>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Hexagon 4"/>
            <p:cNvSpPr txBox="1"/>
            <p:nvPr/>
          </p:nvSpPr>
          <p:spPr>
            <a:xfrm>
              <a:off x="2610406" y="303788"/>
              <a:ext cx="2864981" cy="1646901"/>
            </a:xfrm>
            <a:prstGeom prst="ellipse">
              <a:avLst/>
            </a:prstGeom>
            <a:grpFill/>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b="1" kern="1200" dirty="0">
                  <a:latin typeface="Ebrima" panose="02000000000000000000" pitchFamily="2" charset="0"/>
                  <a:ea typeface="Ebrima" panose="02000000000000000000" pitchFamily="2" charset="0"/>
                  <a:cs typeface="Ebrima" panose="02000000000000000000" pitchFamily="2" charset="0"/>
                </a:rPr>
                <a:t>21</a:t>
              </a:r>
              <a:r>
                <a:rPr lang="en-US" b="1" kern="1200" baseline="30000" dirty="0">
                  <a:latin typeface="Ebrima" panose="02000000000000000000" pitchFamily="2" charset="0"/>
                  <a:ea typeface="Ebrima" panose="02000000000000000000" pitchFamily="2" charset="0"/>
                  <a:cs typeface="Ebrima" panose="02000000000000000000" pitchFamily="2" charset="0"/>
                </a:rPr>
                <a:t>st</a:t>
              </a:r>
              <a:r>
                <a:rPr lang="en-US" b="1" kern="1200" dirty="0">
                  <a:latin typeface="Ebrima" panose="02000000000000000000" pitchFamily="2" charset="0"/>
                  <a:ea typeface="Ebrima" panose="02000000000000000000" pitchFamily="2" charset="0"/>
                  <a:cs typeface="Ebrima" panose="02000000000000000000" pitchFamily="2" charset="0"/>
                </a:rPr>
                <a:t> Century Curatorship Talks</a:t>
              </a:r>
            </a:p>
          </p:txBody>
        </p:sp>
      </p:grpSp>
      <p:pic>
        <p:nvPicPr>
          <p:cNvPr id="27" name="Picture 26"/>
          <p:cNvPicPr>
            <a:picLocks noChangeAspect="1"/>
          </p:cNvPicPr>
          <p:nvPr/>
        </p:nvPicPr>
        <p:blipFill rotWithShape="1">
          <a:blip r:embed="rId3"/>
          <a:srcRect l="72505" t="80" r="205" b="56092"/>
          <a:stretch/>
        </p:blipFill>
        <p:spPr>
          <a:xfrm>
            <a:off x="8768530" y="3270523"/>
            <a:ext cx="2901602" cy="25229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Picture 27"/>
          <p:cNvPicPr>
            <a:picLocks noChangeAspect="1"/>
          </p:cNvPicPr>
          <p:nvPr/>
        </p:nvPicPr>
        <p:blipFill rotWithShape="1">
          <a:blip r:embed="rId3"/>
          <a:srcRect l="36073" t="1081" r="29422" b="53912"/>
          <a:stretch/>
        </p:blipFill>
        <p:spPr>
          <a:xfrm>
            <a:off x="5938954" y="1140972"/>
            <a:ext cx="3767052" cy="25781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4"/>
          <a:stretch>
            <a:fillRect/>
          </a:stretch>
        </p:blipFill>
        <p:spPr>
          <a:xfrm>
            <a:off x="3520141" y="3372107"/>
            <a:ext cx="3549687" cy="2889981"/>
          </a:xfrm>
          <a:prstGeom prst="rect">
            <a:avLst/>
          </a:prstGeom>
        </p:spPr>
      </p:pic>
      <p:grpSp>
        <p:nvGrpSpPr>
          <p:cNvPr id="10" name="Group 9"/>
          <p:cNvGrpSpPr/>
          <p:nvPr/>
        </p:nvGrpSpPr>
        <p:grpSpPr>
          <a:xfrm>
            <a:off x="8381690" y="206957"/>
            <a:ext cx="2263975" cy="1984442"/>
            <a:chOff x="1688429" y="1160296"/>
            <a:chExt cx="2325183" cy="1872956"/>
          </a:xfrm>
          <a:solidFill>
            <a:schemeClr val="accent2"/>
          </a:solidFill>
        </p:grpSpPr>
        <p:sp>
          <p:nvSpPr>
            <p:cNvPr id="11" name="Oval 10"/>
            <p:cNvSpPr/>
            <p:nvPr/>
          </p:nvSpPr>
          <p:spPr>
            <a:xfrm>
              <a:off x="1688429" y="1160296"/>
              <a:ext cx="2325183" cy="1872956"/>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Hexagon 4"/>
            <p:cNvSpPr txBox="1"/>
            <p:nvPr/>
          </p:nvSpPr>
          <p:spPr>
            <a:xfrm>
              <a:off x="2067173" y="1435394"/>
              <a:ext cx="1508579" cy="127344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n-US" b="1" kern="1200" dirty="0">
                  <a:latin typeface="Ebrima" panose="02000000000000000000" pitchFamily="2" charset="0"/>
                  <a:ea typeface="Ebrima" panose="02000000000000000000" pitchFamily="2" charset="0"/>
                  <a:cs typeface="Ebrima" panose="02000000000000000000" pitchFamily="2" charset="0"/>
                </a:rPr>
                <a:t>Hack &amp; Yacks</a:t>
              </a:r>
            </a:p>
          </p:txBody>
        </p:sp>
      </p:grpSp>
      <p:grpSp>
        <p:nvGrpSpPr>
          <p:cNvPr id="16" name="Group 15"/>
          <p:cNvGrpSpPr/>
          <p:nvPr/>
        </p:nvGrpSpPr>
        <p:grpSpPr>
          <a:xfrm>
            <a:off x="2130612" y="4672999"/>
            <a:ext cx="2315215" cy="2135461"/>
            <a:chOff x="898031" y="3260173"/>
            <a:chExt cx="1212438" cy="1139951"/>
          </a:xfrm>
          <a:solidFill>
            <a:srgbClr val="7030A0"/>
          </a:solidFill>
        </p:grpSpPr>
        <p:sp>
          <p:nvSpPr>
            <p:cNvPr id="17" name="Oval 16"/>
            <p:cNvSpPr/>
            <p:nvPr/>
          </p:nvSpPr>
          <p:spPr>
            <a:xfrm>
              <a:off x="898031" y="3260173"/>
              <a:ext cx="1212438" cy="1139951"/>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Hexagon 4"/>
            <p:cNvSpPr txBox="1"/>
            <p:nvPr/>
          </p:nvSpPr>
          <p:spPr>
            <a:xfrm>
              <a:off x="1136742" y="3414996"/>
              <a:ext cx="735015" cy="8552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b="1" kern="1200" dirty="0">
                  <a:latin typeface="Ebrima" panose="02000000000000000000" pitchFamily="2" charset="0"/>
                  <a:ea typeface="Ebrima" panose="02000000000000000000" pitchFamily="2" charset="0"/>
                  <a:cs typeface="Ebrima" panose="02000000000000000000" pitchFamily="2" charset="0"/>
                </a:rPr>
                <a:t>Digital Scholarship Reading Group</a:t>
              </a:r>
            </a:p>
          </p:txBody>
        </p:sp>
      </p:grpSp>
      <p:grpSp>
        <p:nvGrpSpPr>
          <p:cNvPr id="19" name="Group 18"/>
          <p:cNvGrpSpPr/>
          <p:nvPr/>
        </p:nvGrpSpPr>
        <p:grpSpPr>
          <a:xfrm>
            <a:off x="7319748" y="3949763"/>
            <a:ext cx="2682614" cy="2581889"/>
            <a:chOff x="938986" y="3327387"/>
            <a:chExt cx="1240791" cy="1139951"/>
          </a:xfrm>
          <a:solidFill>
            <a:schemeClr val="tx2"/>
          </a:solidFill>
        </p:grpSpPr>
        <p:sp>
          <p:nvSpPr>
            <p:cNvPr id="20" name="Hexagon 19"/>
            <p:cNvSpPr/>
            <p:nvPr/>
          </p:nvSpPr>
          <p:spPr>
            <a:xfrm>
              <a:off x="938986" y="3327387"/>
              <a:ext cx="1240791" cy="1139951"/>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Hexagon 4"/>
            <p:cNvSpPr txBox="1"/>
            <p:nvPr/>
          </p:nvSpPr>
          <p:spPr>
            <a:xfrm>
              <a:off x="1153528" y="3524493"/>
              <a:ext cx="811707" cy="745739"/>
            </a:xfrm>
            <a:prstGeom prst="ellipse">
              <a:avLst/>
            </a:prstGeom>
            <a:grpFill/>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b="1" kern="1200" dirty="0">
                  <a:latin typeface="Ebrima" panose="02000000000000000000" pitchFamily="2" charset="0"/>
                  <a:ea typeface="Ebrima" panose="02000000000000000000" pitchFamily="2" charset="0"/>
                  <a:cs typeface="Ebrima" panose="02000000000000000000" pitchFamily="2" charset="0"/>
                </a:rPr>
                <a:t>Formal Courses &amp; Workshops</a:t>
              </a:r>
            </a:p>
          </p:txBody>
        </p:sp>
      </p:grpSp>
    </p:spTree>
    <p:extLst>
      <p:ext uri="{BB962C8B-B14F-4D97-AF65-F5344CB8AC3E}">
        <p14:creationId xmlns:p14="http://schemas.microsoft.com/office/powerpoint/2010/main" val="3602382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9DD1F8-7CBE-5043-9DF2-AA9975AED9B8}"/>
              </a:ext>
            </a:extLst>
          </p:cNvPr>
          <p:cNvSpPr txBox="1">
            <a:spLocks/>
          </p:cNvSpPr>
          <p:nvPr/>
        </p:nvSpPr>
        <p:spPr>
          <a:xfrm>
            <a:off x="609599" y="327997"/>
            <a:ext cx="8943833" cy="1837994"/>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n-GB" b="1" dirty="0">
                <a:solidFill>
                  <a:srgbClr val="131A48"/>
                </a:solidFill>
                <a:latin typeface="Ebrima" panose="02000000000000000000" pitchFamily="2" charset="0"/>
                <a:ea typeface="Ebrima" panose="02000000000000000000" pitchFamily="2" charset="0"/>
                <a:cs typeface="Ebrima" panose="02000000000000000000" pitchFamily="2" charset="0"/>
              </a:rPr>
              <a:t>Meet Graham.</a:t>
            </a:r>
          </a:p>
        </p:txBody>
      </p:sp>
      <p:sp>
        <p:nvSpPr>
          <p:cNvPr id="5" name="Rectangle 4"/>
          <p:cNvSpPr/>
          <p:nvPr/>
        </p:nvSpPr>
        <p:spPr>
          <a:xfrm>
            <a:off x="731519" y="1727445"/>
            <a:ext cx="6146953" cy="2829429"/>
          </a:xfrm>
          <a:prstGeom prst="rect">
            <a:avLst/>
          </a:prstGeom>
        </p:spPr>
        <p:txBody>
          <a:bodyPr wrap="square">
            <a:spAutoFit/>
          </a:bodyPr>
          <a:lstStyle/>
          <a:p>
            <a:pPr>
              <a:lnSpc>
                <a:spcPct val="107000"/>
              </a:lnSpc>
              <a:spcAft>
                <a:spcPts val="800"/>
              </a:spcAft>
            </a:pPr>
            <a:r>
              <a:rPr lang="en-GB" sz="2400" b="1" dirty="0">
                <a:solidFill>
                  <a:srgbClr val="131A48"/>
                </a:solidFill>
                <a:latin typeface="Ebrima" panose="02000000000000000000" pitchFamily="2" charset="0"/>
                <a:ea typeface="Ebrima" panose="02000000000000000000" pitchFamily="2" charset="0"/>
                <a:cs typeface="Ebrima" panose="02000000000000000000" pitchFamily="2" charset="0"/>
              </a:rPr>
              <a:t>“Since joining the library in 2018, the Digital Scholarship training programme has been integral to the trajectory of both my personal development and the working practices within my team.”</a:t>
            </a:r>
          </a:p>
          <a:p>
            <a:pPr>
              <a:lnSpc>
                <a:spcPct val="107000"/>
              </a:lnSpc>
              <a:spcAft>
                <a:spcPts val="800"/>
              </a:spcAft>
            </a:pPr>
            <a:r>
              <a:rPr lang="en-GB" sz="2200" b="1" dirty="0">
                <a:solidFill>
                  <a:srgbClr val="131A48"/>
                </a:solidFill>
                <a:latin typeface="Ebrima" panose="02000000000000000000" pitchFamily="2" charset="0"/>
                <a:ea typeface="Ebrima" panose="02000000000000000000" pitchFamily="2" charset="0"/>
                <a:cs typeface="Ebrima" panose="02000000000000000000" pitchFamily="2" charset="0"/>
              </a:rPr>
              <a:t>	</a:t>
            </a:r>
            <a:r>
              <a:rPr lang="en-GB" b="1" dirty="0">
                <a:solidFill>
                  <a:srgbClr val="131A48"/>
                </a:solidFill>
                <a:latin typeface="Ebrima" panose="02000000000000000000" pitchFamily="2" charset="0"/>
                <a:ea typeface="Ebrima" panose="02000000000000000000" pitchFamily="2" charset="0"/>
                <a:cs typeface="Ebrima" panose="02000000000000000000" pitchFamily="2" charset="0"/>
              </a:rPr>
              <a:t>-Graham Jevon, Cataloguer, </a:t>
            </a:r>
            <a:br>
              <a:rPr lang="en-GB" b="1" dirty="0">
                <a:solidFill>
                  <a:srgbClr val="131A48"/>
                </a:solidFill>
                <a:latin typeface="Ebrima" panose="02000000000000000000" pitchFamily="2" charset="0"/>
                <a:ea typeface="Ebrima" panose="02000000000000000000" pitchFamily="2" charset="0"/>
                <a:cs typeface="Ebrima" panose="02000000000000000000" pitchFamily="2" charset="0"/>
              </a:rPr>
            </a:br>
            <a:r>
              <a:rPr lang="en-GB" b="1" dirty="0">
                <a:solidFill>
                  <a:srgbClr val="131A48"/>
                </a:solidFill>
                <a:latin typeface="Ebrima" panose="02000000000000000000" pitchFamily="2" charset="0"/>
                <a:ea typeface="Ebrima" panose="02000000000000000000" pitchFamily="2" charset="0"/>
                <a:cs typeface="Ebrima" panose="02000000000000000000" pitchFamily="2" charset="0"/>
              </a:rPr>
              <a:t>	 Endangered Archives Programme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1427" y="327997"/>
            <a:ext cx="3421513" cy="5929777"/>
          </a:xfrm>
          <a:prstGeom prst="rect">
            <a:avLst/>
          </a:prstGeom>
        </p:spPr>
      </p:pic>
      <p:sp>
        <p:nvSpPr>
          <p:cNvPr id="6" name="Rectangle 5"/>
          <p:cNvSpPr/>
          <p:nvPr/>
        </p:nvSpPr>
        <p:spPr>
          <a:xfrm>
            <a:off x="731519" y="5309991"/>
            <a:ext cx="6447547" cy="646331"/>
          </a:xfrm>
          <a:prstGeom prst="rect">
            <a:avLst/>
          </a:prstGeom>
        </p:spPr>
        <p:txBody>
          <a:bodyPr wrap="square">
            <a:spAutoFit/>
          </a:bodyPr>
          <a:lstStyle/>
          <a:p>
            <a:r>
              <a:rPr lang="en-GB" sz="1200" dirty="0">
                <a:latin typeface="Ebrima" panose="02000000000000000000" pitchFamily="2" charset="0"/>
                <a:ea typeface="Ebrima" panose="02000000000000000000" pitchFamily="2" charset="0"/>
                <a:cs typeface="Ebrima" panose="02000000000000000000" pitchFamily="2" charset="0"/>
                <a:hlinkClick r:id="rId4"/>
              </a:rPr>
              <a:t>Graham Jevon Digital Transformations – A DSTP Case Study The British Library (bl.uk)</a:t>
            </a:r>
            <a:br>
              <a:rPr lang="en-GB" sz="1200" dirty="0">
                <a:latin typeface="Ebrima" panose="02000000000000000000" pitchFamily="2" charset="0"/>
                <a:ea typeface="Ebrima" panose="02000000000000000000" pitchFamily="2" charset="0"/>
                <a:cs typeface="Ebrima" panose="02000000000000000000" pitchFamily="2" charset="0"/>
              </a:rPr>
            </a:br>
            <a:endParaRPr lang="en-GB" sz="1200" dirty="0">
              <a:latin typeface="Ebrima" panose="02000000000000000000" pitchFamily="2" charset="0"/>
              <a:ea typeface="Ebrima" panose="02000000000000000000" pitchFamily="2" charset="0"/>
              <a:cs typeface="Ebrima" panose="02000000000000000000" pitchFamily="2" charset="0"/>
              <a:hlinkClick r:id="" action="ppaction://noaction"/>
            </a:endParaRPr>
          </a:p>
          <a:p>
            <a:r>
              <a:rPr lang="en-GB" sz="1200" dirty="0">
                <a:latin typeface="Ebrima" panose="02000000000000000000" pitchFamily="2" charset="0"/>
                <a:ea typeface="Ebrima" panose="02000000000000000000" pitchFamily="2" charset="0"/>
                <a:cs typeface="Ebrima" panose="02000000000000000000" pitchFamily="2" charset="0"/>
                <a:hlinkClick r:id="" action="ppaction://noaction"/>
              </a:rPr>
              <a:t>Secrets of rebel slaves in Barbados will finally be revealed | Slavery | The Guardian</a:t>
            </a:r>
            <a:endParaRPr lang="en-GB" sz="1200" dirty="0">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1705542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9DD1F8-7CBE-5043-9DF2-AA9975AED9B8}"/>
              </a:ext>
            </a:extLst>
          </p:cNvPr>
          <p:cNvSpPr txBox="1">
            <a:spLocks/>
          </p:cNvSpPr>
          <p:nvPr/>
        </p:nvSpPr>
        <p:spPr>
          <a:xfrm>
            <a:off x="529686" y="955959"/>
            <a:ext cx="9228463" cy="1837994"/>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n-GB" b="1" dirty="0">
                <a:solidFill>
                  <a:srgbClr val="002060"/>
                </a:solidFill>
                <a:latin typeface="Ebrima" panose="02000000000000000000" pitchFamily="2" charset="0"/>
                <a:ea typeface="Ebrima" panose="02000000000000000000" pitchFamily="2" charset="0"/>
                <a:cs typeface="Ebrima" panose="02000000000000000000" pitchFamily="2" charset="0"/>
              </a:rPr>
              <a:t>Learn more about our programme at:</a:t>
            </a:r>
          </a:p>
        </p:txBody>
      </p:sp>
      <p:sp>
        <p:nvSpPr>
          <p:cNvPr id="5" name="Rectangle 4"/>
          <p:cNvSpPr/>
          <p:nvPr/>
        </p:nvSpPr>
        <p:spPr>
          <a:xfrm>
            <a:off x="609600" y="1527678"/>
            <a:ext cx="10065745" cy="2862322"/>
          </a:xfrm>
          <a:prstGeom prst="rect">
            <a:avLst/>
          </a:prstGeom>
        </p:spPr>
        <p:txBody>
          <a:bodyPr wrap="square">
            <a:spAutoFit/>
          </a:bodyPr>
          <a:lstStyle/>
          <a:p>
            <a:endParaRPr lang="en-GB" sz="2200" dirty="0">
              <a:solidFill>
                <a:schemeClr val="tx1">
                  <a:lumMod val="50000"/>
                  <a:lumOff val="50000"/>
                </a:schemeClr>
              </a:solidFill>
              <a:latin typeface="Ebrima" panose="02000000000000000000" pitchFamily="2" charset="0"/>
              <a:ea typeface="Ebrima" panose="02000000000000000000" pitchFamily="2" charset="0"/>
              <a:cs typeface="Ebrima" panose="02000000000000000000" pitchFamily="2" charset="0"/>
            </a:endParaRPr>
          </a:p>
          <a:p>
            <a:r>
              <a:rPr lang="en-GB" sz="2400" dirty="0">
                <a:latin typeface="Ebrima" panose="02000000000000000000" pitchFamily="2" charset="0"/>
                <a:ea typeface="Ebrima" panose="02000000000000000000" pitchFamily="2" charset="0"/>
                <a:cs typeface="Ebrima" panose="02000000000000000000" pitchFamily="2" charset="0"/>
                <a:hlinkClick r:id="rId3"/>
              </a:rPr>
              <a:t>https://www.bl.uk/projects/digital-scholarship-training-programme</a:t>
            </a:r>
            <a:endParaRPr lang="en-GB" sz="2400" dirty="0">
              <a:latin typeface="Ebrima" panose="02000000000000000000" pitchFamily="2" charset="0"/>
              <a:ea typeface="Ebrima" panose="02000000000000000000" pitchFamily="2" charset="0"/>
              <a:cs typeface="Ebrima" panose="02000000000000000000" pitchFamily="2" charset="0"/>
            </a:endParaRPr>
          </a:p>
          <a:p>
            <a:endParaRPr lang="en-GB" sz="2400" dirty="0">
              <a:latin typeface="Ebrima" panose="02000000000000000000" pitchFamily="2" charset="0"/>
              <a:ea typeface="Ebrima" panose="02000000000000000000" pitchFamily="2" charset="0"/>
              <a:cs typeface="Ebrima" panose="02000000000000000000" pitchFamily="2" charset="0"/>
            </a:endParaRPr>
          </a:p>
          <a:p>
            <a:r>
              <a:rPr lang="en-GB" sz="2200" b="1" dirty="0">
                <a:solidFill>
                  <a:srgbClr val="002060"/>
                </a:solidFill>
                <a:latin typeface="Ebrima" panose="02000000000000000000" pitchFamily="2" charset="0"/>
                <a:ea typeface="Ebrima" panose="02000000000000000000" pitchFamily="2" charset="0"/>
                <a:cs typeface="Ebrima" panose="02000000000000000000" pitchFamily="2" charset="0"/>
              </a:rPr>
              <a:t>Or just drop us a line anytime at </a:t>
            </a:r>
            <a:r>
              <a:rPr lang="en-GB" sz="2200" dirty="0">
                <a:solidFill>
                  <a:schemeClr val="tx1">
                    <a:lumMod val="50000"/>
                    <a:lumOff val="50000"/>
                  </a:schemeClr>
                </a:solidFill>
                <a:latin typeface="Ebrima" panose="02000000000000000000" pitchFamily="2" charset="0"/>
                <a:ea typeface="Ebrima" panose="02000000000000000000" pitchFamily="2" charset="0"/>
                <a:cs typeface="Ebrima" panose="02000000000000000000" pitchFamily="2" charset="0"/>
                <a:hlinkClick r:id="rId4"/>
              </a:rPr>
              <a:t>digitalresearch@bl.uk</a:t>
            </a:r>
            <a:r>
              <a:rPr lang="en-GB" sz="2200" dirty="0">
                <a:solidFill>
                  <a:schemeClr val="tx1">
                    <a:lumMod val="50000"/>
                    <a:lumOff val="50000"/>
                  </a:schemeClr>
                </a:solidFill>
                <a:latin typeface="Ebrima" panose="02000000000000000000" pitchFamily="2" charset="0"/>
                <a:ea typeface="Ebrima" panose="02000000000000000000" pitchFamily="2" charset="0"/>
                <a:cs typeface="Ebrima" panose="02000000000000000000" pitchFamily="2" charset="0"/>
              </a:rPr>
              <a:t> </a:t>
            </a:r>
          </a:p>
          <a:p>
            <a:endParaRPr lang="en-GB" sz="2200" dirty="0">
              <a:solidFill>
                <a:schemeClr val="tx1">
                  <a:lumMod val="50000"/>
                  <a:lumOff val="50000"/>
                </a:schemeClr>
              </a:solidFill>
              <a:latin typeface="Arial Rounded MT Bold" panose="020F0704030504030204" pitchFamily="34" charset="0"/>
            </a:endParaRPr>
          </a:p>
          <a:p>
            <a:endParaRPr lang="en-GB" sz="2200" dirty="0">
              <a:solidFill>
                <a:schemeClr val="tx1">
                  <a:lumMod val="50000"/>
                  <a:lumOff val="50000"/>
                </a:schemeClr>
              </a:solidFill>
              <a:latin typeface="Arial Rounded MT Bold" panose="020F0704030504030204" pitchFamily="34" charset="0"/>
            </a:endParaRPr>
          </a:p>
          <a:p>
            <a:endParaRPr lang="en-GB" sz="2200" dirty="0">
              <a:solidFill>
                <a:schemeClr val="tx1">
                  <a:lumMod val="50000"/>
                  <a:lumOff val="50000"/>
                </a:schemeClr>
              </a:solidFill>
              <a:latin typeface="Arial Rounded MT Bold" panose="020F0704030504030204" pitchFamily="34" charset="0"/>
            </a:endParaRPr>
          </a:p>
          <a:p>
            <a:endParaRPr lang="en-GB" sz="2200" dirty="0">
              <a:solidFill>
                <a:schemeClr val="tx1">
                  <a:lumMod val="50000"/>
                  <a:lumOff val="50000"/>
                </a:schemeClr>
              </a:solidFill>
              <a:latin typeface="Arial Rounded MT Bold" panose="020F0704030504030204" pitchFamily="34" charset="0"/>
            </a:endParaRPr>
          </a:p>
        </p:txBody>
      </p:sp>
    </p:spTree>
    <p:extLst>
      <p:ext uri="{BB962C8B-B14F-4D97-AF65-F5344CB8AC3E}">
        <p14:creationId xmlns:p14="http://schemas.microsoft.com/office/powerpoint/2010/main" val="1674515751"/>
      </p:ext>
    </p:extLst>
  </p:cSld>
  <p:clrMapOvr>
    <a:masterClrMapping/>
  </p:clrMapOvr>
</p:sld>
</file>

<file path=ppt/theme/theme1.xml><?xml version="1.0" encoding="utf-8"?>
<a:theme xmlns:a="http://schemas.openxmlformats.org/drawingml/2006/main" name="1_Office Theme">
  <a:themeElements>
    <a:clrScheme name="Britih Library">
      <a:dk1>
        <a:srgbClr val="000000"/>
      </a:dk1>
      <a:lt1>
        <a:srgbClr val="FFFFFF"/>
      </a:lt1>
      <a:dk2>
        <a:srgbClr val="44546A"/>
      </a:dk2>
      <a:lt2>
        <a:srgbClr val="E7E6E6"/>
      </a:lt2>
      <a:accent1>
        <a:srgbClr val="00A28A"/>
      </a:accent1>
      <a:accent2>
        <a:srgbClr val="E34954"/>
      </a:accent2>
      <a:accent3>
        <a:srgbClr val="8C5EA3"/>
      </a:accent3>
      <a:accent4>
        <a:srgbClr val="3FA534"/>
      </a:accent4>
      <a:accent5>
        <a:srgbClr val="FFD700"/>
      </a:accent5>
      <a:accent6>
        <a:srgbClr val="0069B3"/>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_PPT Master_MERGED" id="{4E58D9B3-9928-2847-8954-3F049C0B8D43}" vid="{5CD48E34-0329-6D47-BEF1-963A44BEA5FD}"/>
    </a:ext>
  </a:extLst>
</a:theme>
</file>

<file path=ppt/theme/theme2.xml><?xml version="1.0" encoding="utf-8"?>
<a:theme xmlns:a="http://schemas.openxmlformats.org/drawingml/2006/main" name="2_Office Theme">
  <a:themeElements>
    <a:clrScheme name="Britih Library">
      <a:dk1>
        <a:srgbClr val="000000"/>
      </a:dk1>
      <a:lt1>
        <a:srgbClr val="FFFFFF"/>
      </a:lt1>
      <a:dk2>
        <a:srgbClr val="44546A"/>
      </a:dk2>
      <a:lt2>
        <a:srgbClr val="E7E6E6"/>
      </a:lt2>
      <a:accent1>
        <a:srgbClr val="00A28A"/>
      </a:accent1>
      <a:accent2>
        <a:srgbClr val="E34954"/>
      </a:accent2>
      <a:accent3>
        <a:srgbClr val="8C5EA3"/>
      </a:accent3>
      <a:accent4>
        <a:srgbClr val="3FA534"/>
      </a:accent4>
      <a:accent5>
        <a:srgbClr val="FFD700"/>
      </a:accent5>
      <a:accent6>
        <a:srgbClr val="0069B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_PPT Master_MERGED" id="{4E58D9B3-9928-2847-8954-3F049C0B8D43}" vid="{D9057E72-3E73-DA47-9F7B-94C76316F89D}"/>
    </a:ext>
  </a:extLst>
</a:theme>
</file>

<file path=ppt/theme/theme3.xml><?xml version="1.0" encoding="utf-8"?>
<a:theme xmlns:a="http://schemas.openxmlformats.org/drawingml/2006/main" name="3_Office Theme">
  <a:themeElements>
    <a:clrScheme name="Britih Library">
      <a:dk1>
        <a:srgbClr val="000000"/>
      </a:dk1>
      <a:lt1>
        <a:srgbClr val="FFFFFF"/>
      </a:lt1>
      <a:dk2>
        <a:srgbClr val="44546A"/>
      </a:dk2>
      <a:lt2>
        <a:srgbClr val="E7E6E6"/>
      </a:lt2>
      <a:accent1>
        <a:srgbClr val="00A28A"/>
      </a:accent1>
      <a:accent2>
        <a:srgbClr val="E34954"/>
      </a:accent2>
      <a:accent3>
        <a:srgbClr val="8C5EA3"/>
      </a:accent3>
      <a:accent4>
        <a:srgbClr val="3FA534"/>
      </a:accent4>
      <a:accent5>
        <a:srgbClr val="FFD700"/>
      </a:accent5>
      <a:accent6>
        <a:srgbClr val="0069B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_PPT Master_MERGED" id="{4E58D9B3-9928-2847-8954-3F049C0B8D43}" vid="{6F2BD3C2-0089-6544-A748-D36E8098F7F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1675</TotalTime>
  <Words>2749</Words>
  <Application>Microsoft Office PowerPoint</Application>
  <PresentationFormat>Widescreen</PresentationFormat>
  <Paragraphs>166</Paragraphs>
  <Slides>10</Slides>
  <Notes>9</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10</vt:i4>
      </vt:variant>
    </vt:vector>
  </HeadingPairs>
  <TitlesOfParts>
    <vt:vector size="19" baseType="lpstr">
      <vt:lpstr>Arial</vt:lpstr>
      <vt:lpstr>Arial Rounded MT Bold</vt:lpstr>
      <vt:lpstr>Calibri</vt:lpstr>
      <vt:lpstr>Ebrima</vt:lpstr>
      <vt:lpstr>Jost</vt:lpstr>
      <vt:lpstr>Segoe UI</vt:lpstr>
      <vt:lpstr>1_Office Theme</vt:lpstr>
      <vt:lpstr>2_Office Theme</vt:lpstr>
      <vt:lpstr>3_Office Theme</vt:lpstr>
      <vt:lpstr>Enabling Staff Skill Building–Lessons learned from 10 years of delivering the British Library Digital Scholarship Training Programme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British Library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Celebrating 10 Years of the Digital Scholarship Training Programme</dc:title>
  <dc:creator>McGregor, Nora</dc:creator>
  <cp:lastModifiedBy>Jordan Burghardt</cp:lastModifiedBy>
  <cp:revision>580</cp:revision>
  <cp:lastPrinted>2022-04-24T22:22:38Z</cp:lastPrinted>
  <dcterms:created xsi:type="dcterms:W3CDTF">2022-04-19T17:30:59Z</dcterms:created>
  <dcterms:modified xsi:type="dcterms:W3CDTF">2022-11-10T19:21:15Z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cbf2ee6-7391-4c03-b07a-3137c8a2243c_Enabled">
    <vt:lpwstr>true</vt:lpwstr>
  </property>
  <property fmtid="{D5CDD505-2E9C-101B-9397-08002B2CF9AE}" pid="3" name="MSIP_Label_7cbf2ee6-7391-4c03-b07a-3137c8a2243c_SetDate">
    <vt:lpwstr>2022-11-10T19:21:15Z</vt:lpwstr>
  </property>
  <property fmtid="{D5CDD505-2E9C-101B-9397-08002B2CF9AE}" pid="4" name="MSIP_Label_7cbf2ee6-7391-4c03-b07a-3137c8a2243c_Method">
    <vt:lpwstr>Standard</vt:lpwstr>
  </property>
  <property fmtid="{D5CDD505-2E9C-101B-9397-08002B2CF9AE}" pid="5" name="MSIP_Label_7cbf2ee6-7391-4c03-b07a-3137c8a2243c_Name">
    <vt:lpwstr>Internal</vt:lpwstr>
  </property>
  <property fmtid="{D5CDD505-2E9C-101B-9397-08002B2CF9AE}" pid="6" name="MSIP_Label_7cbf2ee6-7391-4c03-b07a-3137c8a2243c_SiteId">
    <vt:lpwstr>ac144e41-8001-48f0-9e1c-170716ed06b6</vt:lpwstr>
  </property>
  <property fmtid="{D5CDD505-2E9C-101B-9397-08002B2CF9AE}" pid="7" name="MSIP_Label_7cbf2ee6-7391-4c03-b07a-3137c8a2243c_ActionId">
    <vt:lpwstr>b8cb8ed3-aaa0-4aaa-895c-54112ed0e308</vt:lpwstr>
  </property>
  <property fmtid="{D5CDD505-2E9C-101B-9397-08002B2CF9AE}" pid="8" name="MSIP_Label_7cbf2ee6-7391-4c03-b07a-3137c8a2243c_ContentBits">
    <vt:lpwstr>1</vt:lpwstr>
  </property>
</Properties>
</file>