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422" r:id="rId2"/>
    <p:sldId id="423" r:id="rId3"/>
    <p:sldId id="424" r:id="rId4"/>
    <p:sldId id="425" r:id="rId5"/>
    <p:sldId id="426" r:id="rId6"/>
    <p:sldId id="434" r:id="rId7"/>
    <p:sldId id="428" r:id="rId8"/>
    <p:sldId id="429" r:id="rId9"/>
    <p:sldId id="440" r:id="rId10"/>
    <p:sldId id="430" r:id="rId11"/>
    <p:sldId id="435" r:id="rId12"/>
    <p:sldId id="436" r:id="rId13"/>
    <p:sldId id="437" r:id="rId14"/>
    <p:sldId id="258" r:id="rId15"/>
    <p:sldId id="391" r:id="rId16"/>
    <p:sldId id="395" r:id="rId17"/>
    <p:sldId id="397" r:id="rId18"/>
    <p:sldId id="399" r:id="rId19"/>
    <p:sldId id="441" r:id="rId20"/>
    <p:sldId id="401" r:id="rId21"/>
    <p:sldId id="405" r:id="rId22"/>
    <p:sldId id="407" r:id="rId23"/>
    <p:sldId id="408" r:id="rId24"/>
    <p:sldId id="409" r:id="rId25"/>
    <p:sldId id="410" r:id="rId26"/>
    <p:sldId id="411" r:id="rId27"/>
    <p:sldId id="412" r:id="rId28"/>
    <p:sldId id="413" r:id="rId29"/>
    <p:sldId id="414" r:id="rId30"/>
    <p:sldId id="415" r:id="rId31"/>
    <p:sldId id="416" r:id="rId32"/>
    <p:sldId id="442" r:id="rId33"/>
    <p:sldId id="419" r:id="rId34"/>
    <p:sldId id="421" r:id="rId35"/>
    <p:sldId id="420" r:id="rId36"/>
  </p:sldIdLst>
  <p:sldSz cx="9144000" cy="5143500" type="screen16x9"/>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342900" algn="l" rtl="0" fontAlgn="base">
      <a:spcBef>
        <a:spcPct val="0"/>
      </a:spcBef>
      <a:spcAft>
        <a:spcPct val="0"/>
      </a:spcAft>
      <a:defRPr kern="1200">
        <a:solidFill>
          <a:schemeClr val="tx1"/>
        </a:solidFill>
        <a:latin typeface="Arial" charset="0"/>
        <a:ea typeface="+mn-ea"/>
        <a:cs typeface="+mn-cs"/>
      </a:defRPr>
    </a:lvl2pPr>
    <a:lvl3pPr marL="685800" algn="l" rtl="0" fontAlgn="base">
      <a:spcBef>
        <a:spcPct val="0"/>
      </a:spcBef>
      <a:spcAft>
        <a:spcPct val="0"/>
      </a:spcAft>
      <a:defRPr kern="1200">
        <a:solidFill>
          <a:schemeClr val="tx1"/>
        </a:solidFill>
        <a:latin typeface="Arial" charset="0"/>
        <a:ea typeface="+mn-ea"/>
        <a:cs typeface="+mn-cs"/>
      </a:defRPr>
    </a:lvl3pPr>
    <a:lvl4pPr marL="1028700" algn="l" rtl="0" fontAlgn="base">
      <a:spcBef>
        <a:spcPct val="0"/>
      </a:spcBef>
      <a:spcAft>
        <a:spcPct val="0"/>
      </a:spcAft>
      <a:defRPr kern="1200">
        <a:solidFill>
          <a:schemeClr val="tx1"/>
        </a:solidFill>
        <a:latin typeface="Arial" charset="0"/>
        <a:ea typeface="+mn-ea"/>
        <a:cs typeface="+mn-cs"/>
      </a:defRPr>
    </a:lvl4pPr>
    <a:lvl5pPr marL="1371600" algn="l" rtl="0" fontAlgn="base">
      <a:spcBef>
        <a:spcPct val="0"/>
      </a:spcBef>
      <a:spcAft>
        <a:spcPct val="0"/>
      </a:spcAft>
      <a:defRPr kern="1200">
        <a:solidFill>
          <a:schemeClr val="tx1"/>
        </a:solidFill>
        <a:latin typeface="Arial" charset="0"/>
        <a:ea typeface="+mn-ea"/>
        <a:cs typeface="+mn-cs"/>
      </a:defRPr>
    </a:lvl5pPr>
    <a:lvl6pPr marL="1714500" algn="l" defTabSz="685800" rtl="0" eaLnBrk="1" latinLnBrk="0" hangingPunct="1">
      <a:defRPr kern="1200">
        <a:solidFill>
          <a:schemeClr val="tx1"/>
        </a:solidFill>
        <a:latin typeface="Arial" charset="0"/>
        <a:ea typeface="+mn-ea"/>
        <a:cs typeface="+mn-cs"/>
      </a:defRPr>
    </a:lvl6pPr>
    <a:lvl7pPr marL="2057400" algn="l" defTabSz="685800" rtl="0" eaLnBrk="1" latinLnBrk="0" hangingPunct="1">
      <a:defRPr kern="1200">
        <a:solidFill>
          <a:schemeClr val="tx1"/>
        </a:solidFill>
        <a:latin typeface="Arial" charset="0"/>
        <a:ea typeface="+mn-ea"/>
        <a:cs typeface="+mn-cs"/>
      </a:defRPr>
    </a:lvl7pPr>
    <a:lvl8pPr marL="2400300" algn="l" defTabSz="685800" rtl="0" eaLnBrk="1" latinLnBrk="0" hangingPunct="1">
      <a:defRPr kern="1200">
        <a:solidFill>
          <a:schemeClr val="tx1"/>
        </a:solidFill>
        <a:latin typeface="Arial" charset="0"/>
        <a:ea typeface="+mn-ea"/>
        <a:cs typeface="+mn-cs"/>
      </a:defRPr>
    </a:lvl8pPr>
    <a:lvl9pPr marL="2743200" algn="l" defTabSz="6858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phillip" initials="tdp" lastIdx="1" clrIdx="0"/>
  <p:cmAuthor id="1" name="Tracie Phillips" initials="TP"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6209"/>
    <a:srgbClr val="006600"/>
    <a:srgbClr val="5050C8"/>
    <a:srgbClr val="22226D"/>
    <a:srgbClr val="004C00"/>
    <a:srgbClr val="1C1F05"/>
    <a:srgbClr val="E3EDB9"/>
    <a:srgbClr val="CDDF83"/>
    <a:srgbClr val="32540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79645" autoAdjust="0"/>
  </p:normalViewPr>
  <p:slideViewPr>
    <p:cSldViewPr>
      <p:cViewPr varScale="1">
        <p:scale>
          <a:sx n="93" d="100"/>
          <a:sy n="93" d="100"/>
        </p:scale>
        <p:origin x="-1434" y="-102"/>
      </p:cViewPr>
      <p:guideLst>
        <p:guide orient="horz" pos="162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0"/>
    </p:cViewPr>
  </p:sorterViewPr>
  <p:notesViewPr>
    <p:cSldViewPr>
      <p:cViewPr varScale="1">
        <p:scale>
          <a:sx n="81" d="100"/>
          <a:sy n="81" d="100"/>
        </p:scale>
        <p:origin x="-2238"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1" Type="http://schemas.openxmlformats.org/officeDocument/2006/relationships/image" Target="../media/image7.png"/></Relationships>
</file>

<file path=ppt/diagrams/_rels/drawing4.xml.rels><?xml version="1.0" encoding="UTF-8" standalone="yes"?>
<Relationships xmlns="http://schemas.openxmlformats.org/package/2006/relationships"><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77859C-314D-4E19-9486-58BD3CD6329D}" type="doc">
      <dgm:prSet loTypeId="urn:microsoft.com/office/officeart/2005/8/layout/hList6" loCatId="list" qsTypeId="urn:microsoft.com/office/officeart/2005/8/quickstyle/simple1" qsCatId="simple" csTypeId="urn:microsoft.com/office/officeart/2005/8/colors/accent0_1" csCatId="mainScheme" phldr="1"/>
      <dgm:spPr/>
      <dgm:t>
        <a:bodyPr/>
        <a:lstStyle/>
        <a:p>
          <a:endParaRPr lang="en-US"/>
        </a:p>
      </dgm:t>
    </dgm:pt>
    <dgm:pt modelId="{71E1B133-CDC7-4805-A3FD-66DC3138E7E8}">
      <dgm:prSet phldrT="[Text]"/>
      <dgm:spPr>
        <a:solidFill>
          <a:srgbClr val="92D050"/>
        </a:solidFill>
      </dgm:spPr>
      <dgm:t>
        <a:bodyPr/>
        <a:lstStyle/>
        <a:p>
          <a:r>
            <a:rPr lang="en-US" dirty="0" smtClean="0"/>
            <a:t>Purpose</a:t>
          </a:r>
          <a:endParaRPr lang="en-US" dirty="0"/>
        </a:p>
      </dgm:t>
      <dgm:extLst>
        <a:ext uri="{E40237B7-FDA0-4F09-8148-C483321AD2D9}">
          <dgm14:cNvPr xmlns:dgm14="http://schemas.microsoft.com/office/drawing/2010/diagram" id="0" name="" descr="First angled regtangle containing word &quot;purpose&quot;"/>
        </a:ext>
      </dgm:extLst>
    </dgm:pt>
    <dgm:pt modelId="{A8940212-7DE4-4FC6-8AD2-77DCBC63FE59}" type="parTrans" cxnId="{3918AA2D-0AFB-4D41-BF50-4803655C4699}">
      <dgm:prSet/>
      <dgm:spPr/>
      <dgm:t>
        <a:bodyPr/>
        <a:lstStyle/>
        <a:p>
          <a:endParaRPr lang="en-US"/>
        </a:p>
      </dgm:t>
    </dgm:pt>
    <dgm:pt modelId="{822CF2D9-459B-4AC1-AB3E-4A13D8956E64}" type="sibTrans" cxnId="{3918AA2D-0AFB-4D41-BF50-4803655C4699}">
      <dgm:prSet/>
      <dgm:spPr/>
      <dgm:t>
        <a:bodyPr/>
        <a:lstStyle/>
        <a:p>
          <a:endParaRPr lang="en-US"/>
        </a:p>
      </dgm:t>
    </dgm:pt>
    <dgm:pt modelId="{9A66C4A8-D5D6-491F-91C3-C0A01219C758}">
      <dgm:prSet phldrT="[Text]"/>
      <dgm:spPr>
        <a:solidFill>
          <a:schemeClr val="accent5">
            <a:lumMod val="75000"/>
          </a:schemeClr>
        </a:solidFill>
      </dgm:spPr>
      <dgm:t>
        <a:bodyPr/>
        <a:lstStyle/>
        <a:p>
          <a:r>
            <a:rPr lang="en-US" dirty="0" smtClean="0"/>
            <a:t>History</a:t>
          </a:r>
          <a:endParaRPr lang="en-US" dirty="0"/>
        </a:p>
      </dgm:t>
      <dgm:extLst>
        <a:ext uri="{E40237B7-FDA0-4F09-8148-C483321AD2D9}">
          <dgm14:cNvPr xmlns:dgm14="http://schemas.microsoft.com/office/drawing/2010/diagram" id="0" name="" descr="Second angled regtangle containing word &quot;history&quot;."/>
        </a:ext>
      </dgm:extLst>
    </dgm:pt>
    <dgm:pt modelId="{8DA2CB61-5505-433E-95D1-F3C1BCE73890}" type="parTrans" cxnId="{1E01F25F-60D6-41A7-917E-308A7D854958}">
      <dgm:prSet/>
      <dgm:spPr/>
      <dgm:t>
        <a:bodyPr/>
        <a:lstStyle/>
        <a:p>
          <a:endParaRPr lang="en-US"/>
        </a:p>
      </dgm:t>
    </dgm:pt>
    <dgm:pt modelId="{A21F1C31-5FFA-4CF1-98C5-5C183FD08D81}" type="sibTrans" cxnId="{1E01F25F-60D6-41A7-917E-308A7D854958}">
      <dgm:prSet/>
      <dgm:spPr/>
      <dgm:t>
        <a:bodyPr/>
        <a:lstStyle/>
        <a:p>
          <a:endParaRPr lang="en-US"/>
        </a:p>
      </dgm:t>
    </dgm:pt>
    <dgm:pt modelId="{51CF0FF9-C5E6-4E98-807B-93DA81CA6FD1}">
      <dgm:prSet phldrT="[Text]"/>
      <dgm:spPr>
        <a:solidFill>
          <a:schemeClr val="accent6">
            <a:lumMod val="40000"/>
            <a:lumOff val="60000"/>
          </a:schemeClr>
        </a:solidFill>
      </dgm:spPr>
      <dgm:t>
        <a:bodyPr/>
        <a:lstStyle/>
        <a:p>
          <a:r>
            <a:rPr lang="en-US" dirty="0" smtClean="0"/>
            <a:t>Update</a:t>
          </a:r>
          <a:endParaRPr lang="en-US" dirty="0"/>
        </a:p>
      </dgm:t>
      <dgm:extLst>
        <a:ext uri="{E40237B7-FDA0-4F09-8148-C483321AD2D9}">
          <dgm14:cNvPr xmlns:dgm14="http://schemas.microsoft.com/office/drawing/2010/diagram" id="0" name="" descr="Third angled rectangle containg word &quot;update&quot;."/>
        </a:ext>
      </dgm:extLst>
    </dgm:pt>
    <dgm:pt modelId="{CA73BFD2-87BF-4FDE-8CB4-80A860F4A1D5}" type="parTrans" cxnId="{8FFB8B4E-5FE5-4DC8-B1C7-10D0B3918736}">
      <dgm:prSet/>
      <dgm:spPr/>
      <dgm:t>
        <a:bodyPr/>
        <a:lstStyle/>
        <a:p>
          <a:endParaRPr lang="en-US"/>
        </a:p>
      </dgm:t>
    </dgm:pt>
    <dgm:pt modelId="{05C92A72-EF2E-4C9E-BEB6-AB482E3F218D}" type="sibTrans" cxnId="{8FFB8B4E-5FE5-4DC8-B1C7-10D0B3918736}">
      <dgm:prSet/>
      <dgm:spPr/>
      <dgm:t>
        <a:bodyPr/>
        <a:lstStyle/>
        <a:p>
          <a:endParaRPr lang="en-US"/>
        </a:p>
      </dgm:t>
    </dgm:pt>
    <dgm:pt modelId="{4AEB1ABD-AEFC-4108-8264-756A666EA945}" type="pres">
      <dgm:prSet presAssocID="{D777859C-314D-4E19-9486-58BD3CD6329D}" presName="Name0" presStyleCnt="0">
        <dgm:presLayoutVars>
          <dgm:dir/>
          <dgm:resizeHandles val="exact"/>
        </dgm:presLayoutVars>
      </dgm:prSet>
      <dgm:spPr/>
      <dgm:t>
        <a:bodyPr/>
        <a:lstStyle/>
        <a:p>
          <a:endParaRPr lang="en-US"/>
        </a:p>
      </dgm:t>
    </dgm:pt>
    <dgm:pt modelId="{2FDDDE4C-6793-496A-9FAF-FF7860952BF3}" type="pres">
      <dgm:prSet presAssocID="{71E1B133-CDC7-4805-A3FD-66DC3138E7E8}" presName="node" presStyleLbl="node1" presStyleIdx="0" presStyleCnt="3">
        <dgm:presLayoutVars>
          <dgm:bulletEnabled val="1"/>
        </dgm:presLayoutVars>
      </dgm:prSet>
      <dgm:spPr/>
      <dgm:t>
        <a:bodyPr/>
        <a:lstStyle/>
        <a:p>
          <a:endParaRPr lang="en-US"/>
        </a:p>
      </dgm:t>
    </dgm:pt>
    <dgm:pt modelId="{61C4AA56-1C54-49BF-80A3-2A51D8BD3061}" type="pres">
      <dgm:prSet presAssocID="{822CF2D9-459B-4AC1-AB3E-4A13D8956E64}" presName="sibTrans" presStyleCnt="0"/>
      <dgm:spPr/>
    </dgm:pt>
    <dgm:pt modelId="{91282968-5B8C-45BC-81BA-FC2ED7EDC8BC}" type="pres">
      <dgm:prSet presAssocID="{9A66C4A8-D5D6-491F-91C3-C0A01219C758}" presName="node" presStyleLbl="node1" presStyleIdx="1" presStyleCnt="3">
        <dgm:presLayoutVars>
          <dgm:bulletEnabled val="1"/>
        </dgm:presLayoutVars>
      </dgm:prSet>
      <dgm:spPr/>
      <dgm:t>
        <a:bodyPr/>
        <a:lstStyle/>
        <a:p>
          <a:endParaRPr lang="en-US"/>
        </a:p>
      </dgm:t>
    </dgm:pt>
    <dgm:pt modelId="{8BD1F22B-9C25-4040-99A6-4FF80D6CF040}" type="pres">
      <dgm:prSet presAssocID="{A21F1C31-5FFA-4CF1-98C5-5C183FD08D81}" presName="sibTrans" presStyleCnt="0"/>
      <dgm:spPr/>
    </dgm:pt>
    <dgm:pt modelId="{3323A572-ED6E-4BB0-8050-DF1FFD18EF79}" type="pres">
      <dgm:prSet presAssocID="{51CF0FF9-C5E6-4E98-807B-93DA81CA6FD1}" presName="node" presStyleLbl="node1" presStyleIdx="2" presStyleCnt="3">
        <dgm:presLayoutVars>
          <dgm:bulletEnabled val="1"/>
        </dgm:presLayoutVars>
      </dgm:prSet>
      <dgm:spPr/>
      <dgm:t>
        <a:bodyPr/>
        <a:lstStyle/>
        <a:p>
          <a:endParaRPr lang="en-US"/>
        </a:p>
      </dgm:t>
    </dgm:pt>
  </dgm:ptLst>
  <dgm:cxnLst>
    <dgm:cxn modelId="{80C31B0B-1686-488D-A1C9-563B7754EA6C}" type="presOf" srcId="{51CF0FF9-C5E6-4E98-807B-93DA81CA6FD1}" destId="{3323A572-ED6E-4BB0-8050-DF1FFD18EF79}" srcOrd="0" destOrd="0" presId="urn:microsoft.com/office/officeart/2005/8/layout/hList6"/>
    <dgm:cxn modelId="{1E01F25F-60D6-41A7-917E-308A7D854958}" srcId="{D777859C-314D-4E19-9486-58BD3CD6329D}" destId="{9A66C4A8-D5D6-491F-91C3-C0A01219C758}" srcOrd="1" destOrd="0" parTransId="{8DA2CB61-5505-433E-95D1-F3C1BCE73890}" sibTransId="{A21F1C31-5FFA-4CF1-98C5-5C183FD08D81}"/>
    <dgm:cxn modelId="{3918AA2D-0AFB-4D41-BF50-4803655C4699}" srcId="{D777859C-314D-4E19-9486-58BD3CD6329D}" destId="{71E1B133-CDC7-4805-A3FD-66DC3138E7E8}" srcOrd="0" destOrd="0" parTransId="{A8940212-7DE4-4FC6-8AD2-77DCBC63FE59}" sibTransId="{822CF2D9-459B-4AC1-AB3E-4A13D8956E64}"/>
    <dgm:cxn modelId="{F6D707F8-80AA-45D1-A330-81010EDB60CB}" type="presOf" srcId="{71E1B133-CDC7-4805-A3FD-66DC3138E7E8}" destId="{2FDDDE4C-6793-496A-9FAF-FF7860952BF3}" srcOrd="0" destOrd="0" presId="urn:microsoft.com/office/officeart/2005/8/layout/hList6"/>
    <dgm:cxn modelId="{1A340089-59E1-4189-AE97-1C9FCD28A373}" type="presOf" srcId="{9A66C4A8-D5D6-491F-91C3-C0A01219C758}" destId="{91282968-5B8C-45BC-81BA-FC2ED7EDC8BC}" srcOrd="0" destOrd="0" presId="urn:microsoft.com/office/officeart/2005/8/layout/hList6"/>
    <dgm:cxn modelId="{F7F59E28-E7BD-4B67-8FB2-7B9589C29F07}" type="presOf" srcId="{D777859C-314D-4E19-9486-58BD3CD6329D}" destId="{4AEB1ABD-AEFC-4108-8264-756A666EA945}" srcOrd="0" destOrd="0" presId="urn:microsoft.com/office/officeart/2005/8/layout/hList6"/>
    <dgm:cxn modelId="{8FFB8B4E-5FE5-4DC8-B1C7-10D0B3918736}" srcId="{D777859C-314D-4E19-9486-58BD3CD6329D}" destId="{51CF0FF9-C5E6-4E98-807B-93DA81CA6FD1}" srcOrd="2" destOrd="0" parTransId="{CA73BFD2-87BF-4FDE-8CB4-80A860F4A1D5}" sibTransId="{05C92A72-EF2E-4C9E-BEB6-AB482E3F218D}"/>
    <dgm:cxn modelId="{58582F34-90D8-4ACA-BA3E-CF58C8625771}" type="presParOf" srcId="{4AEB1ABD-AEFC-4108-8264-756A666EA945}" destId="{2FDDDE4C-6793-496A-9FAF-FF7860952BF3}" srcOrd="0" destOrd="0" presId="urn:microsoft.com/office/officeart/2005/8/layout/hList6"/>
    <dgm:cxn modelId="{6959693E-DC34-466C-A253-298223592648}" type="presParOf" srcId="{4AEB1ABD-AEFC-4108-8264-756A666EA945}" destId="{61C4AA56-1C54-49BF-80A3-2A51D8BD3061}" srcOrd="1" destOrd="0" presId="urn:microsoft.com/office/officeart/2005/8/layout/hList6"/>
    <dgm:cxn modelId="{B2005A52-37DB-4D3C-8347-04950838CA71}" type="presParOf" srcId="{4AEB1ABD-AEFC-4108-8264-756A666EA945}" destId="{91282968-5B8C-45BC-81BA-FC2ED7EDC8BC}" srcOrd="2" destOrd="0" presId="urn:microsoft.com/office/officeart/2005/8/layout/hList6"/>
    <dgm:cxn modelId="{D1D0F930-197C-47F3-86EA-76064D3A71BB}" type="presParOf" srcId="{4AEB1ABD-AEFC-4108-8264-756A666EA945}" destId="{8BD1F22B-9C25-4040-99A6-4FF80D6CF040}" srcOrd="3" destOrd="0" presId="urn:microsoft.com/office/officeart/2005/8/layout/hList6"/>
    <dgm:cxn modelId="{A84A7C6C-FE87-4ED8-9E22-33FD7E75A4C7}" type="presParOf" srcId="{4AEB1ABD-AEFC-4108-8264-756A666EA945}" destId="{3323A572-ED6E-4BB0-8050-DF1FFD18EF79}"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EFCB58-85FB-4CA6-B11F-ED88D9D5807E}" type="doc">
      <dgm:prSet loTypeId="urn:microsoft.com/office/officeart/2005/8/layout/hList3" loCatId="list" qsTypeId="urn:microsoft.com/office/officeart/2005/8/quickstyle/simple1" qsCatId="simple" csTypeId="urn:microsoft.com/office/officeart/2005/8/colors/accent2_2" csCatId="accent2" phldr="1"/>
      <dgm:spPr/>
      <dgm:t>
        <a:bodyPr/>
        <a:lstStyle/>
        <a:p>
          <a:endParaRPr lang="en-US"/>
        </a:p>
      </dgm:t>
    </dgm:pt>
    <dgm:pt modelId="{1CF64FDB-A3D8-48F2-8540-540260701EDF}">
      <dgm:prSet phldrT="[Text]"/>
      <dgm:spPr/>
      <dgm:t>
        <a:bodyPr/>
        <a:lstStyle/>
        <a:p>
          <a:r>
            <a:rPr lang="en-US" dirty="0" smtClean="0"/>
            <a:t>Chemical Species</a:t>
          </a:r>
          <a:endParaRPr lang="en-US" dirty="0"/>
        </a:p>
      </dgm:t>
      <dgm:extLst>
        <a:ext uri="{E40237B7-FDA0-4F09-8148-C483321AD2D9}">
          <dgm14:cNvPr xmlns:dgm14="http://schemas.microsoft.com/office/drawing/2010/diagram" id="0" name="" descr="Text withing rectangles indicates chemical species without a state or federal standard, not on screening list, and with an ESL are subject to the mera."/>
        </a:ext>
      </dgm:extLst>
    </dgm:pt>
    <dgm:pt modelId="{BD6F2072-29D2-4FC1-A750-AB1938A3B997}" type="parTrans" cxnId="{D9CCB704-AB90-4F94-9CC7-757083A27CC4}">
      <dgm:prSet/>
      <dgm:spPr/>
      <dgm:t>
        <a:bodyPr/>
        <a:lstStyle/>
        <a:p>
          <a:endParaRPr lang="en-US"/>
        </a:p>
      </dgm:t>
    </dgm:pt>
    <dgm:pt modelId="{D45B0A77-5935-4B60-BA55-B2E036FFC3FE}" type="sibTrans" cxnId="{D9CCB704-AB90-4F94-9CC7-757083A27CC4}">
      <dgm:prSet/>
      <dgm:spPr/>
      <dgm:t>
        <a:bodyPr/>
        <a:lstStyle/>
        <a:p>
          <a:endParaRPr lang="en-US"/>
        </a:p>
      </dgm:t>
    </dgm:pt>
    <dgm:pt modelId="{5BB67638-F55D-47EF-9F25-A17DDE697175}">
      <dgm:prSet phldrT="[Text]"/>
      <dgm:spPr/>
      <dgm:t>
        <a:bodyPr/>
        <a:lstStyle/>
        <a:p>
          <a:r>
            <a:rPr lang="en-US" dirty="0" smtClean="0"/>
            <a:t>With an ESL</a:t>
          </a:r>
          <a:endParaRPr lang="en-US" dirty="0"/>
        </a:p>
      </dgm:t>
    </dgm:pt>
    <dgm:pt modelId="{52C2C38C-875F-4881-8B27-091D14D901EB}" type="parTrans" cxnId="{DECACA22-0C2A-4B0B-9F45-3B1A30E984EB}">
      <dgm:prSet/>
      <dgm:spPr/>
      <dgm:t>
        <a:bodyPr/>
        <a:lstStyle/>
        <a:p>
          <a:endParaRPr lang="en-US"/>
        </a:p>
      </dgm:t>
    </dgm:pt>
    <dgm:pt modelId="{77A89B57-05E7-405C-BA45-1CCADB8C7354}" type="sibTrans" cxnId="{DECACA22-0C2A-4B0B-9F45-3B1A30E984EB}">
      <dgm:prSet/>
      <dgm:spPr/>
      <dgm:t>
        <a:bodyPr/>
        <a:lstStyle/>
        <a:p>
          <a:endParaRPr lang="en-US"/>
        </a:p>
      </dgm:t>
    </dgm:pt>
    <dgm:pt modelId="{438495DD-40FA-494B-8EFF-C111C4874650}">
      <dgm:prSet/>
      <dgm:spPr/>
      <dgm:t>
        <a:bodyPr/>
        <a:lstStyle/>
        <a:p>
          <a:r>
            <a:rPr lang="en-US" dirty="0" smtClean="0"/>
            <a:t>Without State or Federal Standard</a:t>
          </a:r>
          <a:endParaRPr lang="en-US" dirty="0"/>
        </a:p>
      </dgm:t>
    </dgm:pt>
    <dgm:pt modelId="{D085B613-2F33-4986-9C30-AED45B628090}" type="parTrans" cxnId="{DD3A62B3-68A7-4BDC-AFA8-F699EA64BDEA}">
      <dgm:prSet/>
      <dgm:spPr/>
      <dgm:t>
        <a:bodyPr/>
        <a:lstStyle/>
        <a:p>
          <a:endParaRPr lang="en-US"/>
        </a:p>
      </dgm:t>
    </dgm:pt>
    <dgm:pt modelId="{479CC9B6-B696-4659-8A3B-9669A539DDA5}" type="sibTrans" cxnId="{DD3A62B3-68A7-4BDC-AFA8-F699EA64BDEA}">
      <dgm:prSet/>
      <dgm:spPr/>
      <dgm:t>
        <a:bodyPr/>
        <a:lstStyle/>
        <a:p>
          <a:endParaRPr lang="en-US"/>
        </a:p>
      </dgm:t>
    </dgm:pt>
    <dgm:pt modelId="{A2665E3C-CAF0-47D2-ADEB-C582278DE3E2}">
      <dgm:prSet/>
      <dgm:spPr/>
      <dgm:t>
        <a:bodyPr/>
        <a:lstStyle/>
        <a:p>
          <a:r>
            <a:rPr lang="en-US" dirty="0" smtClean="0"/>
            <a:t>Not on Tox Screening List</a:t>
          </a:r>
          <a:endParaRPr lang="en-US" dirty="0"/>
        </a:p>
      </dgm:t>
    </dgm:pt>
    <dgm:pt modelId="{623E66A6-1C61-405D-B998-F397459BB55B}" type="parTrans" cxnId="{D4E93556-4AF8-4761-9DA6-A8D7B491CC12}">
      <dgm:prSet/>
      <dgm:spPr/>
      <dgm:t>
        <a:bodyPr/>
        <a:lstStyle/>
        <a:p>
          <a:endParaRPr lang="en-US"/>
        </a:p>
      </dgm:t>
    </dgm:pt>
    <dgm:pt modelId="{4FE6FA26-FD03-415F-97D0-F61E1026ADFF}" type="sibTrans" cxnId="{D4E93556-4AF8-4761-9DA6-A8D7B491CC12}">
      <dgm:prSet/>
      <dgm:spPr/>
      <dgm:t>
        <a:bodyPr/>
        <a:lstStyle/>
        <a:p>
          <a:endParaRPr lang="en-US"/>
        </a:p>
      </dgm:t>
    </dgm:pt>
    <dgm:pt modelId="{8F5BFE2A-E7C9-4967-B340-9325BA113E1B}" type="pres">
      <dgm:prSet presAssocID="{1FEFCB58-85FB-4CA6-B11F-ED88D9D5807E}" presName="composite" presStyleCnt="0">
        <dgm:presLayoutVars>
          <dgm:chMax val="1"/>
          <dgm:dir/>
          <dgm:resizeHandles val="exact"/>
        </dgm:presLayoutVars>
      </dgm:prSet>
      <dgm:spPr/>
      <dgm:t>
        <a:bodyPr/>
        <a:lstStyle/>
        <a:p>
          <a:endParaRPr lang="en-US"/>
        </a:p>
      </dgm:t>
    </dgm:pt>
    <dgm:pt modelId="{539E7E01-E2E1-4A15-8FC0-7669482BF189}" type="pres">
      <dgm:prSet presAssocID="{1CF64FDB-A3D8-48F2-8540-540260701EDF}" presName="roof" presStyleLbl="dkBgShp" presStyleIdx="0" presStyleCnt="2"/>
      <dgm:spPr/>
      <dgm:t>
        <a:bodyPr/>
        <a:lstStyle/>
        <a:p>
          <a:endParaRPr lang="en-US"/>
        </a:p>
      </dgm:t>
    </dgm:pt>
    <dgm:pt modelId="{453ECE8D-2B8C-4B3F-B849-81B0D4A3B770}" type="pres">
      <dgm:prSet presAssocID="{1CF64FDB-A3D8-48F2-8540-540260701EDF}" presName="pillars" presStyleCnt="0"/>
      <dgm:spPr/>
    </dgm:pt>
    <dgm:pt modelId="{8CD7EB99-DD24-41E5-BFB6-935DCB72F1E7}" type="pres">
      <dgm:prSet presAssocID="{1CF64FDB-A3D8-48F2-8540-540260701EDF}" presName="pillar1" presStyleLbl="node1" presStyleIdx="0" presStyleCnt="3">
        <dgm:presLayoutVars>
          <dgm:bulletEnabled val="1"/>
        </dgm:presLayoutVars>
      </dgm:prSet>
      <dgm:spPr/>
      <dgm:t>
        <a:bodyPr/>
        <a:lstStyle/>
        <a:p>
          <a:endParaRPr lang="en-US"/>
        </a:p>
      </dgm:t>
    </dgm:pt>
    <dgm:pt modelId="{6811A6B7-E450-4423-9074-2B23155FE635}" type="pres">
      <dgm:prSet presAssocID="{A2665E3C-CAF0-47D2-ADEB-C582278DE3E2}" presName="pillarX" presStyleLbl="node1" presStyleIdx="1" presStyleCnt="3">
        <dgm:presLayoutVars>
          <dgm:bulletEnabled val="1"/>
        </dgm:presLayoutVars>
      </dgm:prSet>
      <dgm:spPr/>
      <dgm:t>
        <a:bodyPr/>
        <a:lstStyle/>
        <a:p>
          <a:endParaRPr lang="en-US"/>
        </a:p>
      </dgm:t>
    </dgm:pt>
    <dgm:pt modelId="{F4865CD5-1EE1-48AE-854B-CCBF63424938}" type="pres">
      <dgm:prSet presAssocID="{5BB67638-F55D-47EF-9F25-A17DDE697175}" presName="pillarX" presStyleLbl="node1" presStyleIdx="2" presStyleCnt="3">
        <dgm:presLayoutVars>
          <dgm:bulletEnabled val="1"/>
        </dgm:presLayoutVars>
      </dgm:prSet>
      <dgm:spPr/>
      <dgm:t>
        <a:bodyPr/>
        <a:lstStyle/>
        <a:p>
          <a:endParaRPr lang="en-US"/>
        </a:p>
      </dgm:t>
    </dgm:pt>
    <dgm:pt modelId="{0B2ED30E-C434-48D8-902F-8055ABC99061}" type="pres">
      <dgm:prSet presAssocID="{1CF64FDB-A3D8-48F2-8540-540260701EDF}" presName="base" presStyleLbl="dkBgShp" presStyleIdx="1" presStyleCnt="2"/>
      <dgm:spPr/>
      <dgm:extLst>
        <a:ext uri="{E40237B7-FDA0-4F09-8148-C483321AD2D9}">
          <dgm14:cNvPr xmlns:dgm14="http://schemas.microsoft.com/office/drawing/2010/diagram" id="0" name="" descr="Diagram showing applicablity in of Step Zero: Chemical species without state or federal standard, chemical species not on Toxicology screening list, chemical species with an ESL."/>
        </a:ext>
      </dgm:extLst>
    </dgm:pt>
  </dgm:ptLst>
  <dgm:cxnLst>
    <dgm:cxn modelId="{D9CCB704-AB90-4F94-9CC7-757083A27CC4}" srcId="{1FEFCB58-85FB-4CA6-B11F-ED88D9D5807E}" destId="{1CF64FDB-A3D8-48F2-8540-540260701EDF}" srcOrd="0" destOrd="0" parTransId="{BD6F2072-29D2-4FC1-A750-AB1938A3B997}" sibTransId="{D45B0A77-5935-4B60-BA55-B2E036FFC3FE}"/>
    <dgm:cxn modelId="{FF37BF6D-500A-4349-931A-B095A2057477}" type="presOf" srcId="{1FEFCB58-85FB-4CA6-B11F-ED88D9D5807E}" destId="{8F5BFE2A-E7C9-4967-B340-9325BA113E1B}" srcOrd="0" destOrd="0" presId="urn:microsoft.com/office/officeart/2005/8/layout/hList3"/>
    <dgm:cxn modelId="{24B4C213-0DC3-481A-944B-783BD02D80C8}" type="presOf" srcId="{1CF64FDB-A3D8-48F2-8540-540260701EDF}" destId="{539E7E01-E2E1-4A15-8FC0-7669482BF189}" srcOrd="0" destOrd="0" presId="urn:microsoft.com/office/officeart/2005/8/layout/hList3"/>
    <dgm:cxn modelId="{F8290449-9DCF-42C4-803D-84C2C11397E5}" type="presOf" srcId="{5BB67638-F55D-47EF-9F25-A17DDE697175}" destId="{F4865CD5-1EE1-48AE-854B-CCBF63424938}" srcOrd="0" destOrd="0" presId="urn:microsoft.com/office/officeart/2005/8/layout/hList3"/>
    <dgm:cxn modelId="{07981C9B-7F1C-43A9-80E0-42F3C254B175}" type="presOf" srcId="{A2665E3C-CAF0-47D2-ADEB-C582278DE3E2}" destId="{6811A6B7-E450-4423-9074-2B23155FE635}" srcOrd="0" destOrd="0" presId="urn:microsoft.com/office/officeart/2005/8/layout/hList3"/>
    <dgm:cxn modelId="{32720E5D-7D0D-4EF4-AF2E-A6AC725F36CA}" type="presOf" srcId="{438495DD-40FA-494B-8EFF-C111C4874650}" destId="{8CD7EB99-DD24-41E5-BFB6-935DCB72F1E7}" srcOrd="0" destOrd="0" presId="urn:microsoft.com/office/officeart/2005/8/layout/hList3"/>
    <dgm:cxn modelId="{DECACA22-0C2A-4B0B-9F45-3B1A30E984EB}" srcId="{1CF64FDB-A3D8-48F2-8540-540260701EDF}" destId="{5BB67638-F55D-47EF-9F25-A17DDE697175}" srcOrd="2" destOrd="0" parTransId="{52C2C38C-875F-4881-8B27-091D14D901EB}" sibTransId="{77A89B57-05E7-405C-BA45-1CCADB8C7354}"/>
    <dgm:cxn modelId="{DD3A62B3-68A7-4BDC-AFA8-F699EA64BDEA}" srcId="{1CF64FDB-A3D8-48F2-8540-540260701EDF}" destId="{438495DD-40FA-494B-8EFF-C111C4874650}" srcOrd="0" destOrd="0" parTransId="{D085B613-2F33-4986-9C30-AED45B628090}" sibTransId="{479CC9B6-B696-4659-8A3B-9669A539DDA5}"/>
    <dgm:cxn modelId="{D4E93556-4AF8-4761-9DA6-A8D7B491CC12}" srcId="{1CF64FDB-A3D8-48F2-8540-540260701EDF}" destId="{A2665E3C-CAF0-47D2-ADEB-C582278DE3E2}" srcOrd="1" destOrd="0" parTransId="{623E66A6-1C61-405D-B998-F397459BB55B}" sibTransId="{4FE6FA26-FD03-415F-97D0-F61E1026ADFF}"/>
    <dgm:cxn modelId="{F5872A0F-AFC0-47EC-8318-29AA916E647F}" type="presParOf" srcId="{8F5BFE2A-E7C9-4967-B340-9325BA113E1B}" destId="{539E7E01-E2E1-4A15-8FC0-7669482BF189}" srcOrd="0" destOrd="0" presId="urn:microsoft.com/office/officeart/2005/8/layout/hList3"/>
    <dgm:cxn modelId="{C49E3973-B72B-42A1-AB28-A545BC67A2C4}" type="presParOf" srcId="{8F5BFE2A-E7C9-4967-B340-9325BA113E1B}" destId="{453ECE8D-2B8C-4B3F-B849-81B0D4A3B770}" srcOrd="1" destOrd="0" presId="urn:microsoft.com/office/officeart/2005/8/layout/hList3"/>
    <dgm:cxn modelId="{18E24B81-3C26-4B97-AC8B-3C981703B1BE}" type="presParOf" srcId="{453ECE8D-2B8C-4B3F-B849-81B0D4A3B770}" destId="{8CD7EB99-DD24-41E5-BFB6-935DCB72F1E7}" srcOrd="0" destOrd="0" presId="urn:microsoft.com/office/officeart/2005/8/layout/hList3"/>
    <dgm:cxn modelId="{631A7A91-976F-436C-8D15-F4E9BE6E04DA}" type="presParOf" srcId="{453ECE8D-2B8C-4B3F-B849-81B0D4A3B770}" destId="{6811A6B7-E450-4423-9074-2B23155FE635}" srcOrd="1" destOrd="0" presId="urn:microsoft.com/office/officeart/2005/8/layout/hList3"/>
    <dgm:cxn modelId="{4AFB6B6F-E24B-4678-95E1-B67EDFAE9385}" type="presParOf" srcId="{453ECE8D-2B8C-4B3F-B849-81B0D4A3B770}" destId="{F4865CD5-1EE1-48AE-854B-CCBF63424938}" srcOrd="2" destOrd="0" presId="urn:microsoft.com/office/officeart/2005/8/layout/hList3"/>
    <dgm:cxn modelId="{2C650A0C-32B5-4F7D-9A83-0FE780816EF9}" type="presParOf" srcId="{8F5BFE2A-E7C9-4967-B340-9325BA113E1B}" destId="{0B2ED30E-C434-48D8-902F-8055ABC99061}"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F1E310-C663-4B68-8474-D26F8A140543}" type="doc">
      <dgm:prSet loTypeId="urn:microsoft.com/office/officeart/2005/8/layout/hList3" loCatId="list" qsTypeId="urn:microsoft.com/office/officeart/2005/8/quickstyle/simple2" qsCatId="simple" csTypeId="urn:microsoft.com/office/officeart/2005/8/colors/accent2_2" csCatId="accent2" phldr="1"/>
      <dgm:spPr/>
      <dgm:t>
        <a:bodyPr/>
        <a:lstStyle/>
        <a:p>
          <a:endParaRPr lang="en-US"/>
        </a:p>
      </dgm:t>
    </dgm:pt>
    <dgm:pt modelId="{C95313D8-C10C-4BC9-A080-6B8F09253A89}">
      <dgm:prSet phldrT="[Text]"/>
      <dgm:spPr/>
      <dgm:t>
        <a:bodyPr/>
        <a:lstStyle/>
        <a:p>
          <a:r>
            <a:rPr lang="en-US" dirty="0" smtClean="0"/>
            <a:t>When, How, What</a:t>
          </a:r>
          <a:endParaRPr lang="en-US" dirty="0"/>
        </a:p>
      </dgm:t>
    </dgm:pt>
    <dgm:pt modelId="{4B0DACAD-6238-4AD5-9D93-5EC963140600}" type="parTrans" cxnId="{C725C373-EA39-4957-AF48-8AB7FAE2D5B1}">
      <dgm:prSet/>
      <dgm:spPr/>
      <dgm:t>
        <a:bodyPr/>
        <a:lstStyle/>
        <a:p>
          <a:endParaRPr lang="en-US"/>
        </a:p>
      </dgm:t>
    </dgm:pt>
    <dgm:pt modelId="{832A0E6B-4617-4A8E-A60E-B55EE74CCDD0}" type="sibTrans" cxnId="{C725C373-EA39-4957-AF48-8AB7FAE2D5B1}">
      <dgm:prSet/>
      <dgm:spPr/>
      <dgm:t>
        <a:bodyPr/>
        <a:lstStyle/>
        <a:p>
          <a:endParaRPr lang="en-US"/>
        </a:p>
      </dgm:t>
    </dgm:pt>
    <dgm:pt modelId="{78AC591A-CCF6-446E-A345-378EE5C3B7CE}">
      <dgm:prSet phldrT="[Text]"/>
      <dgm:spPr/>
      <dgm:t>
        <a:bodyPr/>
        <a:lstStyle/>
        <a:p>
          <a:r>
            <a:rPr lang="en-US" dirty="0" smtClean="0"/>
            <a:t>When long-term analysis needed</a:t>
          </a:r>
          <a:endParaRPr lang="en-US" dirty="0"/>
        </a:p>
      </dgm:t>
    </dgm:pt>
    <dgm:pt modelId="{A01D2549-D503-404B-A373-E9521782F61B}" type="parTrans" cxnId="{03ED5278-F02C-4520-B587-02FC50326B38}">
      <dgm:prSet/>
      <dgm:spPr/>
      <dgm:t>
        <a:bodyPr/>
        <a:lstStyle/>
        <a:p>
          <a:endParaRPr lang="en-US"/>
        </a:p>
      </dgm:t>
    </dgm:pt>
    <dgm:pt modelId="{BE688C62-D4B0-4AD6-8EE0-894853E02708}" type="sibTrans" cxnId="{03ED5278-F02C-4520-B587-02FC50326B38}">
      <dgm:prSet/>
      <dgm:spPr/>
      <dgm:t>
        <a:bodyPr/>
        <a:lstStyle/>
        <a:p>
          <a:endParaRPr lang="en-US"/>
        </a:p>
      </dgm:t>
    </dgm:pt>
    <dgm:pt modelId="{CEE9DE8E-A9AB-4EA1-9D01-9D1F8EA2D516}">
      <dgm:prSet phldrT="[Text]"/>
      <dgm:spPr/>
      <dgm:t>
        <a:bodyPr/>
        <a:lstStyle/>
        <a:p>
          <a:r>
            <a:rPr lang="en-US" dirty="0" smtClean="0"/>
            <a:t>How to determine long-term GLC</a:t>
          </a:r>
          <a:r>
            <a:rPr lang="en-US" baseline="-25000" dirty="0" smtClean="0"/>
            <a:t>max</a:t>
          </a:r>
          <a:endParaRPr lang="en-US" baseline="-25000" dirty="0"/>
        </a:p>
      </dgm:t>
    </dgm:pt>
    <dgm:pt modelId="{7B332C32-1825-462E-A1A2-098D1737E488}" type="parTrans" cxnId="{A12B8905-CE5F-496A-B065-F48EFD418678}">
      <dgm:prSet/>
      <dgm:spPr/>
      <dgm:t>
        <a:bodyPr/>
        <a:lstStyle/>
        <a:p>
          <a:endParaRPr lang="en-US"/>
        </a:p>
      </dgm:t>
    </dgm:pt>
    <dgm:pt modelId="{8028A089-8C37-47EA-A0AB-B3595ED5D47E}" type="sibTrans" cxnId="{A12B8905-CE5F-496A-B065-F48EFD418678}">
      <dgm:prSet/>
      <dgm:spPr/>
      <dgm:t>
        <a:bodyPr/>
        <a:lstStyle/>
        <a:p>
          <a:endParaRPr lang="en-US"/>
        </a:p>
      </dgm:t>
    </dgm:pt>
    <dgm:pt modelId="{A12E06DB-7443-4807-B870-9D14166C0548}">
      <dgm:prSet phldrT="[Text]"/>
      <dgm:spPr/>
      <dgm:t>
        <a:bodyPr/>
        <a:lstStyle/>
        <a:p>
          <a:r>
            <a:rPr lang="en-US" dirty="0" smtClean="0"/>
            <a:t>What to do for APWL</a:t>
          </a:r>
          <a:endParaRPr lang="en-US" dirty="0"/>
        </a:p>
      </dgm:t>
    </dgm:pt>
    <dgm:pt modelId="{CAEF80DB-54F8-4596-9ECB-727DF780DBFE}" type="parTrans" cxnId="{73D14B3D-551A-402A-A816-3F846163EB81}">
      <dgm:prSet/>
      <dgm:spPr/>
      <dgm:t>
        <a:bodyPr/>
        <a:lstStyle/>
        <a:p>
          <a:endParaRPr lang="en-US"/>
        </a:p>
      </dgm:t>
    </dgm:pt>
    <dgm:pt modelId="{EF4AC8D4-AE82-48F9-B2CC-A5B8684B670E}" type="sibTrans" cxnId="{73D14B3D-551A-402A-A816-3F846163EB81}">
      <dgm:prSet/>
      <dgm:spPr/>
      <dgm:t>
        <a:bodyPr/>
        <a:lstStyle/>
        <a:p>
          <a:endParaRPr lang="en-US"/>
        </a:p>
      </dgm:t>
    </dgm:pt>
    <dgm:pt modelId="{343578D9-2248-4572-BC5D-A157508AC83F}">
      <dgm:prSet/>
      <dgm:spPr/>
      <dgm:t>
        <a:bodyPr/>
        <a:lstStyle/>
        <a:p>
          <a:r>
            <a:rPr lang="en-US" dirty="0" smtClean="0"/>
            <a:t>When to include MSS and PBRs</a:t>
          </a:r>
          <a:endParaRPr lang="en-US" dirty="0"/>
        </a:p>
      </dgm:t>
    </dgm:pt>
    <dgm:pt modelId="{98BDAC88-F0B5-4CED-ABD3-71437172D60F}" type="parTrans" cxnId="{FEE1D230-D1F2-41CB-ABCC-A954F8105220}">
      <dgm:prSet/>
      <dgm:spPr/>
      <dgm:t>
        <a:bodyPr/>
        <a:lstStyle/>
        <a:p>
          <a:endParaRPr lang="en-US"/>
        </a:p>
      </dgm:t>
    </dgm:pt>
    <dgm:pt modelId="{F7E92EFD-76CF-4A89-A6E4-BB7F39585A05}" type="sibTrans" cxnId="{FEE1D230-D1F2-41CB-ABCC-A954F8105220}">
      <dgm:prSet/>
      <dgm:spPr/>
      <dgm:t>
        <a:bodyPr/>
        <a:lstStyle/>
        <a:p>
          <a:endParaRPr lang="en-US"/>
        </a:p>
      </dgm:t>
    </dgm:pt>
    <dgm:pt modelId="{D9289AB8-69EB-4A0E-B0EE-B0CFA51D7C3F}" type="pres">
      <dgm:prSet presAssocID="{03F1E310-C663-4B68-8474-D26F8A140543}" presName="composite" presStyleCnt="0">
        <dgm:presLayoutVars>
          <dgm:chMax val="1"/>
          <dgm:dir/>
          <dgm:resizeHandles val="exact"/>
        </dgm:presLayoutVars>
      </dgm:prSet>
      <dgm:spPr/>
      <dgm:t>
        <a:bodyPr/>
        <a:lstStyle/>
        <a:p>
          <a:endParaRPr lang="en-US"/>
        </a:p>
      </dgm:t>
    </dgm:pt>
    <dgm:pt modelId="{E9662DB3-80C3-4C81-A12E-45FC6855728D}" type="pres">
      <dgm:prSet presAssocID="{C95313D8-C10C-4BC9-A080-6B8F09253A89}" presName="roof" presStyleLbl="dkBgShp" presStyleIdx="0" presStyleCnt="2"/>
      <dgm:spPr/>
      <dgm:t>
        <a:bodyPr/>
        <a:lstStyle/>
        <a:p>
          <a:endParaRPr lang="en-US"/>
        </a:p>
      </dgm:t>
    </dgm:pt>
    <dgm:pt modelId="{FAE55A67-B29E-4A72-BC0B-905A4A5C8C9C}" type="pres">
      <dgm:prSet presAssocID="{C95313D8-C10C-4BC9-A080-6B8F09253A89}" presName="pillars" presStyleCnt="0"/>
      <dgm:spPr/>
    </dgm:pt>
    <dgm:pt modelId="{6890198D-BAEC-46D2-B690-BFB73B892BA1}" type="pres">
      <dgm:prSet presAssocID="{C95313D8-C10C-4BC9-A080-6B8F09253A89}" presName="pillar1" presStyleLbl="node1" presStyleIdx="0" presStyleCnt="4">
        <dgm:presLayoutVars>
          <dgm:bulletEnabled val="1"/>
        </dgm:presLayoutVars>
      </dgm:prSet>
      <dgm:spPr/>
      <dgm:t>
        <a:bodyPr/>
        <a:lstStyle/>
        <a:p>
          <a:endParaRPr lang="en-US"/>
        </a:p>
      </dgm:t>
    </dgm:pt>
    <dgm:pt modelId="{90002C59-1B75-4444-AA1A-5E34F6A3E5DE}" type="pres">
      <dgm:prSet presAssocID="{CEE9DE8E-A9AB-4EA1-9D01-9D1F8EA2D516}" presName="pillarX" presStyleLbl="node1" presStyleIdx="1" presStyleCnt="4">
        <dgm:presLayoutVars>
          <dgm:bulletEnabled val="1"/>
        </dgm:presLayoutVars>
      </dgm:prSet>
      <dgm:spPr/>
      <dgm:t>
        <a:bodyPr/>
        <a:lstStyle/>
        <a:p>
          <a:endParaRPr lang="en-US"/>
        </a:p>
      </dgm:t>
    </dgm:pt>
    <dgm:pt modelId="{65E17392-C6E6-45FC-92DA-4224BC595BD9}" type="pres">
      <dgm:prSet presAssocID="{343578D9-2248-4572-BC5D-A157508AC83F}" presName="pillarX" presStyleLbl="node1" presStyleIdx="2" presStyleCnt="4">
        <dgm:presLayoutVars>
          <dgm:bulletEnabled val="1"/>
        </dgm:presLayoutVars>
      </dgm:prSet>
      <dgm:spPr/>
      <dgm:t>
        <a:bodyPr/>
        <a:lstStyle/>
        <a:p>
          <a:endParaRPr lang="en-US"/>
        </a:p>
      </dgm:t>
    </dgm:pt>
    <dgm:pt modelId="{7F3ABD9F-65C5-48E5-9FDF-81D8ADA3A384}" type="pres">
      <dgm:prSet presAssocID="{A12E06DB-7443-4807-B870-9D14166C0548}" presName="pillarX" presStyleLbl="node1" presStyleIdx="3" presStyleCnt="4">
        <dgm:presLayoutVars>
          <dgm:bulletEnabled val="1"/>
        </dgm:presLayoutVars>
      </dgm:prSet>
      <dgm:spPr/>
      <dgm:t>
        <a:bodyPr/>
        <a:lstStyle/>
        <a:p>
          <a:endParaRPr lang="en-US"/>
        </a:p>
      </dgm:t>
    </dgm:pt>
    <dgm:pt modelId="{57653B94-6284-43E6-86BC-12DC98501467}" type="pres">
      <dgm:prSet presAssocID="{C95313D8-C10C-4BC9-A080-6B8F09253A89}" presName="base" presStyleLbl="dkBgShp" presStyleIdx="1" presStyleCnt="2"/>
      <dgm:spPr/>
      <dgm:extLst>
        <a:ext uri="{E40237B7-FDA0-4F09-8148-C483321AD2D9}">
          <dgm14:cNvPr xmlns:dgm14="http://schemas.microsoft.com/office/drawing/2010/diagram" id="0" name="" descr="Diagram showing what, when, how of MERA: when a long term anlaysis is needed, how to determine the long term GLCmax, when to include MSS and PBRs, what to do for APWL."/>
        </a:ext>
      </dgm:extLst>
    </dgm:pt>
  </dgm:ptLst>
  <dgm:cxnLst>
    <dgm:cxn modelId="{CEEB543D-6474-4C77-9B9F-BB419E28A146}" type="presOf" srcId="{343578D9-2248-4572-BC5D-A157508AC83F}" destId="{65E17392-C6E6-45FC-92DA-4224BC595BD9}" srcOrd="0" destOrd="0" presId="urn:microsoft.com/office/officeart/2005/8/layout/hList3"/>
    <dgm:cxn modelId="{DFE6EA68-EAB7-4196-B6FB-F4283BACFBC4}" type="presOf" srcId="{A12E06DB-7443-4807-B870-9D14166C0548}" destId="{7F3ABD9F-65C5-48E5-9FDF-81D8ADA3A384}" srcOrd="0" destOrd="0" presId="urn:microsoft.com/office/officeart/2005/8/layout/hList3"/>
    <dgm:cxn modelId="{03ED5278-F02C-4520-B587-02FC50326B38}" srcId="{C95313D8-C10C-4BC9-A080-6B8F09253A89}" destId="{78AC591A-CCF6-446E-A345-378EE5C3B7CE}" srcOrd="0" destOrd="0" parTransId="{A01D2549-D503-404B-A373-E9521782F61B}" sibTransId="{BE688C62-D4B0-4AD6-8EE0-894853E02708}"/>
    <dgm:cxn modelId="{C725C373-EA39-4957-AF48-8AB7FAE2D5B1}" srcId="{03F1E310-C663-4B68-8474-D26F8A140543}" destId="{C95313D8-C10C-4BC9-A080-6B8F09253A89}" srcOrd="0" destOrd="0" parTransId="{4B0DACAD-6238-4AD5-9D93-5EC963140600}" sibTransId="{832A0E6B-4617-4A8E-A60E-B55EE74CCDD0}"/>
    <dgm:cxn modelId="{FEE1D230-D1F2-41CB-ABCC-A954F8105220}" srcId="{C95313D8-C10C-4BC9-A080-6B8F09253A89}" destId="{343578D9-2248-4572-BC5D-A157508AC83F}" srcOrd="2" destOrd="0" parTransId="{98BDAC88-F0B5-4CED-ABD3-71437172D60F}" sibTransId="{F7E92EFD-76CF-4A89-A6E4-BB7F39585A05}"/>
    <dgm:cxn modelId="{675CD5CA-5232-4FBF-9D4C-B1AE7A8E9768}" type="presOf" srcId="{78AC591A-CCF6-446E-A345-378EE5C3B7CE}" destId="{6890198D-BAEC-46D2-B690-BFB73B892BA1}" srcOrd="0" destOrd="0" presId="urn:microsoft.com/office/officeart/2005/8/layout/hList3"/>
    <dgm:cxn modelId="{F980862F-E330-4E73-9BCE-0C3972A82C26}" type="presOf" srcId="{CEE9DE8E-A9AB-4EA1-9D01-9D1F8EA2D516}" destId="{90002C59-1B75-4444-AA1A-5E34F6A3E5DE}" srcOrd="0" destOrd="0" presId="urn:microsoft.com/office/officeart/2005/8/layout/hList3"/>
    <dgm:cxn modelId="{A12B8905-CE5F-496A-B065-F48EFD418678}" srcId="{C95313D8-C10C-4BC9-A080-6B8F09253A89}" destId="{CEE9DE8E-A9AB-4EA1-9D01-9D1F8EA2D516}" srcOrd="1" destOrd="0" parTransId="{7B332C32-1825-462E-A1A2-098D1737E488}" sibTransId="{8028A089-8C37-47EA-A0AB-B3595ED5D47E}"/>
    <dgm:cxn modelId="{73D14B3D-551A-402A-A816-3F846163EB81}" srcId="{C95313D8-C10C-4BC9-A080-6B8F09253A89}" destId="{A12E06DB-7443-4807-B870-9D14166C0548}" srcOrd="3" destOrd="0" parTransId="{CAEF80DB-54F8-4596-9ECB-727DF780DBFE}" sibTransId="{EF4AC8D4-AE82-48F9-B2CC-A5B8684B670E}"/>
    <dgm:cxn modelId="{8EAFE7E5-3A8A-4C0B-B8DE-8503E1FF1ECE}" type="presOf" srcId="{C95313D8-C10C-4BC9-A080-6B8F09253A89}" destId="{E9662DB3-80C3-4C81-A12E-45FC6855728D}" srcOrd="0" destOrd="0" presId="urn:microsoft.com/office/officeart/2005/8/layout/hList3"/>
    <dgm:cxn modelId="{3B99A795-C97F-4214-BDB1-34423F73E679}" type="presOf" srcId="{03F1E310-C663-4B68-8474-D26F8A140543}" destId="{D9289AB8-69EB-4A0E-B0EE-B0CFA51D7C3F}" srcOrd="0" destOrd="0" presId="urn:microsoft.com/office/officeart/2005/8/layout/hList3"/>
    <dgm:cxn modelId="{F374F165-E7D2-4B74-A369-47387D5FA093}" type="presParOf" srcId="{D9289AB8-69EB-4A0E-B0EE-B0CFA51D7C3F}" destId="{E9662DB3-80C3-4C81-A12E-45FC6855728D}" srcOrd="0" destOrd="0" presId="urn:microsoft.com/office/officeart/2005/8/layout/hList3"/>
    <dgm:cxn modelId="{D56B71E6-5D7E-4359-8112-060D8D225EA9}" type="presParOf" srcId="{D9289AB8-69EB-4A0E-B0EE-B0CFA51D7C3F}" destId="{FAE55A67-B29E-4A72-BC0B-905A4A5C8C9C}" srcOrd="1" destOrd="0" presId="urn:microsoft.com/office/officeart/2005/8/layout/hList3"/>
    <dgm:cxn modelId="{AE15632D-3DAC-4EB0-AAC2-EBD5DB13E184}" type="presParOf" srcId="{FAE55A67-B29E-4A72-BC0B-905A4A5C8C9C}" destId="{6890198D-BAEC-46D2-B690-BFB73B892BA1}" srcOrd="0" destOrd="0" presId="urn:microsoft.com/office/officeart/2005/8/layout/hList3"/>
    <dgm:cxn modelId="{546369EB-729F-4464-A695-3F3E03C62E58}" type="presParOf" srcId="{FAE55A67-B29E-4A72-BC0B-905A4A5C8C9C}" destId="{90002C59-1B75-4444-AA1A-5E34F6A3E5DE}" srcOrd="1" destOrd="0" presId="urn:microsoft.com/office/officeart/2005/8/layout/hList3"/>
    <dgm:cxn modelId="{78367299-ECB5-4E39-BAA1-5D95E2E54039}" type="presParOf" srcId="{FAE55A67-B29E-4A72-BC0B-905A4A5C8C9C}" destId="{65E17392-C6E6-45FC-92DA-4224BC595BD9}" srcOrd="2" destOrd="0" presId="urn:microsoft.com/office/officeart/2005/8/layout/hList3"/>
    <dgm:cxn modelId="{EF844CA5-544F-4E43-8FCE-6820D15DCDB9}" type="presParOf" srcId="{FAE55A67-B29E-4A72-BC0B-905A4A5C8C9C}" destId="{7F3ABD9F-65C5-48E5-9FDF-81D8ADA3A384}" srcOrd="3" destOrd="0" presId="urn:microsoft.com/office/officeart/2005/8/layout/hList3"/>
    <dgm:cxn modelId="{8B17DAFF-6BD6-48A3-8A25-41F3BD0D03BB}" type="presParOf" srcId="{D9289AB8-69EB-4A0E-B0EE-B0CFA51D7C3F}" destId="{57653B94-6284-43E6-86BC-12DC98501467}"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AE1E2C-580E-452C-9BD6-A3AB1534361A}" type="doc">
      <dgm:prSet loTypeId="urn:microsoft.com/office/officeart/2005/8/layout/vList3" loCatId="list" qsTypeId="urn:microsoft.com/office/officeart/2005/8/quickstyle/simple1" qsCatId="simple" csTypeId="urn:microsoft.com/office/officeart/2005/8/colors/accent1_2" csCatId="accent1" phldr="1"/>
      <dgm:spPr/>
    </dgm:pt>
    <dgm:pt modelId="{1E296AE3-4F4F-4AD2-B643-476205ECD807}">
      <dgm:prSet phldrT="[Text]"/>
      <dgm:spPr>
        <a:xfrm rot="10800000">
          <a:off x="1799653" y="1063212"/>
          <a:ext cx="4763262" cy="2399538"/>
        </a:xfrm>
        <a:prstGeom prst="homePlate">
          <a:avLst/>
        </a:prstGeom>
        <a:solidFill>
          <a:srgbClr val="37528D"/>
        </a:solidFill>
        <a:ln w="25400" cap="flat" cmpd="sng" algn="ctr">
          <a:solidFill>
            <a:srgbClr val="FFFFF0">
              <a:hueOff val="0"/>
              <a:satOff val="0"/>
              <a:lumOff val="0"/>
              <a:alphaOff val="0"/>
            </a:srgbClr>
          </a:solidFill>
          <a:prstDash val="solid"/>
        </a:ln>
        <a:effectLst/>
      </dgm:spPr>
      <dgm:t>
        <a:bodyPr/>
        <a:lstStyle/>
        <a:p>
          <a:r>
            <a:rPr lang="en-US" b="1" u="none" dirty="0" smtClean="0">
              <a:solidFill>
                <a:srgbClr val="FFFFF0"/>
              </a:solidFill>
              <a:latin typeface="Verdana"/>
              <a:ea typeface="+mn-ea"/>
              <a:cs typeface="+mn-cs"/>
            </a:rPr>
            <a:t>One Stop Shop - </a:t>
          </a:r>
        </a:p>
      </dgm:t>
      <dgm:extLst>
        <a:ext uri="{E40237B7-FDA0-4F09-8148-C483321AD2D9}">
          <dgm14:cNvPr xmlns:dgm14="http://schemas.microsoft.com/office/drawing/2010/diagram" id="0" name="" descr="One Stop Shop - &#10; ESL List&#10; AMCV List&#10; Supporting Documentation"/>
        </a:ext>
      </dgm:extLst>
    </dgm:pt>
    <dgm:pt modelId="{6AEB61F3-E64B-4126-9FE9-69F90BB9CE48}" type="parTrans" cxnId="{97B3B577-7609-4BD8-A7A2-7C09BBACCE61}">
      <dgm:prSet/>
      <dgm:spPr/>
      <dgm:t>
        <a:bodyPr/>
        <a:lstStyle/>
        <a:p>
          <a:endParaRPr lang="en-US"/>
        </a:p>
      </dgm:t>
    </dgm:pt>
    <dgm:pt modelId="{D271E75D-3488-4618-A6A6-FF1FBFAE988C}" type="sibTrans" cxnId="{97B3B577-7609-4BD8-A7A2-7C09BBACCE61}">
      <dgm:prSet/>
      <dgm:spPr/>
      <dgm:t>
        <a:bodyPr/>
        <a:lstStyle/>
        <a:p>
          <a:endParaRPr lang="en-US"/>
        </a:p>
      </dgm:t>
    </dgm:pt>
    <dgm:pt modelId="{CB8BF935-FEA2-4BC8-83DE-4966BC7BF2FE}">
      <dgm:prSet phldrT="[Text]"/>
      <dgm:spPr>
        <a:xfrm rot="10800000">
          <a:off x="1799653" y="1063212"/>
          <a:ext cx="4763262" cy="2399538"/>
        </a:xfrm>
        <a:prstGeom prst="homePlate">
          <a:avLst/>
        </a:prstGeom>
        <a:solidFill>
          <a:srgbClr val="37528D"/>
        </a:solidFill>
        <a:ln w="25400" cap="flat" cmpd="sng" algn="ctr">
          <a:solidFill>
            <a:srgbClr val="FFFFF0">
              <a:hueOff val="0"/>
              <a:satOff val="0"/>
              <a:lumOff val="0"/>
              <a:alphaOff val="0"/>
            </a:srgbClr>
          </a:solidFill>
          <a:prstDash val="solid"/>
        </a:ln>
        <a:effectLst/>
      </dgm:spPr>
      <dgm:t>
        <a:bodyPr/>
        <a:lstStyle/>
        <a:p>
          <a:r>
            <a:rPr lang="en-US" dirty="0" smtClean="0">
              <a:solidFill>
                <a:srgbClr val="FFFFF0"/>
              </a:solidFill>
              <a:latin typeface="Verdana"/>
              <a:ea typeface="+mn-ea"/>
              <a:cs typeface="+mn-cs"/>
            </a:rPr>
            <a:t>AMCV List</a:t>
          </a:r>
          <a:endParaRPr lang="en-US" dirty="0">
            <a:solidFill>
              <a:srgbClr val="FFFFF0"/>
            </a:solidFill>
            <a:latin typeface="Verdana"/>
            <a:ea typeface="+mn-ea"/>
            <a:cs typeface="+mn-cs"/>
          </a:endParaRPr>
        </a:p>
      </dgm:t>
    </dgm:pt>
    <dgm:pt modelId="{27BFEFF4-906F-4F3A-B63D-AAE6518CBECC}" type="parTrans" cxnId="{5CF43888-B949-4D18-BE34-A0D5133B2E91}">
      <dgm:prSet/>
      <dgm:spPr/>
      <dgm:t>
        <a:bodyPr/>
        <a:lstStyle/>
        <a:p>
          <a:endParaRPr lang="en-US"/>
        </a:p>
      </dgm:t>
    </dgm:pt>
    <dgm:pt modelId="{D6401983-5539-4896-8E01-F99F3ECB3127}" type="sibTrans" cxnId="{5CF43888-B949-4D18-BE34-A0D5133B2E91}">
      <dgm:prSet/>
      <dgm:spPr/>
      <dgm:t>
        <a:bodyPr/>
        <a:lstStyle/>
        <a:p>
          <a:endParaRPr lang="en-US"/>
        </a:p>
      </dgm:t>
    </dgm:pt>
    <dgm:pt modelId="{57D3D449-5E4D-4179-AEAF-4FAFB4849C23}">
      <dgm:prSet phldrT="[Text]"/>
      <dgm:spPr>
        <a:xfrm rot="10800000">
          <a:off x="1799653" y="1063212"/>
          <a:ext cx="4763262" cy="2399538"/>
        </a:xfrm>
        <a:prstGeom prst="homePlate">
          <a:avLst/>
        </a:prstGeom>
        <a:solidFill>
          <a:srgbClr val="37528D"/>
        </a:solidFill>
        <a:ln w="25400" cap="flat" cmpd="sng" algn="ctr">
          <a:solidFill>
            <a:srgbClr val="FFFFF0">
              <a:hueOff val="0"/>
              <a:satOff val="0"/>
              <a:lumOff val="0"/>
              <a:alphaOff val="0"/>
            </a:srgbClr>
          </a:solidFill>
          <a:prstDash val="solid"/>
        </a:ln>
        <a:effectLst/>
      </dgm:spPr>
      <dgm:t>
        <a:bodyPr/>
        <a:lstStyle/>
        <a:p>
          <a:r>
            <a:rPr lang="en-US" dirty="0" smtClean="0">
              <a:solidFill>
                <a:srgbClr val="FFFFF0"/>
              </a:solidFill>
              <a:latin typeface="Verdana"/>
              <a:ea typeface="+mn-ea"/>
              <a:cs typeface="+mn-cs"/>
            </a:rPr>
            <a:t>Supporting Documentation</a:t>
          </a:r>
          <a:endParaRPr lang="en-US" dirty="0">
            <a:solidFill>
              <a:srgbClr val="FFFFF0"/>
            </a:solidFill>
            <a:latin typeface="Verdana"/>
            <a:ea typeface="+mn-ea"/>
            <a:cs typeface="+mn-cs"/>
          </a:endParaRPr>
        </a:p>
      </dgm:t>
    </dgm:pt>
    <dgm:pt modelId="{29136075-6B49-4F6E-9EE7-1F711D0E138D}" type="parTrans" cxnId="{DD6E9E01-2287-48C3-AF4C-2C723928DAA1}">
      <dgm:prSet/>
      <dgm:spPr/>
      <dgm:t>
        <a:bodyPr/>
        <a:lstStyle/>
        <a:p>
          <a:endParaRPr lang="en-US"/>
        </a:p>
      </dgm:t>
    </dgm:pt>
    <dgm:pt modelId="{C5D0D641-D41C-49CF-BB5E-6F5123CC78EC}" type="sibTrans" cxnId="{DD6E9E01-2287-48C3-AF4C-2C723928DAA1}">
      <dgm:prSet/>
      <dgm:spPr/>
      <dgm:t>
        <a:bodyPr/>
        <a:lstStyle/>
        <a:p>
          <a:endParaRPr lang="en-US"/>
        </a:p>
      </dgm:t>
    </dgm:pt>
    <dgm:pt modelId="{9F820450-E573-43E0-9CEA-09989F06D4C0}">
      <dgm:prSet phldrT="[Text]"/>
      <dgm:spPr>
        <a:xfrm rot="10800000">
          <a:off x="1799653" y="1063212"/>
          <a:ext cx="4763262" cy="2399538"/>
        </a:xfrm>
        <a:solidFill>
          <a:srgbClr val="37528D"/>
        </a:solidFill>
        <a:ln w="25400" cap="flat" cmpd="sng" algn="ctr">
          <a:solidFill>
            <a:srgbClr val="FFFFF0">
              <a:hueOff val="0"/>
              <a:satOff val="0"/>
              <a:lumOff val="0"/>
              <a:alphaOff val="0"/>
            </a:srgbClr>
          </a:solidFill>
          <a:prstDash val="solid"/>
        </a:ln>
        <a:effectLst/>
      </dgm:spPr>
      <dgm:t>
        <a:bodyPr/>
        <a:lstStyle/>
        <a:p>
          <a:r>
            <a:rPr lang="en-US" dirty="0" smtClean="0">
              <a:solidFill>
                <a:srgbClr val="FFFFF0"/>
              </a:solidFill>
              <a:latin typeface="Verdana"/>
              <a:ea typeface="+mn-ea"/>
              <a:cs typeface="+mn-cs"/>
            </a:rPr>
            <a:t>ESL List</a:t>
          </a:r>
          <a:endParaRPr lang="en-US" dirty="0">
            <a:solidFill>
              <a:srgbClr val="FFFFF0"/>
            </a:solidFill>
            <a:latin typeface="Verdana"/>
            <a:ea typeface="+mn-ea"/>
            <a:cs typeface="+mn-cs"/>
          </a:endParaRPr>
        </a:p>
      </dgm:t>
    </dgm:pt>
    <dgm:pt modelId="{B7CE81E4-7C84-480D-B2B7-3FF36F6AC44F}" type="parTrans" cxnId="{CB1E578D-65EE-420C-A542-E868B1095189}">
      <dgm:prSet/>
      <dgm:spPr/>
      <dgm:t>
        <a:bodyPr/>
        <a:lstStyle/>
        <a:p>
          <a:endParaRPr lang="en-US"/>
        </a:p>
      </dgm:t>
    </dgm:pt>
    <dgm:pt modelId="{3DB70366-E650-45D5-BAA4-3DB33ACA893B}" type="sibTrans" cxnId="{CB1E578D-65EE-420C-A542-E868B1095189}">
      <dgm:prSet/>
      <dgm:spPr/>
      <dgm:t>
        <a:bodyPr/>
        <a:lstStyle/>
        <a:p>
          <a:endParaRPr lang="en-US"/>
        </a:p>
      </dgm:t>
    </dgm:pt>
    <dgm:pt modelId="{43E4373E-89BD-43A7-B40A-8FA24C2A14C6}" type="pres">
      <dgm:prSet presAssocID="{EDAE1E2C-580E-452C-9BD6-A3AB1534361A}" presName="linearFlow" presStyleCnt="0">
        <dgm:presLayoutVars>
          <dgm:dir/>
          <dgm:resizeHandles val="exact"/>
        </dgm:presLayoutVars>
      </dgm:prSet>
      <dgm:spPr/>
    </dgm:pt>
    <dgm:pt modelId="{9A2E2779-A732-4AFC-BA72-E90628C39DB4}" type="pres">
      <dgm:prSet presAssocID="{1E296AE3-4F4F-4AD2-B643-476205ECD807}" presName="composite" presStyleCnt="0"/>
      <dgm:spPr/>
    </dgm:pt>
    <dgm:pt modelId="{75319944-44BB-4FF8-ABF9-FF22A862013C}" type="pres">
      <dgm:prSet presAssocID="{1E296AE3-4F4F-4AD2-B643-476205ECD807}" presName="imgShp" presStyleLbl="fgImgPlace1" presStyleIdx="0" presStyleCnt="1" custScaleX="130946" custScaleY="131457" custLinFactNeighborX="-5082"/>
      <dgm:spPr>
        <a:xfrm>
          <a:off x="599884" y="1063212"/>
          <a:ext cx="2399538" cy="2399538"/>
        </a:xfrm>
        <a:prstGeom prst="ellipse">
          <a:avLst/>
        </a:prstGeom>
        <a:blipFill rotWithShape="1">
          <a:blip xmlns:r="http://schemas.openxmlformats.org/officeDocument/2006/relationships" r:embed="rId1"/>
          <a:stretch>
            <a:fillRect/>
          </a:stretch>
        </a:blipFill>
        <a:ln w="25400" cap="flat" cmpd="sng" algn="ctr">
          <a:solidFill>
            <a:srgbClr val="37528D"/>
          </a:solidFill>
          <a:prstDash val="solid"/>
        </a:ln>
        <a:effectLst/>
      </dgm:spPr>
      <dgm:extLst>
        <a:ext uri="{E40237B7-FDA0-4F09-8148-C483321AD2D9}">
          <dgm14:cNvPr xmlns:dgm14="http://schemas.microsoft.com/office/drawing/2010/diagram" id="0" name="" descr="Graphic of website"/>
        </a:ext>
      </dgm:extLst>
    </dgm:pt>
    <dgm:pt modelId="{B4200EE4-B3F7-48F0-B0E2-32FC60092A85}" type="pres">
      <dgm:prSet presAssocID="{1E296AE3-4F4F-4AD2-B643-476205ECD807}" presName="txShp" presStyleLbl="node1" presStyleIdx="0" presStyleCnt="1" custScaleX="109830" custScaleY="160699">
        <dgm:presLayoutVars>
          <dgm:bulletEnabled val="1"/>
        </dgm:presLayoutVars>
      </dgm:prSet>
      <dgm:spPr>
        <a:prstGeom prst="homePlate">
          <a:avLst/>
        </a:prstGeom>
      </dgm:spPr>
      <dgm:t>
        <a:bodyPr/>
        <a:lstStyle/>
        <a:p>
          <a:endParaRPr lang="en-US"/>
        </a:p>
      </dgm:t>
    </dgm:pt>
  </dgm:ptLst>
  <dgm:cxnLst>
    <dgm:cxn modelId="{DD6E9E01-2287-48C3-AF4C-2C723928DAA1}" srcId="{1E296AE3-4F4F-4AD2-B643-476205ECD807}" destId="{57D3D449-5E4D-4179-AEAF-4FAFB4849C23}" srcOrd="2" destOrd="0" parTransId="{29136075-6B49-4F6E-9EE7-1F711D0E138D}" sibTransId="{C5D0D641-D41C-49CF-BB5E-6F5123CC78EC}"/>
    <dgm:cxn modelId="{38007EB3-F33C-450B-B942-74DD541735F4}" type="presOf" srcId="{CB8BF935-FEA2-4BC8-83DE-4966BC7BF2FE}" destId="{B4200EE4-B3F7-48F0-B0E2-32FC60092A85}" srcOrd="0" destOrd="2" presId="urn:microsoft.com/office/officeart/2005/8/layout/vList3"/>
    <dgm:cxn modelId="{97B3B577-7609-4BD8-A7A2-7C09BBACCE61}" srcId="{EDAE1E2C-580E-452C-9BD6-A3AB1534361A}" destId="{1E296AE3-4F4F-4AD2-B643-476205ECD807}" srcOrd="0" destOrd="0" parTransId="{6AEB61F3-E64B-4126-9FE9-69F90BB9CE48}" sibTransId="{D271E75D-3488-4618-A6A6-FF1FBFAE988C}"/>
    <dgm:cxn modelId="{E865BD37-A57F-4B91-B55B-175CF015B52E}" type="presOf" srcId="{EDAE1E2C-580E-452C-9BD6-A3AB1534361A}" destId="{43E4373E-89BD-43A7-B40A-8FA24C2A14C6}" srcOrd="0" destOrd="0" presId="urn:microsoft.com/office/officeart/2005/8/layout/vList3"/>
    <dgm:cxn modelId="{1936F8FB-9CBE-42EC-9727-EFC06E92E3C1}" type="presOf" srcId="{57D3D449-5E4D-4179-AEAF-4FAFB4849C23}" destId="{B4200EE4-B3F7-48F0-B0E2-32FC60092A85}" srcOrd="0" destOrd="3" presId="urn:microsoft.com/office/officeart/2005/8/layout/vList3"/>
    <dgm:cxn modelId="{850DBC23-FA68-46A7-9B11-B383E75EE905}" type="presOf" srcId="{9F820450-E573-43E0-9CEA-09989F06D4C0}" destId="{B4200EE4-B3F7-48F0-B0E2-32FC60092A85}" srcOrd="0" destOrd="1" presId="urn:microsoft.com/office/officeart/2005/8/layout/vList3"/>
    <dgm:cxn modelId="{CB1E578D-65EE-420C-A542-E868B1095189}" srcId="{1E296AE3-4F4F-4AD2-B643-476205ECD807}" destId="{9F820450-E573-43E0-9CEA-09989F06D4C0}" srcOrd="0" destOrd="0" parTransId="{B7CE81E4-7C84-480D-B2B7-3FF36F6AC44F}" sibTransId="{3DB70366-E650-45D5-BAA4-3DB33ACA893B}"/>
    <dgm:cxn modelId="{FEE8D0F6-7C68-4376-8943-420780982EDE}" type="presOf" srcId="{1E296AE3-4F4F-4AD2-B643-476205ECD807}" destId="{B4200EE4-B3F7-48F0-B0E2-32FC60092A85}" srcOrd="0" destOrd="0" presId="urn:microsoft.com/office/officeart/2005/8/layout/vList3"/>
    <dgm:cxn modelId="{5CF43888-B949-4D18-BE34-A0D5133B2E91}" srcId="{1E296AE3-4F4F-4AD2-B643-476205ECD807}" destId="{CB8BF935-FEA2-4BC8-83DE-4966BC7BF2FE}" srcOrd="1" destOrd="0" parTransId="{27BFEFF4-906F-4F3A-B63D-AAE6518CBECC}" sibTransId="{D6401983-5539-4896-8E01-F99F3ECB3127}"/>
    <dgm:cxn modelId="{947926FC-7EA0-4AD3-80C2-B7441E8E4BBD}" type="presParOf" srcId="{43E4373E-89BD-43A7-B40A-8FA24C2A14C6}" destId="{9A2E2779-A732-4AFC-BA72-E90628C39DB4}" srcOrd="0" destOrd="0" presId="urn:microsoft.com/office/officeart/2005/8/layout/vList3"/>
    <dgm:cxn modelId="{670E4C71-351D-4BBB-9558-A8DD0165839B}" type="presParOf" srcId="{9A2E2779-A732-4AFC-BA72-E90628C39DB4}" destId="{75319944-44BB-4FF8-ABF9-FF22A862013C}" srcOrd="0" destOrd="0" presId="urn:microsoft.com/office/officeart/2005/8/layout/vList3"/>
    <dgm:cxn modelId="{137F5166-F262-492B-86AC-E30D543D7401}" type="presParOf" srcId="{9A2E2779-A732-4AFC-BA72-E90628C39DB4}" destId="{B4200EE4-B3F7-48F0-B0E2-32FC60092A85}"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7EF65FF-D0BD-46C5-985D-E6BF8712E782}"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en-US"/>
        </a:p>
      </dgm:t>
    </dgm:pt>
    <dgm:pt modelId="{9EE30E2C-5CDC-48D0-A98F-50F1BF61E0A8}">
      <dgm:prSet phldrT="[Text]"/>
      <dgm:spPr>
        <a:solidFill>
          <a:srgbClr val="009900"/>
        </a:solidFill>
      </dgm:spPr>
      <dgm:t>
        <a:bodyPr/>
        <a:lstStyle/>
        <a:p>
          <a:r>
            <a:rPr lang="en-US" dirty="0" smtClean="0"/>
            <a:t>Dynamic Database</a:t>
          </a:r>
          <a:endParaRPr lang="en-US" dirty="0"/>
        </a:p>
      </dgm:t>
    </dgm:pt>
    <dgm:pt modelId="{C85215B4-2880-4CB0-9D02-C83B6F900D66}" type="parTrans" cxnId="{75BD8767-48DE-42EE-BE3F-597A017494A9}">
      <dgm:prSet/>
      <dgm:spPr/>
      <dgm:t>
        <a:bodyPr/>
        <a:lstStyle/>
        <a:p>
          <a:endParaRPr lang="en-US"/>
        </a:p>
      </dgm:t>
    </dgm:pt>
    <dgm:pt modelId="{2C90BCF4-E89E-48F5-ACA3-0B16A81A0AFE}" type="sibTrans" cxnId="{75BD8767-48DE-42EE-BE3F-597A017494A9}">
      <dgm:prSet/>
      <dgm:spPr/>
      <dgm:t>
        <a:bodyPr/>
        <a:lstStyle/>
        <a:p>
          <a:endParaRPr lang="en-US"/>
        </a:p>
      </dgm:t>
    </dgm:pt>
    <dgm:pt modelId="{3F039A54-9A8D-431C-ACE7-B7ED9D770435}">
      <dgm:prSet phldrT="[Text]"/>
      <dgm:spPr/>
      <dgm:t>
        <a:bodyPr/>
        <a:lstStyle/>
        <a:p>
          <a:r>
            <a:rPr lang="en-US" b="1" dirty="0" smtClean="0"/>
            <a:t>No More Published Lists</a:t>
          </a:r>
          <a:endParaRPr lang="en-US" dirty="0"/>
        </a:p>
      </dgm:t>
    </dgm:pt>
    <dgm:pt modelId="{2C7BE0EC-A1DE-42BA-B13F-1766C4D7B3E3}" type="sibTrans" cxnId="{20CCAFED-B1B8-429F-AC3D-E9D51FB3AA09}">
      <dgm:prSet/>
      <dgm:spPr/>
      <dgm:t>
        <a:bodyPr/>
        <a:lstStyle/>
        <a:p>
          <a:endParaRPr lang="en-US"/>
        </a:p>
      </dgm:t>
    </dgm:pt>
    <dgm:pt modelId="{171DE5DF-69D7-4E31-AB24-303D82D7DCF3}" type="parTrans" cxnId="{20CCAFED-B1B8-429F-AC3D-E9D51FB3AA09}">
      <dgm:prSet/>
      <dgm:spPr/>
      <dgm:t>
        <a:bodyPr/>
        <a:lstStyle/>
        <a:p>
          <a:endParaRPr lang="en-US"/>
        </a:p>
      </dgm:t>
    </dgm:pt>
    <dgm:pt modelId="{EC952C0B-941B-4660-8593-959859AF279B}" type="pres">
      <dgm:prSet presAssocID="{C7EF65FF-D0BD-46C5-985D-E6BF8712E782}" presName="Name0" presStyleCnt="0">
        <dgm:presLayoutVars>
          <dgm:dir/>
          <dgm:animOne val="branch"/>
          <dgm:animLvl val="lvl"/>
        </dgm:presLayoutVars>
      </dgm:prSet>
      <dgm:spPr/>
      <dgm:t>
        <a:bodyPr/>
        <a:lstStyle/>
        <a:p>
          <a:endParaRPr lang="en-US"/>
        </a:p>
      </dgm:t>
    </dgm:pt>
    <dgm:pt modelId="{2A868BD3-BFB4-4CCC-84B8-00B115873646}" type="pres">
      <dgm:prSet presAssocID="{3F039A54-9A8D-431C-ACE7-B7ED9D770435}" presName="chaos" presStyleCnt="0"/>
      <dgm:spPr/>
    </dgm:pt>
    <dgm:pt modelId="{D21184F7-4BE0-48C2-9294-A487AA5DB35B}" type="pres">
      <dgm:prSet presAssocID="{3F039A54-9A8D-431C-ACE7-B7ED9D770435}" presName="parTx1" presStyleLbl="revTx" presStyleIdx="0" presStyleCnt="1"/>
      <dgm:spPr/>
      <dgm:t>
        <a:bodyPr/>
        <a:lstStyle/>
        <a:p>
          <a:endParaRPr lang="en-US"/>
        </a:p>
      </dgm:t>
    </dgm:pt>
    <dgm:pt modelId="{27D16C3E-0269-471B-8A74-5E7043403A5E}" type="pres">
      <dgm:prSet presAssocID="{3F039A54-9A8D-431C-ACE7-B7ED9D770435}" presName="c1" presStyleLbl="node1" presStyleIdx="0" presStyleCnt="19"/>
      <dgm:spPr>
        <a:solidFill>
          <a:srgbClr val="9FB9D9"/>
        </a:solidFill>
      </dgm:spPr>
    </dgm:pt>
    <dgm:pt modelId="{118D181E-E5B0-4A72-AF4C-5D49372C678C}" type="pres">
      <dgm:prSet presAssocID="{3F039A54-9A8D-431C-ACE7-B7ED9D770435}" presName="c2" presStyleLbl="node1" presStyleIdx="1" presStyleCnt="19"/>
      <dgm:spPr>
        <a:solidFill>
          <a:srgbClr val="9FB9D9"/>
        </a:solidFill>
      </dgm:spPr>
    </dgm:pt>
    <dgm:pt modelId="{25562E78-9738-4D07-A507-21420FA033D9}" type="pres">
      <dgm:prSet presAssocID="{3F039A54-9A8D-431C-ACE7-B7ED9D770435}" presName="c3" presStyleLbl="node1" presStyleIdx="2" presStyleCnt="19"/>
      <dgm:spPr>
        <a:solidFill>
          <a:srgbClr val="37528D"/>
        </a:solidFill>
      </dgm:spPr>
    </dgm:pt>
    <dgm:pt modelId="{622042EC-9EE6-44AD-ACFE-D28F368377C6}" type="pres">
      <dgm:prSet presAssocID="{3F039A54-9A8D-431C-ACE7-B7ED9D770435}" presName="c4" presStyleLbl="node1" presStyleIdx="3" presStyleCnt="19"/>
      <dgm:spPr>
        <a:solidFill>
          <a:srgbClr val="9FB9D9"/>
        </a:solidFill>
      </dgm:spPr>
    </dgm:pt>
    <dgm:pt modelId="{6F9FA7DB-61DB-44E8-B1E4-47814198703D}" type="pres">
      <dgm:prSet presAssocID="{3F039A54-9A8D-431C-ACE7-B7ED9D770435}" presName="c5" presStyleLbl="node1" presStyleIdx="4" presStyleCnt="19"/>
      <dgm:spPr>
        <a:solidFill>
          <a:srgbClr val="9FB9D9"/>
        </a:solidFill>
      </dgm:spPr>
    </dgm:pt>
    <dgm:pt modelId="{79865C17-6EE6-4DBA-A87B-3D4E40A82E7E}" type="pres">
      <dgm:prSet presAssocID="{3F039A54-9A8D-431C-ACE7-B7ED9D770435}" presName="c6" presStyleLbl="node1" presStyleIdx="5" presStyleCnt="19"/>
      <dgm:spPr>
        <a:solidFill>
          <a:srgbClr val="9FB9D9"/>
        </a:solidFill>
      </dgm:spPr>
    </dgm:pt>
    <dgm:pt modelId="{FCD03E31-A9C6-4C35-85DC-81A08501898A}" type="pres">
      <dgm:prSet presAssocID="{3F039A54-9A8D-431C-ACE7-B7ED9D770435}" presName="c7" presStyleLbl="node1" presStyleIdx="6" presStyleCnt="19"/>
      <dgm:spPr>
        <a:solidFill>
          <a:srgbClr val="82ADD4"/>
        </a:solidFill>
      </dgm:spPr>
    </dgm:pt>
    <dgm:pt modelId="{0C2D17DA-0722-47D5-9B26-435E0ED4378B}" type="pres">
      <dgm:prSet presAssocID="{3F039A54-9A8D-431C-ACE7-B7ED9D770435}" presName="c8" presStyleLbl="node1" presStyleIdx="7" presStyleCnt="19"/>
      <dgm:spPr>
        <a:solidFill>
          <a:srgbClr val="9FB9D9"/>
        </a:solidFill>
      </dgm:spPr>
    </dgm:pt>
    <dgm:pt modelId="{9081AABB-D03C-4FDA-96AC-B1945EFEF453}" type="pres">
      <dgm:prSet presAssocID="{3F039A54-9A8D-431C-ACE7-B7ED9D770435}" presName="c9" presStyleLbl="node1" presStyleIdx="8" presStyleCnt="19"/>
      <dgm:spPr>
        <a:solidFill>
          <a:srgbClr val="9FB9D9"/>
        </a:solidFill>
      </dgm:spPr>
    </dgm:pt>
    <dgm:pt modelId="{0996D292-0C0C-49B1-8080-E65B73D2ED19}" type="pres">
      <dgm:prSet presAssocID="{3F039A54-9A8D-431C-ACE7-B7ED9D770435}" presName="c10" presStyleLbl="node1" presStyleIdx="9" presStyleCnt="19"/>
      <dgm:spPr>
        <a:solidFill>
          <a:srgbClr val="37528D"/>
        </a:solidFill>
      </dgm:spPr>
    </dgm:pt>
    <dgm:pt modelId="{024D1013-6726-4E3A-B850-A66CA9C17990}" type="pres">
      <dgm:prSet presAssocID="{3F039A54-9A8D-431C-ACE7-B7ED9D770435}" presName="c11" presStyleLbl="node1" presStyleIdx="10" presStyleCnt="19"/>
      <dgm:spPr>
        <a:solidFill>
          <a:srgbClr val="9FB9D9"/>
        </a:solidFill>
      </dgm:spPr>
    </dgm:pt>
    <dgm:pt modelId="{483C7DFD-7557-4238-92A7-ABBDDAA31D5B}" type="pres">
      <dgm:prSet presAssocID="{3F039A54-9A8D-431C-ACE7-B7ED9D770435}" presName="c12" presStyleLbl="node1" presStyleIdx="11" presStyleCnt="19"/>
      <dgm:spPr>
        <a:solidFill>
          <a:srgbClr val="82ADD4"/>
        </a:solidFill>
      </dgm:spPr>
    </dgm:pt>
    <dgm:pt modelId="{9F013776-B861-464F-9A80-5602A5B708C2}" type="pres">
      <dgm:prSet presAssocID="{3F039A54-9A8D-431C-ACE7-B7ED9D770435}" presName="c13" presStyleLbl="node1" presStyleIdx="12" presStyleCnt="19"/>
      <dgm:spPr>
        <a:solidFill>
          <a:srgbClr val="37528D"/>
        </a:solidFill>
      </dgm:spPr>
    </dgm:pt>
    <dgm:pt modelId="{AC9D2D76-73E0-4A0F-8D2C-400119FCECAF}" type="pres">
      <dgm:prSet presAssocID="{3F039A54-9A8D-431C-ACE7-B7ED9D770435}" presName="c14" presStyleLbl="node1" presStyleIdx="13" presStyleCnt="19"/>
      <dgm:spPr>
        <a:solidFill>
          <a:srgbClr val="9FB9D9"/>
        </a:solidFill>
      </dgm:spPr>
    </dgm:pt>
    <dgm:pt modelId="{33217E0F-AA68-4EC0-8B82-859AE6291656}" type="pres">
      <dgm:prSet presAssocID="{3F039A54-9A8D-431C-ACE7-B7ED9D770435}" presName="c15" presStyleLbl="node1" presStyleIdx="14" presStyleCnt="19"/>
      <dgm:spPr>
        <a:solidFill>
          <a:srgbClr val="82ADD4"/>
        </a:solidFill>
      </dgm:spPr>
    </dgm:pt>
    <dgm:pt modelId="{3246F50D-B534-4CB7-B551-10F1FD45AAA3}" type="pres">
      <dgm:prSet presAssocID="{3F039A54-9A8D-431C-ACE7-B7ED9D770435}" presName="c16" presStyleLbl="node1" presStyleIdx="15" presStyleCnt="19"/>
      <dgm:spPr>
        <a:solidFill>
          <a:srgbClr val="9FB9D9"/>
        </a:solidFill>
      </dgm:spPr>
    </dgm:pt>
    <dgm:pt modelId="{60E9214B-33DC-4638-A01E-A98D4FE04680}" type="pres">
      <dgm:prSet presAssocID="{3F039A54-9A8D-431C-ACE7-B7ED9D770435}" presName="c17" presStyleLbl="node1" presStyleIdx="16" presStyleCnt="19"/>
      <dgm:spPr>
        <a:solidFill>
          <a:srgbClr val="37528D"/>
        </a:solidFill>
      </dgm:spPr>
    </dgm:pt>
    <dgm:pt modelId="{B1E3CEB2-768F-4C5E-AE29-E471C0E70A27}" type="pres">
      <dgm:prSet presAssocID="{3F039A54-9A8D-431C-ACE7-B7ED9D770435}" presName="c18" presStyleLbl="node1" presStyleIdx="17" presStyleCnt="19"/>
      <dgm:spPr>
        <a:solidFill>
          <a:srgbClr val="82ADD4"/>
        </a:solidFill>
      </dgm:spPr>
    </dgm:pt>
    <dgm:pt modelId="{2E720602-38A9-49EE-9355-9642D1C166F5}" type="pres">
      <dgm:prSet presAssocID="{2C7BE0EC-A1DE-42BA-B13F-1766C4D7B3E3}" presName="chevronComposite1" presStyleCnt="0"/>
      <dgm:spPr/>
    </dgm:pt>
    <dgm:pt modelId="{37F027A1-B545-4C30-90C5-00FF338679B5}" type="pres">
      <dgm:prSet presAssocID="{2C7BE0EC-A1DE-42BA-B13F-1766C4D7B3E3}" presName="chevron1" presStyleLbl="sibTrans2D1" presStyleIdx="0" presStyleCnt="2"/>
      <dgm:spPr>
        <a:solidFill>
          <a:srgbClr val="C4DECB"/>
        </a:solidFill>
      </dgm:spPr>
      <dgm:t>
        <a:bodyPr/>
        <a:lstStyle/>
        <a:p>
          <a:endParaRPr lang="en-US"/>
        </a:p>
      </dgm:t>
    </dgm:pt>
    <dgm:pt modelId="{906D2A33-56D0-4CDA-9104-CFCB2C411B8A}" type="pres">
      <dgm:prSet presAssocID="{2C7BE0EC-A1DE-42BA-B13F-1766C4D7B3E3}" presName="spChevron1" presStyleCnt="0"/>
      <dgm:spPr/>
    </dgm:pt>
    <dgm:pt modelId="{8B5BD119-9E4A-4917-B84B-7BC953DE380F}" type="pres">
      <dgm:prSet presAssocID="{2C7BE0EC-A1DE-42BA-B13F-1766C4D7B3E3}" presName="overlap" presStyleCnt="0"/>
      <dgm:spPr/>
    </dgm:pt>
    <dgm:pt modelId="{CEB31CE2-057F-44AE-9A07-AEDE691A74AB}" type="pres">
      <dgm:prSet presAssocID="{2C7BE0EC-A1DE-42BA-B13F-1766C4D7B3E3}" presName="chevronComposite2" presStyleCnt="0"/>
      <dgm:spPr/>
    </dgm:pt>
    <dgm:pt modelId="{BEA3AB04-6B9A-49E4-9CD9-05AA1F91D9C7}" type="pres">
      <dgm:prSet presAssocID="{2C7BE0EC-A1DE-42BA-B13F-1766C4D7B3E3}" presName="chevron2" presStyleLbl="sibTrans2D1" presStyleIdx="1" presStyleCnt="2"/>
      <dgm:spPr>
        <a:solidFill>
          <a:srgbClr val="C4DECB"/>
        </a:solidFill>
      </dgm:spPr>
      <dgm:t>
        <a:bodyPr/>
        <a:lstStyle/>
        <a:p>
          <a:endParaRPr lang="en-US"/>
        </a:p>
      </dgm:t>
    </dgm:pt>
    <dgm:pt modelId="{62CA0CA9-B540-4A7A-8671-7B1108AC117A}" type="pres">
      <dgm:prSet presAssocID="{2C7BE0EC-A1DE-42BA-B13F-1766C4D7B3E3}" presName="spChevron2" presStyleCnt="0"/>
      <dgm:spPr/>
    </dgm:pt>
    <dgm:pt modelId="{DEB6AFCD-0C62-4E81-85AB-23CAF7535D60}" type="pres">
      <dgm:prSet presAssocID="{9EE30E2C-5CDC-48D0-A98F-50F1BF61E0A8}" presName="last" presStyleCnt="0"/>
      <dgm:spPr/>
    </dgm:pt>
    <dgm:pt modelId="{D2B723D8-3F96-41E6-815C-95F09D8363E5}" type="pres">
      <dgm:prSet presAssocID="{9EE30E2C-5CDC-48D0-A98F-50F1BF61E0A8}" presName="circleTx" presStyleLbl="node1" presStyleIdx="18" presStyleCnt="19"/>
      <dgm:spPr/>
      <dgm:t>
        <a:bodyPr/>
        <a:lstStyle/>
        <a:p>
          <a:endParaRPr lang="en-US"/>
        </a:p>
      </dgm:t>
    </dgm:pt>
    <dgm:pt modelId="{9A3F3210-105A-46DF-B81A-239160894BFF}" type="pres">
      <dgm:prSet presAssocID="{9EE30E2C-5CDC-48D0-A98F-50F1BF61E0A8}" presName="spN" presStyleCnt="0"/>
      <dgm:spPr/>
    </dgm:pt>
  </dgm:ptLst>
  <dgm:cxnLst>
    <dgm:cxn modelId="{27795A5F-843C-40F1-BEEF-E1AF5E59B152}" type="presOf" srcId="{9EE30E2C-5CDC-48D0-A98F-50F1BF61E0A8}" destId="{D2B723D8-3F96-41E6-815C-95F09D8363E5}" srcOrd="0" destOrd="0" presId="urn:microsoft.com/office/officeart/2009/3/layout/RandomtoResultProcess"/>
    <dgm:cxn modelId="{20CCAFED-B1B8-429F-AC3D-E9D51FB3AA09}" srcId="{C7EF65FF-D0BD-46C5-985D-E6BF8712E782}" destId="{3F039A54-9A8D-431C-ACE7-B7ED9D770435}" srcOrd="0" destOrd="0" parTransId="{171DE5DF-69D7-4E31-AB24-303D82D7DCF3}" sibTransId="{2C7BE0EC-A1DE-42BA-B13F-1766C4D7B3E3}"/>
    <dgm:cxn modelId="{7DAE2ECA-82A2-4B36-87AE-EDD455DA2292}" type="presOf" srcId="{3F039A54-9A8D-431C-ACE7-B7ED9D770435}" destId="{D21184F7-4BE0-48C2-9294-A487AA5DB35B}" srcOrd="0" destOrd="0" presId="urn:microsoft.com/office/officeart/2009/3/layout/RandomtoResultProcess"/>
    <dgm:cxn modelId="{1C76129E-BF83-4A41-A84A-C742A206DE3C}" type="presOf" srcId="{C7EF65FF-D0BD-46C5-985D-E6BF8712E782}" destId="{EC952C0B-941B-4660-8593-959859AF279B}" srcOrd="0" destOrd="0" presId="urn:microsoft.com/office/officeart/2009/3/layout/RandomtoResultProcess"/>
    <dgm:cxn modelId="{75BD8767-48DE-42EE-BE3F-597A017494A9}" srcId="{C7EF65FF-D0BD-46C5-985D-E6BF8712E782}" destId="{9EE30E2C-5CDC-48D0-A98F-50F1BF61E0A8}" srcOrd="1" destOrd="0" parTransId="{C85215B4-2880-4CB0-9D02-C83B6F900D66}" sibTransId="{2C90BCF4-E89E-48F5-ACA3-0B16A81A0AFE}"/>
    <dgm:cxn modelId="{E7700EB1-55E6-4FAA-B7FD-B9BD1BF50978}" type="presParOf" srcId="{EC952C0B-941B-4660-8593-959859AF279B}" destId="{2A868BD3-BFB4-4CCC-84B8-00B115873646}" srcOrd="0" destOrd="0" presId="urn:microsoft.com/office/officeart/2009/3/layout/RandomtoResultProcess"/>
    <dgm:cxn modelId="{127BCAE6-B08A-4927-86B4-55B5D1B138C7}" type="presParOf" srcId="{2A868BD3-BFB4-4CCC-84B8-00B115873646}" destId="{D21184F7-4BE0-48C2-9294-A487AA5DB35B}" srcOrd="0" destOrd="0" presId="urn:microsoft.com/office/officeart/2009/3/layout/RandomtoResultProcess"/>
    <dgm:cxn modelId="{3BD551D2-56C8-4095-B8CF-B5504D1C4A69}" type="presParOf" srcId="{2A868BD3-BFB4-4CCC-84B8-00B115873646}" destId="{27D16C3E-0269-471B-8A74-5E7043403A5E}" srcOrd="1" destOrd="0" presId="urn:microsoft.com/office/officeart/2009/3/layout/RandomtoResultProcess"/>
    <dgm:cxn modelId="{AEF2E8DA-444F-4EF5-9F39-92AB22D09272}" type="presParOf" srcId="{2A868BD3-BFB4-4CCC-84B8-00B115873646}" destId="{118D181E-E5B0-4A72-AF4C-5D49372C678C}" srcOrd="2" destOrd="0" presId="urn:microsoft.com/office/officeart/2009/3/layout/RandomtoResultProcess"/>
    <dgm:cxn modelId="{98854011-E379-4D5E-852C-C176F673B23B}" type="presParOf" srcId="{2A868BD3-BFB4-4CCC-84B8-00B115873646}" destId="{25562E78-9738-4D07-A507-21420FA033D9}" srcOrd="3" destOrd="0" presId="urn:microsoft.com/office/officeart/2009/3/layout/RandomtoResultProcess"/>
    <dgm:cxn modelId="{CE3429AB-E2F2-444B-B106-C645E3B2BC9B}" type="presParOf" srcId="{2A868BD3-BFB4-4CCC-84B8-00B115873646}" destId="{622042EC-9EE6-44AD-ACFE-D28F368377C6}" srcOrd="4" destOrd="0" presId="urn:microsoft.com/office/officeart/2009/3/layout/RandomtoResultProcess"/>
    <dgm:cxn modelId="{A6EC2094-136F-4C05-97C7-D796D3510E19}" type="presParOf" srcId="{2A868BD3-BFB4-4CCC-84B8-00B115873646}" destId="{6F9FA7DB-61DB-44E8-B1E4-47814198703D}" srcOrd="5" destOrd="0" presId="urn:microsoft.com/office/officeart/2009/3/layout/RandomtoResultProcess"/>
    <dgm:cxn modelId="{63E7BF67-6EC6-4C76-8EAC-1E5906F20E44}" type="presParOf" srcId="{2A868BD3-BFB4-4CCC-84B8-00B115873646}" destId="{79865C17-6EE6-4DBA-A87B-3D4E40A82E7E}" srcOrd="6" destOrd="0" presId="urn:microsoft.com/office/officeart/2009/3/layout/RandomtoResultProcess"/>
    <dgm:cxn modelId="{10182708-4A10-4F34-9EDF-6F4B5FC7048C}" type="presParOf" srcId="{2A868BD3-BFB4-4CCC-84B8-00B115873646}" destId="{FCD03E31-A9C6-4C35-85DC-81A08501898A}" srcOrd="7" destOrd="0" presId="urn:microsoft.com/office/officeart/2009/3/layout/RandomtoResultProcess"/>
    <dgm:cxn modelId="{5E86FBEA-A1D8-4FE4-ACB0-CB52BF6D9D56}" type="presParOf" srcId="{2A868BD3-BFB4-4CCC-84B8-00B115873646}" destId="{0C2D17DA-0722-47D5-9B26-435E0ED4378B}" srcOrd="8" destOrd="0" presId="urn:microsoft.com/office/officeart/2009/3/layout/RandomtoResultProcess"/>
    <dgm:cxn modelId="{F2E3FAF0-C988-40FC-9775-2898C2AF1EC7}" type="presParOf" srcId="{2A868BD3-BFB4-4CCC-84B8-00B115873646}" destId="{9081AABB-D03C-4FDA-96AC-B1945EFEF453}" srcOrd="9" destOrd="0" presId="urn:microsoft.com/office/officeart/2009/3/layout/RandomtoResultProcess"/>
    <dgm:cxn modelId="{D4725CC8-D413-463D-AE4D-69FCC19E5976}" type="presParOf" srcId="{2A868BD3-BFB4-4CCC-84B8-00B115873646}" destId="{0996D292-0C0C-49B1-8080-E65B73D2ED19}" srcOrd="10" destOrd="0" presId="urn:microsoft.com/office/officeart/2009/3/layout/RandomtoResultProcess"/>
    <dgm:cxn modelId="{F823670B-1147-45D5-A4CD-827B59F1F501}" type="presParOf" srcId="{2A868BD3-BFB4-4CCC-84B8-00B115873646}" destId="{024D1013-6726-4E3A-B850-A66CA9C17990}" srcOrd="11" destOrd="0" presId="urn:microsoft.com/office/officeart/2009/3/layout/RandomtoResultProcess"/>
    <dgm:cxn modelId="{69734F88-2522-4D23-8FFB-E5DBE92CD4F1}" type="presParOf" srcId="{2A868BD3-BFB4-4CCC-84B8-00B115873646}" destId="{483C7DFD-7557-4238-92A7-ABBDDAA31D5B}" srcOrd="12" destOrd="0" presId="urn:microsoft.com/office/officeart/2009/3/layout/RandomtoResultProcess"/>
    <dgm:cxn modelId="{7F2EAC8E-99A0-4EAB-AAE5-3B0AF0FA61E9}" type="presParOf" srcId="{2A868BD3-BFB4-4CCC-84B8-00B115873646}" destId="{9F013776-B861-464F-9A80-5602A5B708C2}" srcOrd="13" destOrd="0" presId="urn:microsoft.com/office/officeart/2009/3/layout/RandomtoResultProcess"/>
    <dgm:cxn modelId="{9AA5D780-6BC1-48B6-86E3-2352DA800E08}" type="presParOf" srcId="{2A868BD3-BFB4-4CCC-84B8-00B115873646}" destId="{AC9D2D76-73E0-4A0F-8D2C-400119FCECAF}" srcOrd="14" destOrd="0" presId="urn:microsoft.com/office/officeart/2009/3/layout/RandomtoResultProcess"/>
    <dgm:cxn modelId="{84A02A4D-E738-436B-BEF0-B023FC03DE0B}" type="presParOf" srcId="{2A868BD3-BFB4-4CCC-84B8-00B115873646}" destId="{33217E0F-AA68-4EC0-8B82-859AE6291656}" srcOrd="15" destOrd="0" presId="urn:microsoft.com/office/officeart/2009/3/layout/RandomtoResultProcess"/>
    <dgm:cxn modelId="{D04BE082-20DE-43BF-B9B0-8901736D7952}" type="presParOf" srcId="{2A868BD3-BFB4-4CCC-84B8-00B115873646}" destId="{3246F50D-B534-4CB7-B551-10F1FD45AAA3}" srcOrd="16" destOrd="0" presId="urn:microsoft.com/office/officeart/2009/3/layout/RandomtoResultProcess"/>
    <dgm:cxn modelId="{1B15F00E-6823-4ACD-965B-3FC6B2648F34}" type="presParOf" srcId="{2A868BD3-BFB4-4CCC-84B8-00B115873646}" destId="{60E9214B-33DC-4638-A01E-A98D4FE04680}" srcOrd="17" destOrd="0" presId="urn:microsoft.com/office/officeart/2009/3/layout/RandomtoResultProcess"/>
    <dgm:cxn modelId="{4500AFEA-ED5D-466B-A4FE-6AE2F2D9114D}" type="presParOf" srcId="{2A868BD3-BFB4-4CCC-84B8-00B115873646}" destId="{B1E3CEB2-768F-4C5E-AE29-E471C0E70A27}" srcOrd="18" destOrd="0" presId="urn:microsoft.com/office/officeart/2009/3/layout/RandomtoResultProcess"/>
    <dgm:cxn modelId="{0051CC4D-D0A2-4A5F-B2D5-5AF8EE965DAD}" type="presParOf" srcId="{EC952C0B-941B-4660-8593-959859AF279B}" destId="{2E720602-38A9-49EE-9355-9642D1C166F5}" srcOrd="1" destOrd="0" presId="urn:microsoft.com/office/officeart/2009/3/layout/RandomtoResultProcess"/>
    <dgm:cxn modelId="{F89D27B1-DDF0-43AB-A1CF-445140E5FFE7}" type="presParOf" srcId="{2E720602-38A9-49EE-9355-9642D1C166F5}" destId="{37F027A1-B545-4C30-90C5-00FF338679B5}" srcOrd="0" destOrd="0" presId="urn:microsoft.com/office/officeart/2009/3/layout/RandomtoResultProcess"/>
    <dgm:cxn modelId="{EFF8E7C8-C1AA-4602-BC11-554DF270A69A}" type="presParOf" srcId="{2E720602-38A9-49EE-9355-9642D1C166F5}" destId="{906D2A33-56D0-4CDA-9104-CFCB2C411B8A}" srcOrd="1" destOrd="0" presId="urn:microsoft.com/office/officeart/2009/3/layout/RandomtoResultProcess"/>
    <dgm:cxn modelId="{79C21F13-6607-4DFF-AE4D-2659BCC7E1C2}" type="presParOf" srcId="{EC952C0B-941B-4660-8593-959859AF279B}" destId="{8B5BD119-9E4A-4917-B84B-7BC953DE380F}" srcOrd="2" destOrd="0" presId="urn:microsoft.com/office/officeart/2009/3/layout/RandomtoResultProcess"/>
    <dgm:cxn modelId="{64C93BD0-D1CE-4C06-B62A-8D18701DBCB3}" type="presParOf" srcId="{EC952C0B-941B-4660-8593-959859AF279B}" destId="{CEB31CE2-057F-44AE-9A07-AEDE691A74AB}" srcOrd="3" destOrd="0" presId="urn:microsoft.com/office/officeart/2009/3/layout/RandomtoResultProcess"/>
    <dgm:cxn modelId="{EF910CB5-69B7-46DB-A5B0-8B40EBE324B1}" type="presParOf" srcId="{CEB31CE2-057F-44AE-9A07-AEDE691A74AB}" destId="{BEA3AB04-6B9A-49E4-9CD9-05AA1F91D9C7}" srcOrd="0" destOrd="0" presId="urn:microsoft.com/office/officeart/2009/3/layout/RandomtoResultProcess"/>
    <dgm:cxn modelId="{0906DE10-EF38-4081-9596-BEA09058531C}" type="presParOf" srcId="{CEB31CE2-057F-44AE-9A07-AEDE691A74AB}" destId="{62CA0CA9-B540-4A7A-8671-7B1108AC117A}" srcOrd="1" destOrd="0" presId="urn:microsoft.com/office/officeart/2009/3/layout/RandomtoResultProcess"/>
    <dgm:cxn modelId="{458BF821-3292-40A6-955A-8E51FB63F4B5}" type="presParOf" srcId="{EC952C0B-941B-4660-8593-959859AF279B}" destId="{DEB6AFCD-0C62-4E81-85AB-23CAF7535D60}" srcOrd="4" destOrd="0" presId="urn:microsoft.com/office/officeart/2009/3/layout/RandomtoResultProcess"/>
    <dgm:cxn modelId="{7FE813AA-3EFE-4853-90E5-FA34B7DCC59A}" type="presParOf" srcId="{DEB6AFCD-0C62-4E81-85AB-23CAF7535D60}" destId="{D2B723D8-3F96-41E6-815C-95F09D8363E5}" srcOrd="0" destOrd="0" presId="urn:microsoft.com/office/officeart/2009/3/layout/RandomtoResultProcess"/>
    <dgm:cxn modelId="{28A1A9F5-4DD4-4605-B400-AB3E2D8F6182}" type="presParOf" srcId="{DEB6AFCD-0C62-4E81-85AB-23CAF7535D60}" destId="{9A3F3210-105A-46DF-B81A-239160894BFF}" srcOrd="1"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0485747-884A-4870-A1DE-7D1E0D1B8F0C}" type="doc">
      <dgm:prSet loTypeId="urn:microsoft.com/office/officeart/2008/layout/HorizontalMultiLevelHierarchy" loCatId="hierarchy" qsTypeId="urn:microsoft.com/office/officeart/2005/8/quickstyle/simple1" qsCatId="simple" csTypeId="urn:microsoft.com/office/officeart/2005/8/colors/accent6_4" csCatId="accent6" phldr="1"/>
      <dgm:spPr/>
      <dgm:t>
        <a:bodyPr/>
        <a:lstStyle/>
        <a:p>
          <a:endParaRPr lang="en-US"/>
        </a:p>
      </dgm:t>
    </dgm:pt>
    <dgm:pt modelId="{93C67A67-D27E-47E7-BDB2-18A8085C90B2}">
      <dgm:prSet phldrT="[Text]"/>
      <dgm:spPr/>
      <dgm:t>
        <a:bodyPr/>
        <a:lstStyle/>
        <a:p>
          <a:r>
            <a:rPr lang="en-US" dirty="0" smtClean="0"/>
            <a:t>Tox Reports</a:t>
          </a:r>
          <a:endParaRPr lang="en-US" dirty="0"/>
        </a:p>
      </dgm:t>
    </dgm:pt>
    <dgm:pt modelId="{7106FBB3-5E38-4462-8D4C-86B00699F171}" type="parTrans" cxnId="{0AC914F4-22EA-4B7F-A046-1D55C7319045}">
      <dgm:prSet/>
      <dgm:spPr/>
      <dgm:t>
        <a:bodyPr/>
        <a:lstStyle/>
        <a:p>
          <a:endParaRPr lang="en-US"/>
        </a:p>
      </dgm:t>
    </dgm:pt>
    <dgm:pt modelId="{405FB7EB-B8D6-4A37-8A45-D3F32297C91F}" type="sibTrans" cxnId="{0AC914F4-22EA-4B7F-A046-1D55C7319045}">
      <dgm:prSet/>
      <dgm:spPr/>
      <dgm:t>
        <a:bodyPr/>
        <a:lstStyle/>
        <a:p>
          <a:endParaRPr lang="en-US"/>
        </a:p>
      </dgm:t>
    </dgm:pt>
    <dgm:pt modelId="{49E39EAD-1104-42F5-BD6E-0D552374D0A9}">
      <dgm:prSet phldrT="[Text]" custT="1"/>
      <dgm:spPr>
        <a:solidFill>
          <a:srgbClr val="006600"/>
        </a:solidFill>
      </dgm:spPr>
      <dgm:t>
        <a:bodyPr/>
        <a:lstStyle/>
        <a:p>
          <a:r>
            <a:rPr lang="en-US" sz="3600" dirty="0" smtClean="0"/>
            <a:t>ESL</a:t>
          </a:r>
          <a:endParaRPr lang="en-US" sz="1600" dirty="0"/>
        </a:p>
      </dgm:t>
    </dgm:pt>
    <dgm:pt modelId="{61B63247-0887-46BF-8784-BB2BFEF05CED}" type="parTrans" cxnId="{5AFAB590-EDE4-404B-B983-C38DB26B95E7}">
      <dgm:prSet/>
      <dgm:spPr/>
      <dgm:t>
        <a:bodyPr/>
        <a:lstStyle/>
        <a:p>
          <a:endParaRPr lang="en-US" dirty="0"/>
        </a:p>
      </dgm:t>
    </dgm:pt>
    <dgm:pt modelId="{635AC2B7-F90F-4695-9859-1B087E85CCDF}" type="sibTrans" cxnId="{5AFAB590-EDE4-404B-B983-C38DB26B95E7}">
      <dgm:prSet/>
      <dgm:spPr>
        <a:ln>
          <a:solidFill>
            <a:schemeClr val="accent4"/>
          </a:solidFill>
        </a:ln>
      </dgm:spPr>
      <dgm:t>
        <a:bodyPr/>
        <a:lstStyle/>
        <a:p>
          <a:endParaRPr lang="en-US"/>
        </a:p>
      </dgm:t>
    </dgm:pt>
    <dgm:pt modelId="{C4220B82-9D9A-4568-A6A6-D3CC95B59C84}">
      <dgm:prSet phldrT="[Text]" custT="1"/>
      <dgm:spPr>
        <a:solidFill>
          <a:srgbClr val="009900"/>
        </a:solidFill>
      </dgm:spPr>
      <dgm:t>
        <a:bodyPr/>
        <a:lstStyle/>
        <a:p>
          <a:r>
            <a:rPr lang="en-US" sz="2400" b="0" u="none" dirty="0" smtClean="0"/>
            <a:t>Summary</a:t>
          </a:r>
          <a:endParaRPr lang="en-US" sz="2300" b="0" u="none" dirty="0" smtClean="0"/>
        </a:p>
        <a:p>
          <a:r>
            <a:rPr lang="en-US" sz="1400" i="1" dirty="0" smtClean="0"/>
            <a:t>ESLs used in Air Permitting</a:t>
          </a:r>
          <a:endParaRPr lang="en-US" sz="1400" i="1" dirty="0"/>
        </a:p>
      </dgm:t>
    </dgm:pt>
    <dgm:pt modelId="{C353FFA8-CA13-428C-9B48-FE085F61B2CE}" type="parTrans" cxnId="{460848AE-ACF3-48BB-AAC9-18F0399FFBDF}">
      <dgm:prSet/>
      <dgm:spPr/>
      <dgm:t>
        <a:bodyPr/>
        <a:lstStyle/>
        <a:p>
          <a:endParaRPr lang="en-US" dirty="0"/>
        </a:p>
      </dgm:t>
    </dgm:pt>
    <dgm:pt modelId="{37702BC6-272C-488D-BEED-5E7FB3DBBF9D}" type="sibTrans" cxnId="{460848AE-ACF3-48BB-AAC9-18F0399FFBDF}">
      <dgm:prSet/>
      <dgm:spPr>
        <a:ln>
          <a:solidFill>
            <a:srgbClr val="87B585"/>
          </a:solidFill>
        </a:ln>
      </dgm:spPr>
      <dgm:t>
        <a:bodyPr/>
        <a:lstStyle/>
        <a:p>
          <a:endParaRPr lang="en-US"/>
        </a:p>
      </dgm:t>
    </dgm:pt>
    <dgm:pt modelId="{47FCCF71-A97F-4010-833F-EB0A7176B01B}">
      <dgm:prSet phldrT="[Text]" custT="1"/>
      <dgm:spPr>
        <a:solidFill>
          <a:srgbClr val="009900"/>
        </a:solidFill>
      </dgm:spPr>
      <dgm:t>
        <a:bodyPr/>
        <a:lstStyle/>
        <a:p>
          <a:pPr>
            <a:lnSpc>
              <a:spcPct val="90000"/>
            </a:lnSpc>
            <a:spcAft>
              <a:spcPct val="35000"/>
            </a:spcAft>
          </a:pPr>
          <a:r>
            <a:rPr lang="en-US" sz="2400" b="0" u="none" dirty="0" smtClean="0"/>
            <a:t>Detail </a:t>
          </a:r>
          <a:endParaRPr lang="en-US" sz="1800" b="0" u="none" dirty="0" smtClean="0"/>
        </a:p>
        <a:p>
          <a:pPr>
            <a:lnSpc>
              <a:spcPct val="90000"/>
            </a:lnSpc>
            <a:spcAft>
              <a:spcPts val="0"/>
            </a:spcAft>
          </a:pPr>
          <a:r>
            <a:rPr lang="en-US" sz="1400" i="1" dirty="0" smtClean="0"/>
            <a:t>All ESLs</a:t>
          </a:r>
        </a:p>
      </dgm:t>
    </dgm:pt>
    <dgm:pt modelId="{D969EFA2-F1A4-41C1-B447-A41C7B9B55D1}" type="parTrans" cxnId="{76F400D2-31E7-4E2F-8137-42704B8F4956}">
      <dgm:prSet/>
      <dgm:spPr/>
      <dgm:t>
        <a:bodyPr/>
        <a:lstStyle/>
        <a:p>
          <a:endParaRPr lang="en-US" dirty="0"/>
        </a:p>
      </dgm:t>
    </dgm:pt>
    <dgm:pt modelId="{5E05435D-452E-41A5-A1F6-E7C9A3FDC8AE}" type="sibTrans" cxnId="{76F400D2-31E7-4E2F-8137-42704B8F4956}">
      <dgm:prSet/>
      <dgm:spPr>
        <a:ln>
          <a:solidFill>
            <a:srgbClr val="87B585"/>
          </a:solidFill>
        </a:ln>
      </dgm:spPr>
      <dgm:t>
        <a:bodyPr/>
        <a:lstStyle/>
        <a:p>
          <a:endParaRPr lang="en-US"/>
        </a:p>
      </dgm:t>
    </dgm:pt>
    <dgm:pt modelId="{F355AA3C-5EED-4EEA-8473-2BD509BA2730}">
      <dgm:prSet phldrT="[Text]" custT="1"/>
      <dgm:spPr>
        <a:solidFill>
          <a:srgbClr val="006600"/>
        </a:solidFill>
        <a:ln>
          <a:noFill/>
        </a:ln>
      </dgm:spPr>
      <dgm:t>
        <a:bodyPr/>
        <a:lstStyle/>
        <a:p>
          <a:r>
            <a:rPr lang="en-US" sz="3600" dirty="0" smtClean="0"/>
            <a:t>AMCV</a:t>
          </a:r>
          <a:endParaRPr lang="en-US" sz="1000" dirty="0"/>
        </a:p>
      </dgm:t>
    </dgm:pt>
    <dgm:pt modelId="{90D3D069-50D9-47F0-BD56-8D4A6C528215}" type="parTrans" cxnId="{29F85A30-2C39-4EF8-9A38-8CE74988BD27}">
      <dgm:prSet/>
      <dgm:spPr/>
      <dgm:t>
        <a:bodyPr/>
        <a:lstStyle/>
        <a:p>
          <a:endParaRPr lang="en-US" dirty="0"/>
        </a:p>
      </dgm:t>
    </dgm:pt>
    <dgm:pt modelId="{DA86CF14-146D-4763-8BBA-7F7979938C64}" type="sibTrans" cxnId="{29F85A30-2C39-4EF8-9A38-8CE74988BD27}">
      <dgm:prSet/>
      <dgm:spPr>
        <a:ln>
          <a:solidFill>
            <a:schemeClr val="accent4"/>
          </a:solidFill>
        </a:ln>
      </dgm:spPr>
      <dgm:t>
        <a:bodyPr/>
        <a:lstStyle/>
        <a:p>
          <a:endParaRPr lang="en-US"/>
        </a:p>
      </dgm:t>
    </dgm:pt>
    <dgm:pt modelId="{4089861E-D59B-4173-9C08-F688BA4BADD9}">
      <dgm:prSet phldrT="[Text]" custT="1"/>
      <dgm:spPr>
        <a:solidFill>
          <a:srgbClr val="006600"/>
        </a:solidFill>
        <a:ln>
          <a:noFill/>
        </a:ln>
      </dgm:spPr>
      <dgm:t>
        <a:bodyPr/>
        <a:lstStyle/>
        <a:p>
          <a:r>
            <a:rPr lang="en-US" sz="3600" dirty="0" smtClean="0"/>
            <a:t>Document</a:t>
          </a:r>
          <a:endParaRPr lang="en-US" sz="3600" dirty="0"/>
        </a:p>
      </dgm:t>
    </dgm:pt>
    <dgm:pt modelId="{257AB5F0-4A16-4F9F-A666-B4F13F7A19BE}" type="parTrans" cxnId="{26E64ADC-1C9C-4CF1-B7E6-59FF597AC388}">
      <dgm:prSet/>
      <dgm:spPr/>
      <dgm:t>
        <a:bodyPr/>
        <a:lstStyle/>
        <a:p>
          <a:endParaRPr lang="en-US" dirty="0"/>
        </a:p>
      </dgm:t>
    </dgm:pt>
    <dgm:pt modelId="{03F3BE16-1927-4F19-BD65-BDC8F8740B94}" type="sibTrans" cxnId="{26E64ADC-1C9C-4CF1-B7E6-59FF597AC388}">
      <dgm:prSet/>
      <dgm:spPr/>
      <dgm:t>
        <a:bodyPr/>
        <a:lstStyle/>
        <a:p>
          <a:endParaRPr lang="en-US"/>
        </a:p>
      </dgm:t>
    </dgm:pt>
    <dgm:pt modelId="{EB1C37AE-0CCB-4A47-BA00-B27CC6BEA8AA}" type="pres">
      <dgm:prSet presAssocID="{70485747-884A-4870-A1DE-7D1E0D1B8F0C}" presName="Name0" presStyleCnt="0">
        <dgm:presLayoutVars>
          <dgm:chPref val="1"/>
          <dgm:dir/>
          <dgm:animOne val="branch"/>
          <dgm:animLvl val="lvl"/>
          <dgm:resizeHandles val="exact"/>
        </dgm:presLayoutVars>
      </dgm:prSet>
      <dgm:spPr/>
      <dgm:t>
        <a:bodyPr/>
        <a:lstStyle/>
        <a:p>
          <a:endParaRPr lang="en-US"/>
        </a:p>
      </dgm:t>
    </dgm:pt>
    <dgm:pt modelId="{6D399F66-FF0B-4FA9-9390-FAD37AA02BD1}" type="pres">
      <dgm:prSet presAssocID="{93C67A67-D27E-47E7-BDB2-18A8085C90B2}" presName="root1" presStyleCnt="0"/>
      <dgm:spPr/>
    </dgm:pt>
    <dgm:pt modelId="{71158A17-BEBF-4B49-A979-92C12AC44EAA}" type="pres">
      <dgm:prSet presAssocID="{93C67A67-D27E-47E7-BDB2-18A8085C90B2}" presName="LevelOneTextNode" presStyleLbl="node0" presStyleIdx="0" presStyleCnt="1">
        <dgm:presLayoutVars>
          <dgm:chPref val="3"/>
        </dgm:presLayoutVars>
      </dgm:prSet>
      <dgm:spPr/>
      <dgm:t>
        <a:bodyPr/>
        <a:lstStyle/>
        <a:p>
          <a:endParaRPr lang="en-US"/>
        </a:p>
      </dgm:t>
    </dgm:pt>
    <dgm:pt modelId="{485C1805-888F-42CB-83ED-8D3ABBF3E3B3}" type="pres">
      <dgm:prSet presAssocID="{93C67A67-D27E-47E7-BDB2-18A8085C90B2}" presName="level2hierChild" presStyleCnt="0"/>
      <dgm:spPr/>
    </dgm:pt>
    <dgm:pt modelId="{F620DAF7-F443-4A8D-AC5B-B9107D90CC63}" type="pres">
      <dgm:prSet presAssocID="{61B63247-0887-46BF-8784-BB2BFEF05CED}" presName="conn2-1" presStyleLbl="parChTrans1D2" presStyleIdx="0" presStyleCnt="3"/>
      <dgm:spPr/>
      <dgm:t>
        <a:bodyPr/>
        <a:lstStyle/>
        <a:p>
          <a:endParaRPr lang="en-US"/>
        </a:p>
      </dgm:t>
    </dgm:pt>
    <dgm:pt modelId="{5192CB7F-A280-4630-9EDD-03690C8A42C7}" type="pres">
      <dgm:prSet presAssocID="{61B63247-0887-46BF-8784-BB2BFEF05CED}" presName="connTx" presStyleLbl="parChTrans1D2" presStyleIdx="0" presStyleCnt="3"/>
      <dgm:spPr/>
      <dgm:t>
        <a:bodyPr/>
        <a:lstStyle/>
        <a:p>
          <a:endParaRPr lang="en-US"/>
        </a:p>
      </dgm:t>
    </dgm:pt>
    <dgm:pt modelId="{D24549CA-DF00-4D90-9365-19880112FFF3}" type="pres">
      <dgm:prSet presAssocID="{49E39EAD-1104-42F5-BD6E-0D552374D0A9}" presName="root2" presStyleCnt="0"/>
      <dgm:spPr/>
    </dgm:pt>
    <dgm:pt modelId="{37EFA749-6B4C-4852-A9D6-566EF04D4366}" type="pres">
      <dgm:prSet presAssocID="{49E39EAD-1104-42F5-BD6E-0D552374D0A9}" presName="LevelTwoTextNode" presStyleLbl="node2" presStyleIdx="0" presStyleCnt="3">
        <dgm:presLayoutVars>
          <dgm:chPref val="3"/>
        </dgm:presLayoutVars>
      </dgm:prSet>
      <dgm:spPr/>
      <dgm:t>
        <a:bodyPr/>
        <a:lstStyle/>
        <a:p>
          <a:endParaRPr lang="en-US"/>
        </a:p>
      </dgm:t>
    </dgm:pt>
    <dgm:pt modelId="{281D19C8-2C3D-45C4-9CBA-CEA4882250A8}" type="pres">
      <dgm:prSet presAssocID="{49E39EAD-1104-42F5-BD6E-0D552374D0A9}" presName="level3hierChild" presStyleCnt="0"/>
      <dgm:spPr/>
    </dgm:pt>
    <dgm:pt modelId="{7254EDA1-359D-425B-86A2-90048C9025BE}" type="pres">
      <dgm:prSet presAssocID="{C353FFA8-CA13-428C-9B48-FE085F61B2CE}" presName="conn2-1" presStyleLbl="parChTrans1D3" presStyleIdx="0" presStyleCnt="2"/>
      <dgm:spPr/>
      <dgm:t>
        <a:bodyPr/>
        <a:lstStyle/>
        <a:p>
          <a:endParaRPr lang="en-US"/>
        </a:p>
      </dgm:t>
    </dgm:pt>
    <dgm:pt modelId="{9C8037EC-6B13-4F76-AE7A-B92062EFE78C}" type="pres">
      <dgm:prSet presAssocID="{C353FFA8-CA13-428C-9B48-FE085F61B2CE}" presName="connTx" presStyleLbl="parChTrans1D3" presStyleIdx="0" presStyleCnt="2"/>
      <dgm:spPr/>
      <dgm:t>
        <a:bodyPr/>
        <a:lstStyle/>
        <a:p>
          <a:endParaRPr lang="en-US"/>
        </a:p>
      </dgm:t>
    </dgm:pt>
    <dgm:pt modelId="{3D8F8DB6-F736-47C8-9A84-E4C5F5E49103}" type="pres">
      <dgm:prSet presAssocID="{C4220B82-9D9A-4568-A6A6-D3CC95B59C84}" presName="root2" presStyleCnt="0"/>
      <dgm:spPr/>
    </dgm:pt>
    <dgm:pt modelId="{1AC036E3-2240-472E-BC95-14274B426F1A}" type="pres">
      <dgm:prSet presAssocID="{C4220B82-9D9A-4568-A6A6-D3CC95B59C84}" presName="LevelTwoTextNode" presStyleLbl="node3" presStyleIdx="0" presStyleCnt="2" custScaleX="114634">
        <dgm:presLayoutVars>
          <dgm:chPref val="3"/>
        </dgm:presLayoutVars>
      </dgm:prSet>
      <dgm:spPr/>
      <dgm:t>
        <a:bodyPr/>
        <a:lstStyle/>
        <a:p>
          <a:endParaRPr lang="en-US"/>
        </a:p>
      </dgm:t>
    </dgm:pt>
    <dgm:pt modelId="{28D3D9D3-934F-4897-AEF8-9BDEECAC43C4}" type="pres">
      <dgm:prSet presAssocID="{C4220B82-9D9A-4568-A6A6-D3CC95B59C84}" presName="level3hierChild" presStyleCnt="0"/>
      <dgm:spPr/>
    </dgm:pt>
    <dgm:pt modelId="{638EF8ED-7308-404D-A1AD-DF2A51CF9F03}" type="pres">
      <dgm:prSet presAssocID="{D969EFA2-F1A4-41C1-B447-A41C7B9B55D1}" presName="conn2-1" presStyleLbl="parChTrans1D3" presStyleIdx="1" presStyleCnt="2"/>
      <dgm:spPr/>
      <dgm:t>
        <a:bodyPr/>
        <a:lstStyle/>
        <a:p>
          <a:endParaRPr lang="en-US"/>
        </a:p>
      </dgm:t>
    </dgm:pt>
    <dgm:pt modelId="{E48DA941-9380-405A-870A-46CDBEF246A8}" type="pres">
      <dgm:prSet presAssocID="{D969EFA2-F1A4-41C1-B447-A41C7B9B55D1}" presName="connTx" presStyleLbl="parChTrans1D3" presStyleIdx="1" presStyleCnt="2"/>
      <dgm:spPr/>
      <dgm:t>
        <a:bodyPr/>
        <a:lstStyle/>
        <a:p>
          <a:endParaRPr lang="en-US"/>
        </a:p>
      </dgm:t>
    </dgm:pt>
    <dgm:pt modelId="{8C05A939-AD1E-417B-A84C-175E99243E20}" type="pres">
      <dgm:prSet presAssocID="{47FCCF71-A97F-4010-833F-EB0A7176B01B}" presName="root2" presStyleCnt="0"/>
      <dgm:spPr/>
    </dgm:pt>
    <dgm:pt modelId="{4EC59CE1-C731-4125-A325-0294E5BE122D}" type="pres">
      <dgm:prSet presAssocID="{47FCCF71-A97F-4010-833F-EB0A7176B01B}" presName="LevelTwoTextNode" presStyleLbl="node3" presStyleIdx="1" presStyleCnt="2" custScaleX="114634">
        <dgm:presLayoutVars>
          <dgm:chPref val="3"/>
        </dgm:presLayoutVars>
      </dgm:prSet>
      <dgm:spPr/>
      <dgm:t>
        <a:bodyPr/>
        <a:lstStyle/>
        <a:p>
          <a:endParaRPr lang="en-US"/>
        </a:p>
      </dgm:t>
    </dgm:pt>
    <dgm:pt modelId="{E7AF4C40-15F6-474A-913B-F63F64DF1BEB}" type="pres">
      <dgm:prSet presAssocID="{47FCCF71-A97F-4010-833F-EB0A7176B01B}" presName="level3hierChild" presStyleCnt="0"/>
      <dgm:spPr/>
    </dgm:pt>
    <dgm:pt modelId="{2723460A-E76B-4BFD-AA2B-4AFB6E9E02B5}" type="pres">
      <dgm:prSet presAssocID="{90D3D069-50D9-47F0-BD56-8D4A6C528215}" presName="conn2-1" presStyleLbl="parChTrans1D2" presStyleIdx="1" presStyleCnt="3"/>
      <dgm:spPr/>
      <dgm:t>
        <a:bodyPr/>
        <a:lstStyle/>
        <a:p>
          <a:endParaRPr lang="en-US"/>
        </a:p>
      </dgm:t>
    </dgm:pt>
    <dgm:pt modelId="{78A9A898-835C-4D3D-9DE5-BA720C315064}" type="pres">
      <dgm:prSet presAssocID="{90D3D069-50D9-47F0-BD56-8D4A6C528215}" presName="connTx" presStyleLbl="parChTrans1D2" presStyleIdx="1" presStyleCnt="3"/>
      <dgm:spPr/>
      <dgm:t>
        <a:bodyPr/>
        <a:lstStyle/>
        <a:p>
          <a:endParaRPr lang="en-US"/>
        </a:p>
      </dgm:t>
    </dgm:pt>
    <dgm:pt modelId="{08C3EF38-2BF4-425C-8E4D-F52B1B487C58}" type="pres">
      <dgm:prSet presAssocID="{F355AA3C-5EED-4EEA-8473-2BD509BA2730}" presName="root2" presStyleCnt="0"/>
      <dgm:spPr/>
    </dgm:pt>
    <dgm:pt modelId="{14F6E524-2A9C-4918-9B7E-D0958BEC8089}" type="pres">
      <dgm:prSet presAssocID="{F355AA3C-5EED-4EEA-8473-2BD509BA2730}" presName="LevelTwoTextNode" presStyleLbl="node2" presStyleIdx="1" presStyleCnt="3">
        <dgm:presLayoutVars>
          <dgm:chPref val="3"/>
        </dgm:presLayoutVars>
      </dgm:prSet>
      <dgm:spPr/>
      <dgm:t>
        <a:bodyPr/>
        <a:lstStyle/>
        <a:p>
          <a:endParaRPr lang="en-US"/>
        </a:p>
      </dgm:t>
    </dgm:pt>
    <dgm:pt modelId="{E0034748-7C8B-4941-B4B6-C3B2577C1044}" type="pres">
      <dgm:prSet presAssocID="{F355AA3C-5EED-4EEA-8473-2BD509BA2730}" presName="level3hierChild" presStyleCnt="0"/>
      <dgm:spPr/>
    </dgm:pt>
    <dgm:pt modelId="{097A2F3F-A510-4BB9-90F5-3B4DD17D5B5A}" type="pres">
      <dgm:prSet presAssocID="{257AB5F0-4A16-4F9F-A666-B4F13F7A19BE}" presName="conn2-1" presStyleLbl="parChTrans1D2" presStyleIdx="2" presStyleCnt="3"/>
      <dgm:spPr/>
      <dgm:t>
        <a:bodyPr/>
        <a:lstStyle/>
        <a:p>
          <a:endParaRPr lang="en-US"/>
        </a:p>
      </dgm:t>
    </dgm:pt>
    <dgm:pt modelId="{59461EC8-B7AD-49EA-946A-FA915C46CA2C}" type="pres">
      <dgm:prSet presAssocID="{257AB5F0-4A16-4F9F-A666-B4F13F7A19BE}" presName="connTx" presStyleLbl="parChTrans1D2" presStyleIdx="2" presStyleCnt="3"/>
      <dgm:spPr/>
      <dgm:t>
        <a:bodyPr/>
        <a:lstStyle/>
        <a:p>
          <a:endParaRPr lang="en-US"/>
        </a:p>
      </dgm:t>
    </dgm:pt>
    <dgm:pt modelId="{BA81B1C9-9710-41AA-A2E0-7A2017947569}" type="pres">
      <dgm:prSet presAssocID="{4089861E-D59B-4173-9C08-F688BA4BADD9}" presName="root2" presStyleCnt="0"/>
      <dgm:spPr/>
    </dgm:pt>
    <dgm:pt modelId="{A395EDED-FFD2-4117-A1D8-600D88240F00}" type="pres">
      <dgm:prSet presAssocID="{4089861E-D59B-4173-9C08-F688BA4BADD9}" presName="LevelTwoTextNode" presStyleLbl="node2" presStyleIdx="2" presStyleCnt="3" custScaleX="105604">
        <dgm:presLayoutVars>
          <dgm:chPref val="3"/>
        </dgm:presLayoutVars>
      </dgm:prSet>
      <dgm:spPr/>
      <dgm:t>
        <a:bodyPr/>
        <a:lstStyle/>
        <a:p>
          <a:endParaRPr lang="en-US"/>
        </a:p>
      </dgm:t>
    </dgm:pt>
    <dgm:pt modelId="{7C670DB0-2180-46C2-8E13-410D073C005B}" type="pres">
      <dgm:prSet presAssocID="{4089861E-D59B-4173-9C08-F688BA4BADD9}" presName="level3hierChild" presStyleCnt="0"/>
      <dgm:spPr/>
    </dgm:pt>
  </dgm:ptLst>
  <dgm:cxnLst>
    <dgm:cxn modelId="{2029B2AF-DAA7-4556-B24D-E2520B26B405}" type="presOf" srcId="{70485747-884A-4870-A1DE-7D1E0D1B8F0C}" destId="{EB1C37AE-0CCB-4A47-BA00-B27CC6BEA8AA}" srcOrd="0" destOrd="0" presId="urn:microsoft.com/office/officeart/2008/layout/HorizontalMultiLevelHierarchy"/>
    <dgm:cxn modelId="{145E77C5-36F9-44F2-AB0D-AB4B63275AC0}" type="presOf" srcId="{C353FFA8-CA13-428C-9B48-FE085F61B2CE}" destId="{9C8037EC-6B13-4F76-AE7A-B92062EFE78C}" srcOrd="1" destOrd="0" presId="urn:microsoft.com/office/officeart/2008/layout/HorizontalMultiLevelHierarchy"/>
    <dgm:cxn modelId="{29F85A30-2C39-4EF8-9A38-8CE74988BD27}" srcId="{93C67A67-D27E-47E7-BDB2-18A8085C90B2}" destId="{F355AA3C-5EED-4EEA-8473-2BD509BA2730}" srcOrd="1" destOrd="0" parTransId="{90D3D069-50D9-47F0-BD56-8D4A6C528215}" sibTransId="{DA86CF14-146D-4763-8BBA-7F7979938C64}"/>
    <dgm:cxn modelId="{74B6B1B6-F6F0-41B1-845F-8A81AA42B35D}" type="presOf" srcId="{C4220B82-9D9A-4568-A6A6-D3CC95B59C84}" destId="{1AC036E3-2240-472E-BC95-14274B426F1A}" srcOrd="0" destOrd="0" presId="urn:microsoft.com/office/officeart/2008/layout/HorizontalMultiLevelHierarchy"/>
    <dgm:cxn modelId="{0AC914F4-22EA-4B7F-A046-1D55C7319045}" srcId="{70485747-884A-4870-A1DE-7D1E0D1B8F0C}" destId="{93C67A67-D27E-47E7-BDB2-18A8085C90B2}" srcOrd="0" destOrd="0" parTransId="{7106FBB3-5E38-4462-8D4C-86B00699F171}" sibTransId="{405FB7EB-B8D6-4A37-8A45-D3F32297C91F}"/>
    <dgm:cxn modelId="{755873EA-FBBA-4B8E-9054-4FF23A6A1768}" type="presOf" srcId="{257AB5F0-4A16-4F9F-A666-B4F13F7A19BE}" destId="{097A2F3F-A510-4BB9-90F5-3B4DD17D5B5A}" srcOrd="0" destOrd="0" presId="urn:microsoft.com/office/officeart/2008/layout/HorizontalMultiLevelHierarchy"/>
    <dgm:cxn modelId="{D646AFB0-4079-42AD-8BF3-BA8CBE835EB5}" type="presOf" srcId="{257AB5F0-4A16-4F9F-A666-B4F13F7A19BE}" destId="{59461EC8-B7AD-49EA-946A-FA915C46CA2C}" srcOrd="1" destOrd="0" presId="urn:microsoft.com/office/officeart/2008/layout/HorizontalMultiLevelHierarchy"/>
    <dgm:cxn modelId="{4EC5BD3E-CB31-442A-B9FC-B85571EC1338}" type="presOf" srcId="{4089861E-D59B-4173-9C08-F688BA4BADD9}" destId="{A395EDED-FFD2-4117-A1D8-600D88240F00}" srcOrd="0" destOrd="0" presId="urn:microsoft.com/office/officeart/2008/layout/HorizontalMultiLevelHierarchy"/>
    <dgm:cxn modelId="{DC4BA2AC-7E65-49ED-AD5A-96C90F3D2BB1}" type="presOf" srcId="{90D3D069-50D9-47F0-BD56-8D4A6C528215}" destId="{78A9A898-835C-4D3D-9DE5-BA720C315064}" srcOrd="1" destOrd="0" presId="urn:microsoft.com/office/officeart/2008/layout/HorizontalMultiLevelHierarchy"/>
    <dgm:cxn modelId="{460848AE-ACF3-48BB-AAC9-18F0399FFBDF}" srcId="{49E39EAD-1104-42F5-BD6E-0D552374D0A9}" destId="{C4220B82-9D9A-4568-A6A6-D3CC95B59C84}" srcOrd="0" destOrd="0" parTransId="{C353FFA8-CA13-428C-9B48-FE085F61B2CE}" sibTransId="{37702BC6-272C-488D-BEED-5E7FB3DBBF9D}"/>
    <dgm:cxn modelId="{A35E8D93-9DD3-4903-83F8-3C92FB568D46}" type="presOf" srcId="{D969EFA2-F1A4-41C1-B447-A41C7B9B55D1}" destId="{638EF8ED-7308-404D-A1AD-DF2A51CF9F03}" srcOrd="0" destOrd="0" presId="urn:microsoft.com/office/officeart/2008/layout/HorizontalMultiLevelHierarchy"/>
    <dgm:cxn modelId="{6640AE55-456B-4A85-B595-182F0217E63A}" type="presOf" srcId="{61B63247-0887-46BF-8784-BB2BFEF05CED}" destId="{F620DAF7-F443-4A8D-AC5B-B9107D90CC63}" srcOrd="0" destOrd="0" presId="urn:microsoft.com/office/officeart/2008/layout/HorizontalMultiLevelHierarchy"/>
    <dgm:cxn modelId="{04F1F53A-1263-4F63-A98D-039C5477A9B3}" type="presOf" srcId="{D969EFA2-F1A4-41C1-B447-A41C7B9B55D1}" destId="{E48DA941-9380-405A-870A-46CDBEF246A8}" srcOrd="1" destOrd="0" presId="urn:microsoft.com/office/officeart/2008/layout/HorizontalMultiLevelHierarchy"/>
    <dgm:cxn modelId="{76F400D2-31E7-4E2F-8137-42704B8F4956}" srcId="{49E39EAD-1104-42F5-BD6E-0D552374D0A9}" destId="{47FCCF71-A97F-4010-833F-EB0A7176B01B}" srcOrd="1" destOrd="0" parTransId="{D969EFA2-F1A4-41C1-B447-A41C7B9B55D1}" sibTransId="{5E05435D-452E-41A5-A1F6-E7C9A3FDC8AE}"/>
    <dgm:cxn modelId="{26E64ADC-1C9C-4CF1-B7E6-59FF597AC388}" srcId="{93C67A67-D27E-47E7-BDB2-18A8085C90B2}" destId="{4089861E-D59B-4173-9C08-F688BA4BADD9}" srcOrd="2" destOrd="0" parTransId="{257AB5F0-4A16-4F9F-A666-B4F13F7A19BE}" sibTransId="{03F3BE16-1927-4F19-BD65-BDC8F8740B94}"/>
    <dgm:cxn modelId="{1F16F594-C4D6-4B4B-AC87-0FE15FFBCE4D}" type="presOf" srcId="{47FCCF71-A97F-4010-833F-EB0A7176B01B}" destId="{4EC59CE1-C731-4125-A325-0294E5BE122D}" srcOrd="0" destOrd="0" presId="urn:microsoft.com/office/officeart/2008/layout/HorizontalMultiLevelHierarchy"/>
    <dgm:cxn modelId="{EE4F5686-47F1-4727-9ABB-F326A2682E15}" type="presOf" srcId="{C353FFA8-CA13-428C-9B48-FE085F61B2CE}" destId="{7254EDA1-359D-425B-86A2-90048C9025BE}" srcOrd="0" destOrd="0" presId="urn:microsoft.com/office/officeart/2008/layout/HorizontalMultiLevelHierarchy"/>
    <dgm:cxn modelId="{5AFAB590-EDE4-404B-B983-C38DB26B95E7}" srcId="{93C67A67-D27E-47E7-BDB2-18A8085C90B2}" destId="{49E39EAD-1104-42F5-BD6E-0D552374D0A9}" srcOrd="0" destOrd="0" parTransId="{61B63247-0887-46BF-8784-BB2BFEF05CED}" sibTransId="{635AC2B7-F90F-4695-9859-1B087E85CCDF}"/>
    <dgm:cxn modelId="{CBEADCC5-DC3E-4AF1-BDCD-47AB1DAF3A47}" type="presOf" srcId="{49E39EAD-1104-42F5-BD6E-0D552374D0A9}" destId="{37EFA749-6B4C-4852-A9D6-566EF04D4366}" srcOrd="0" destOrd="0" presId="urn:microsoft.com/office/officeart/2008/layout/HorizontalMultiLevelHierarchy"/>
    <dgm:cxn modelId="{54FC8F49-B4E2-4782-AFD4-89F1ADCA9164}" type="presOf" srcId="{90D3D069-50D9-47F0-BD56-8D4A6C528215}" destId="{2723460A-E76B-4BFD-AA2B-4AFB6E9E02B5}" srcOrd="0" destOrd="0" presId="urn:microsoft.com/office/officeart/2008/layout/HorizontalMultiLevelHierarchy"/>
    <dgm:cxn modelId="{306F5B40-C61E-487C-B847-6E55A33848CD}" type="presOf" srcId="{F355AA3C-5EED-4EEA-8473-2BD509BA2730}" destId="{14F6E524-2A9C-4918-9B7E-D0958BEC8089}" srcOrd="0" destOrd="0" presId="urn:microsoft.com/office/officeart/2008/layout/HorizontalMultiLevelHierarchy"/>
    <dgm:cxn modelId="{D54530D2-4F89-4DEC-8276-1E26906DB83C}" type="presOf" srcId="{93C67A67-D27E-47E7-BDB2-18A8085C90B2}" destId="{71158A17-BEBF-4B49-A979-92C12AC44EAA}" srcOrd="0" destOrd="0" presId="urn:microsoft.com/office/officeart/2008/layout/HorizontalMultiLevelHierarchy"/>
    <dgm:cxn modelId="{9DB9454F-BE2B-49A7-A8A6-ACDAE9AC9A47}" type="presOf" srcId="{61B63247-0887-46BF-8784-BB2BFEF05CED}" destId="{5192CB7F-A280-4630-9EDD-03690C8A42C7}" srcOrd="1" destOrd="0" presId="urn:microsoft.com/office/officeart/2008/layout/HorizontalMultiLevelHierarchy"/>
    <dgm:cxn modelId="{EE38B495-B336-4A4E-AB92-061073A7AB4A}" type="presParOf" srcId="{EB1C37AE-0CCB-4A47-BA00-B27CC6BEA8AA}" destId="{6D399F66-FF0B-4FA9-9390-FAD37AA02BD1}" srcOrd="0" destOrd="0" presId="urn:microsoft.com/office/officeart/2008/layout/HorizontalMultiLevelHierarchy"/>
    <dgm:cxn modelId="{7D9B9F4C-2192-44C0-9C69-401CC9A698E5}" type="presParOf" srcId="{6D399F66-FF0B-4FA9-9390-FAD37AA02BD1}" destId="{71158A17-BEBF-4B49-A979-92C12AC44EAA}" srcOrd="0" destOrd="0" presId="urn:microsoft.com/office/officeart/2008/layout/HorizontalMultiLevelHierarchy"/>
    <dgm:cxn modelId="{75FF34B9-1DE2-419E-82A3-34096CC70E66}" type="presParOf" srcId="{6D399F66-FF0B-4FA9-9390-FAD37AA02BD1}" destId="{485C1805-888F-42CB-83ED-8D3ABBF3E3B3}" srcOrd="1" destOrd="0" presId="urn:microsoft.com/office/officeart/2008/layout/HorizontalMultiLevelHierarchy"/>
    <dgm:cxn modelId="{BFC02954-0B4F-40F9-88DB-7322D20B3120}" type="presParOf" srcId="{485C1805-888F-42CB-83ED-8D3ABBF3E3B3}" destId="{F620DAF7-F443-4A8D-AC5B-B9107D90CC63}" srcOrd="0" destOrd="0" presId="urn:microsoft.com/office/officeart/2008/layout/HorizontalMultiLevelHierarchy"/>
    <dgm:cxn modelId="{8DCCC1FC-CAE5-49A5-9779-C1824AB4DBC2}" type="presParOf" srcId="{F620DAF7-F443-4A8D-AC5B-B9107D90CC63}" destId="{5192CB7F-A280-4630-9EDD-03690C8A42C7}" srcOrd="0" destOrd="0" presId="urn:microsoft.com/office/officeart/2008/layout/HorizontalMultiLevelHierarchy"/>
    <dgm:cxn modelId="{BF3DA471-450A-4732-AFB5-A4E9BC8FAED7}" type="presParOf" srcId="{485C1805-888F-42CB-83ED-8D3ABBF3E3B3}" destId="{D24549CA-DF00-4D90-9365-19880112FFF3}" srcOrd="1" destOrd="0" presId="urn:microsoft.com/office/officeart/2008/layout/HorizontalMultiLevelHierarchy"/>
    <dgm:cxn modelId="{7C5AE8E0-CB1A-4091-9AFF-DF2BE6FBA9B0}" type="presParOf" srcId="{D24549CA-DF00-4D90-9365-19880112FFF3}" destId="{37EFA749-6B4C-4852-A9D6-566EF04D4366}" srcOrd="0" destOrd="0" presId="urn:microsoft.com/office/officeart/2008/layout/HorizontalMultiLevelHierarchy"/>
    <dgm:cxn modelId="{C180CE67-552C-47B2-8112-275A9881B0C0}" type="presParOf" srcId="{D24549CA-DF00-4D90-9365-19880112FFF3}" destId="{281D19C8-2C3D-45C4-9CBA-CEA4882250A8}" srcOrd="1" destOrd="0" presId="urn:microsoft.com/office/officeart/2008/layout/HorizontalMultiLevelHierarchy"/>
    <dgm:cxn modelId="{12DF5D5D-CFF2-4351-9CE5-6834849319E9}" type="presParOf" srcId="{281D19C8-2C3D-45C4-9CBA-CEA4882250A8}" destId="{7254EDA1-359D-425B-86A2-90048C9025BE}" srcOrd="0" destOrd="0" presId="urn:microsoft.com/office/officeart/2008/layout/HorizontalMultiLevelHierarchy"/>
    <dgm:cxn modelId="{0AEF42E1-B033-442C-88A3-E617FCA88472}" type="presParOf" srcId="{7254EDA1-359D-425B-86A2-90048C9025BE}" destId="{9C8037EC-6B13-4F76-AE7A-B92062EFE78C}" srcOrd="0" destOrd="0" presId="urn:microsoft.com/office/officeart/2008/layout/HorizontalMultiLevelHierarchy"/>
    <dgm:cxn modelId="{25703809-C922-4AAA-9CF6-E7B36A479CE3}" type="presParOf" srcId="{281D19C8-2C3D-45C4-9CBA-CEA4882250A8}" destId="{3D8F8DB6-F736-47C8-9A84-E4C5F5E49103}" srcOrd="1" destOrd="0" presId="urn:microsoft.com/office/officeart/2008/layout/HorizontalMultiLevelHierarchy"/>
    <dgm:cxn modelId="{5344323F-8AE8-4B48-8F29-E98353523209}" type="presParOf" srcId="{3D8F8DB6-F736-47C8-9A84-E4C5F5E49103}" destId="{1AC036E3-2240-472E-BC95-14274B426F1A}" srcOrd="0" destOrd="0" presId="urn:microsoft.com/office/officeart/2008/layout/HorizontalMultiLevelHierarchy"/>
    <dgm:cxn modelId="{E13FDDE5-39D1-4B50-8412-4FC4E561FC35}" type="presParOf" srcId="{3D8F8DB6-F736-47C8-9A84-E4C5F5E49103}" destId="{28D3D9D3-934F-4897-AEF8-9BDEECAC43C4}" srcOrd="1" destOrd="0" presId="urn:microsoft.com/office/officeart/2008/layout/HorizontalMultiLevelHierarchy"/>
    <dgm:cxn modelId="{FAF7E5B7-50C6-4C4F-8A2D-B6C0519F1B9A}" type="presParOf" srcId="{281D19C8-2C3D-45C4-9CBA-CEA4882250A8}" destId="{638EF8ED-7308-404D-A1AD-DF2A51CF9F03}" srcOrd="2" destOrd="0" presId="urn:microsoft.com/office/officeart/2008/layout/HorizontalMultiLevelHierarchy"/>
    <dgm:cxn modelId="{609D65C4-768C-4E23-A126-52A0C27F1638}" type="presParOf" srcId="{638EF8ED-7308-404D-A1AD-DF2A51CF9F03}" destId="{E48DA941-9380-405A-870A-46CDBEF246A8}" srcOrd="0" destOrd="0" presId="urn:microsoft.com/office/officeart/2008/layout/HorizontalMultiLevelHierarchy"/>
    <dgm:cxn modelId="{54E28B5B-1E1E-40C1-83E6-B966900B962A}" type="presParOf" srcId="{281D19C8-2C3D-45C4-9CBA-CEA4882250A8}" destId="{8C05A939-AD1E-417B-A84C-175E99243E20}" srcOrd="3" destOrd="0" presId="urn:microsoft.com/office/officeart/2008/layout/HorizontalMultiLevelHierarchy"/>
    <dgm:cxn modelId="{1BBE580C-F5AD-4454-B656-B88BB27A380F}" type="presParOf" srcId="{8C05A939-AD1E-417B-A84C-175E99243E20}" destId="{4EC59CE1-C731-4125-A325-0294E5BE122D}" srcOrd="0" destOrd="0" presId="urn:microsoft.com/office/officeart/2008/layout/HorizontalMultiLevelHierarchy"/>
    <dgm:cxn modelId="{E5C73021-AF32-4E96-A4EB-D94106A85722}" type="presParOf" srcId="{8C05A939-AD1E-417B-A84C-175E99243E20}" destId="{E7AF4C40-15F6-474A-913B-F63F64DF1BEB}" srcOrd="1" destOrd="0" presId="urn:microsoft.com/office/officeart/2008/layout/HorizontalMultiLevelHierarchy"/>
    <dgm:cxn modelId="{3FE86C58-F3B7-4FB2-921F-6D3F69787129}" type="presParOf" srcId="{485C1805-888F-42CB-83ED-8D3ABBF3E3B3}" destId="{2723460A-E76B-4BFD-AA2B-4AFB6E9E02B5}" srcOrd="2" destOrd="0" presId="urn:microsoft.com/office/officeart/2008/layout/HorizontalMultiLevelHierarchy"/>
    <dgm:cxn modelId="{287738C7-BE12-421E-A827-43507254616F}" type="presParOf" srcId="{2723460A-E76B-4BFD-AA2B-4AFB6E9E02B5}" destId="{78A9A898-835C-4D3D-9DE5-BA720C315064}" srcOrd="0" destOrd="0" presId="urn:microsoft.com/office/officeart/2008/layout/HorizontalMultiLevelHierarchy"/>
    <dgm:cxn modelId="{0C6F72F2-4B4E-414D-810A-E1A541FE0BA2}" type="presParOf" srcId="{485C1805-888F-42CB-83ED-8D3ABBF3E3B3}" destId="{08C3EF38-2BF4-425C-8E4D-F52B1B487C58}" srcOrd="3" destOrd="0" presId="urn:microsoft.com/office/officeart/2008/layout/HorizontalMultiLevelHierarchy"/>
    <dgm:cxn modelId="{2B63862A-DFCC-49DD-ACC6-E0CCEFBC9CCF}" type="presParOf" srcId="{08C3EF38-2BF4-425C-8E4D-F52B1B487C58}" destId="{14F6E524-2A9C-4918-9B7E-D0958BEC8089}" srcOrd="0" destOrd="0" presId="urn:microsoft.com/office/officeart/2008/layout/HorizontalMultiLevelHierarchy"/>
    <dgm:cxn modelId="{D1CB5712-481B-447D-A737-F8C3D384335A}" type="presParOf" srcId="{08C3EF38-2BF4-425C-8E4D-F52B1B487C58}" destId="{E0034748-7C8B-4941-B4B6-C3B2577C1044}" srcOrd="1" destOrd="0" presId="urn:microsoft.com/office/officeart/2008/layout/HorizontalMultiLevelHierarchy"/>
    <dgm:cxn modelId="{4DB14F95-CD5C-420E-AE7A-CE19EE776FFE}" type="presParOf" srcId="{485C1805-888F-42CB-83ED-8D3ABBF3E3B3}" destId="{097A2F3F-A510-4BB9-90F5-3B4DD17D5B5A}" srcOrd="4" destOrd="0" presId="urn:microsoft.com/office/officeart/2008/layout/HorizontalMultiLevelHierarchy"/>
    <dgm:cxn modelId="{18BB86DD-7CE9-443B-A091-91781650188A}" type="presParOf" srcId="{097A2F3F-A510-4BB9-90F5-3B4DD17D5B5A}" destId="{59461EC8-B7AD-49EA-946A-FA915C46CA2C}" srcOrd="0" destOrd="0" presId="urn:microsoft.com/office/officeart/2008/layout/HorizontalMultiLevelHierarchy"/>
    <dgm:cxn modelId="{4D7674A1-F71F-4CB3-9CBE-581ED0D17278}" type="presParOf" srcId="{485C1805-888F-42CB-83ED-8D3ABBF3E3B3}" destId="{BA81B1C9-9710-41AA-A2E0-7A2017947569}" srcOrd="5" destOrd="0" presId="urn:microsoft.com/office/officeart/2008/layout/HorizontalMultiLevelHierarchy"/>
    <dgm:cxn modelId="{D5D30EC7-C5F5-41CB-B768-BDCAA1C233E2}" type="presParOf" srcId="{BA81B1C9-9710-41AA-A2E0-7A2017947569}" destId="{A395EDED-FFD2-4117-A1D8-600D88240F00}" srcOrd="0" destOrd="0" presId="urn:microsoft.com/office/officeart/2008/layout/HorizontalMultiLevelHierarchy"/>
    <dgm:cxn modelId="{7952BEB3-20A6-4BDE-8EEC-804C03F54493}" type="presParOf" srcId="{BA81B1C9-9710-41AA-A2E0-7A2017947569}" destId="{7C670DB0-2180-46C2-8E13-410D073C005B}"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29CF7FD-DCF9-464F-94F5-661664389E58}"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3009EA53-71CD-45AA-BA3C-00E7A7F15012}">
      <dgm:prSet phldrT="[Text]" custT="1"/>
      <dgm:spPr>
        <a:solidFill>
          <a:srgbClr val="002060"/>
        </a:solidFill>
      </dgm:spPr>
      <dgm:t>
        <a:bodyPr/>
        <a:lstStyle/>
        <a:p>
          <a:r>
            <a:rPr lang="en-US" sz="2400" dirty="0" smtClean="0"/>
            <a:t>Date</a:t>
          </a:r>
          <a:endParaRPr lang="en-US" sz="2400" dirty="0"/>
        </a:p>
      </dgm:t>
    </dgm:pt>
    <dgm:pt modelId="{C9B7BE2F-6D63-4586-8BD3-90F07C698DC0}" type="parTrans" cxnId="{EDBAA4DE-D71B-4016-A1E1-C7373B6CDC37}">
      <dgm:prSet/>
      <dgm:spPr/>
      <dgm:t>
        <a:bodyPr/>
        <a:lstStyle/>
        <a:p>
          <a:endParaRPr lang="en-US"/>
        </a:p>
      </dgm:t>
    </dgm:pt>
    <dgm:pt modelId="{63AC8305-9C03-48A2-A56E-6DE02E3F2931}" type="sibTrans" cxnId="{EDBAA4DE-D71B-4016-A1E1-C7373B6CDC37}">
      <dgm:prSet/>
      <dgm:spPr>
        <a:solidFill>
          <a:srgbClr val="37528D"/>
        </a:solidFill>
      </dgm:spPr>
      <dgm:t>
        <a:bodyPr/>
        <a:lstStyle/>
        <a:p>
          <a:endParaRPr lang="en-US"/>
        </a:p>
      </dgm:t>
    </dgm:pt>
    <dgm:pt modelId="{C074017C-FCF1-43B5-9E1D-3E6AC4AD6A95}">
      <dgm:prSet phldrT="[Text]" custT="1"/>
      <dgm:spPr>
        <a:ln>
          <a:solidFill>
            <a:srgbClr val="37528D"/>
          </a:solidFill>
        </a:ln>
      </dgm:spPr>
      <dgm:t>
        <a:bodyPr/>
        <a:lstStyle/>
        <a:p>
          <a:r>
            <a:rPr lang="en-US" sz="2400" dirty="0" smtClean="0"/>
            <a:t>Effective Date</a:t>
          </a:r>
          <a:endParaRPr lang="en-US" sz="2400" dirty="0"/>
        </a:p>
      </dgm:t>
    </dgm:pt>
    <dgm:pt modelId="{C0100380-42B3-4488-ABA4-C6D780353440}" type="parTrans" cxnId="{FD13CCF8-9023-4C94-B7F5-8768213FE49B}">
      <dgm:prSet/>
      <dgm:spPr/>
      <dgm:t>
        <a:bodyPr/>
        <a:lstStyle/>
        <a:p>
          <a:endParaRPr lang="en-US"/>
        </a:p>
      </dgm:t>
    </dgm:pt>
    <dgm:pt modelId="{15CE1C76-3523-4B2C-90A2-1E89E58AA574}" type="sibTrans" cxnId="{FD13CCF8-9023-4C94-B7F5-8768213FE49B}">
      <dgm:prSet/>
      <dgm:spPr/>
      <dgm:t>
        <a:bodyPr/>
        <a:lstStyle/>
        <a:p>
          <a:endParaRPr lang="en-US"/>
        </a:p>
      </dgm:t>
    </dgm:pt>
    <dgm:pt modelId="{6ED49D61-2E23-4CFD-B6DA-D0790422B83E}">
      <dgm:prSet phldrT="[Text]" custT="1"/>
      <dgm:spPr>
        <a:solidFill>
          <a:srgbClr val="002060"/>
        </a:solidFill>
      </dgm:spPr>
      <dgm:t>
        <a:bodyPr/>
        <a:lstStyle/>
        <a:p>
          <a:r>
            <a:rPr lang="en-US" sz="2400" dirty="0" smtClean="0"/>
            <a:t>Substance</a:t>
          </a:r>
          <a:endParaRPr lang="en-US" sz="2400" dirty="0"/>
        </a:p>
      </dgm:t>
    </dgm:pt>
    <dgm:pt modelId="{95D04F3E-EA62-43C6-820B-DCB80DD3CB89}" type="parTrans" cxnId="{7BE2917A-878A-4874-BE2C-953786640238}">
      <dgm:prSet/>
      <dgm:spPr/>
      <dgm:t>
        <a:bodyPr/>
        <a:lstStyle/>
        <a:p>
          <a:endParaRPr lang="en-US"/>
        </a:p>
      </dgm:t>
    </dgm:pt>
    <dgm:pt modelId="{32FD92D0-9C7D-4D6B-93C9-31DE44CAD61E}" type="sibTrans" cxnId="{7BE2917A-878A-4874-BE2C-953786640238}">
      <dgm:prSet/>
      <dgm:spPr>
        <a:solidFill>
          <a:srgbClr val="37528D"/>
        </a:solidFill>
      </dgm:spPr>
      <dgm:t>
        <a:bodyPr/>
        <a:lstStyle/>
        <a:p>
          <a:endParaRPr lang="en-US"/>
        </a:p>
      </dgm:t>
    </dgm:pt>
    <dgm:pt modelId="{3310D733-B5F6-4790-8ACD-55D3FCACEB9C}">
      <dgm:prSet phldrT="[Text]" custT="1"/>
      <dgm:spPr>
        <a:ln>
          <a:solidFill>
            <a:srgbClr val="37528D"/>
          </a:solidFill>
        </a:ln>
      </dgm:spPr>
      <dgm:t>
        <a:bodyPr/>
        <a:lstStyle/>
        <a:p>
          <a:r>
            <a:rPr lang="en-US" sz="2400" dirty="0" smtClean="0"/>
            <a:t>CAS #</a:t>
          </a:r>
          <a:endParaRPr lang="en-US" sz="2400" dirty="0"/>
        </a:p>
      </dgm:t>
    </dgm:pt>
    <dgm:pt modelId="{A6274CF2-6C7E-4DC8-8A35-836050CD626F}" type="parTrans" cxnId="{4A167B8E-DF0E-4439-983C-75526C0226D7}">
      <dgm:prSet/>
      <dgm:spPr/>
      <dgm:t>
        <a:bodyPr/>
        <a:lstStyle/>
        <a:p>
          <a:endParaRPr lang="en-US"/>
        </a:p>
      </dgm:t>
    </dgm:pt>
    <dgm:pt modelId="{F36584D8-1ED1-40FC-BB10-EF39EEEA0234}" type="sibTrans" cxnId="{4A167B8E-DF0E-4439-983C-75526C0226D7}">
      <dgm:prSet/>
      <dgm:spPr/>
      <dgm:t>
        <a:bodyPr/>
        <a:lstStyle/>
        <a:p>
          <a:endParaRPr lang="en-US"/>
        </a:p>
      </dgm:t>
    </dgm:pt>
    <dgm:pt modelId="{9D1A1488-C64B-4DFF-8A57-01BFC54ED16A}">
      <dgm:prSet phldrT="[Text]" custT="1"/>
      <dgm:spPr>
        <a:ln>
          <a:solidFill>
            <a:srgbClr val="37528D"/>
          </a:solidFill>
        </a:ln>
      </dgm:spPr>
      <dgm:t>
        <a:bodyPr/>
        <a:lstStyle/>
        <a:p>
          <a:r>
            <a:rPr lang="en-US" sz="2400" dirty="0" smtClean="0"/>
            <a:t>Synonyms</a:t>
          </a:r>
          <a:endParaRPr lang="en-US" sz="2400" dirty="0"/>
        </a:p>
      </dgm:t>
    </dgm:pt>
    <dgm:pt modelId="{351B5910-DC4D-44AB-8768-A32B6062FB3A}" type="parTrans" cxnId="{566DEBC0-DFEE-4C76-990D-C9300FCC6742}">
      <dgm:prSet/>
      <dgm:spPr/>
      <dgm:t>
        <a:bodyPr/>
        <a:lstStyle/>
        <a:p>
          <a:endParaRPr lang="en-US"/>
        </a:p>
      </dgm:t>
    </dgm:pt>
    <dgm:pt modelId="{64EC8DBB-8811-48DA-B3C1-AE7D3B4F2648}" type="sibTrans" cxnId="{566DEBC0-DFEE-4C76-990D-C9300FCC6742}">
      <dgm:prSet/>
      <dgm:spPr/>
      <dgm:t>
        <a:bodyPr/>
        <a:lstStyle/>
        <a:p>
          <a:endParaRPr lang="en-US"/>
        </a:p>
      </dgm:t>
    </dgm:pt>
    <dgm:pt modelId="{52CF3613-DD38-44C9-8E0A-C57B57B208D1}">
      <dgm:prSet phldrT="[Text]" custT="1"/>
      <dgm:spPr>
        <a:solidFill>
          <a:srgbClr val="002060"/>
        </a:solidFill>
      </dgm:spPr>
      <dgm:t>
        <a:bodyPr/>
        <a:lstStyle/>
        <a:p>
          <a:r>
            <a:rPr lang="en-US" sz="2400" dirty="0" smtClean="0"/>
            <a:t>Type</a:t>
          </a:r>
          <a:endParaRPr lang="en-US" sz="2400" dirty="0"/>
        </a:p>
      </dgm:t>
    </dgm:pt>
    <dgm:pt modelId="{D8D16277-E07B-4597-8A7B-86E5C2D40EEA}" type="parTrans" cxnId="{C684300C-7571-49EC-8A3A-71DBE6A1A149}">
      <dgm:prSet/>
      <dgm:spPr/>
      <dgm:t>
        <a:bodyPr/>
        <a:lstStyle/>
        <a:p>
          <a:endParaRPr lang="en-US"/>
        </a:p>
      </dgm:t>
    </dgm:pt>
    <dgm:pt modelId="{70BC8BD4-7B23-4732-9F28-AB59F53CFBEF}" type="sibTrans" cxnId="{C684300C-7571-49EC-8A3A-71DBE6A1A149}">
      <dgm:prSet/>
      <dgm:spPr/>
      <dgm:t>
        <a:bodyPr/>
        <a:lstStyle/>
        <a:p>
          <a:endParaRPr lang="en-US"/>
        </a:p>
      </dgm:t>
    </dgm:pt>
    <dgm:pt modelId="{876BA192-21BD-482C-8913-0AE8D36DBA16}">
      <dgm:prSet phldrT="[Text]" custT="1"/>
      <dgm:spPr>
        <a:ln>
          <a:solidFill>
            <a:srgbClr val="37528D"/>
          </a:solidFill>
        </a:ln>
      </dgm:spPr>
      <dgm:t>
        <a:bodyPr/>
        <a:lstStyle/>
        <a:p>
          <a:r>
            <a:rPr lang="en-US" sz="2400" dirty="0" smtClean="0"/>
            <a:t>Category</a:t>
          </a:r>
          <a:endParaRPr lang="en-US" sz="2400" dirty="0"/>
        </a:p>
      </dgm:t>
    </dgm:pt>
    <dgm:pt modelId="{6FDA743F-3399-4892-B46C-E3213B8EF5F3}" type="parTrans" cxnId="{0BDE854D-6872-4596-9917-455462C1B17C}">
      <dgm:prSet/>
      <dgm:spPr/>
      <dgm:t>
        <a:bodyPr/>
        <a:lstStyle/>
        <a:p>
          <a:endParaRPr lang="en-US"/>
        </a:p>
      </dgm:t>
    </dgm:pt>
    <dgm:pt modelId="{73F0ADEB-5E6C-4CF4-828F-2F031BCFF57A}" type="sibTrans" cxnId="{0BDE854D-6872-4596-9917-455462C1B17C}">
      <dgm:prSet/>
      <dgm:spPr/>
      <dgm:t>
        <a:bodyPr/>
        <a:lstStyle/>
        <a:p>
          <a:endParaRPr lang="en-US"/>
        </a:p>
      </dgm:t>
    </dgm:pt>
    <dgm:pt modelId="{B24F312F-1FEA-4772-9FE3-E976F1D48562}">
      <dgm:prSet phldrT="[Text]" custT="1"/>
      <dgm:spPr>
        <a:ln>
          <a:solidFill>
            <a:srgbClr val="37528D"/>
          </a:solidFill>
        </a:ln>
      </dgm:spPr>
      <dgm:t>
        <a:bodyPr/>
        <a:lstStyle/>
        <a:p>
          <a:r>
            <a:rPr lang="en-US" sz="2400" dirty="0" smtClean="0"/>
            <a:t>Target Parameter</a:t>
          </a:r>
          <a:endParaRPr lang="en-US" sz="2400" dirty="0"/>
        </a:p>
      </dgm:t>
    </dgm:pt>
    <dgm:pt modelId="{320C0693-0CD2-4CA6-96E6-E79E2111DBD6}" type="parTrans" cxnId="{D2C56FD0-F5B8-4B81-93DE-D71C8278DF03}">
      <dgm:prSet/>
      <dgm:spPr/>
      <dgm:t>
        <a:bodyPr/>
        <a:lstStyle/>
        <a:p>
          <a:endParaRPr lang="en-US"/>
        </a:p>
      </dgm:t>
    </dgm:pt>
    <dgm:pt modelId="{0CA28B8B-1343-4B73-BAEE-8E7CC257AE09}" type="sibTrans" cxnId="{D2C56FD0-F5B8-4B81-93DE-D71C8278DF03}">
      <dgm:prSet/>
      <dgm:spPr/>
      <dgm:t>
        <a:bodyPr/>
        <a:lstStyle/>
        <a:p>
          <a:endParaRPr lang="en-US"/>
        </a:p>
      </dgm:t>
    </dgm:pt>
    <dgm:pt modelId="{0CC55B7E-55CB-4D26-A40E-555B5C82A9A8}" type="pres">
      <dgm:prSet presAssocID="{329CF7FD-DCF9-464F-94F5-661664389E58}" presName="Name0" presStyleCnt="0">
        <dgm:presLayoutVars>
          <dgm:dir/>
          <dgm:animLvl val="lvl"/>
          <dgm:resizeHandles val="exact"/>
        </dgm:presLayoutVars>
      </dgm:prSet>
      <dgm:spPr/>
      <dgm:t>
        <a:bodyPr/>
        <a:lstStyle/>
        <a:p>
          <a:endParaRPr lang="en-US"/>
        </a:p>
      </dgm:t>
    </dgm:pt>
    <dgm:pt modelId="{4B7379A5-E8C7-49CC-8214-D2A663E4DF0F}" type="pres">
      <dgm:prSet presAssocID="{329CF7FD-DCF9-464F-94F5-661664389E58}" presName="tSp" presStyleCnt="0"/>
      <dgm:spPr/>
    </dgm:pt>
    <dgm:pt modelId="{3CD8D8BC-AAB5-4DFE-A1F3-7C3EBA963ADB}" type="pres">
      <dgm:prSet presAssocID="{329CF7FD-DCF9-464F-94F5-661664389E58}" presName="bSp" presStyleCnt="0"/>
      <dgm:spPr/>
    </dgm:pt>
    <dgm:pt modelId="{3AA4751E-BF9E-4E33-A018-AC9A8E2A4D00}" type="pres">
      <dgm:prSet presAssocID="{329CF7FD-DCF9-464F-94F5-661664389E58}" presName="process" presStyleCnt="0"/>
      <dgm:spPr/>
    </dgm:pt>
    <dgm:pt modelId="{85F7A776-3DBA-4E92-96EE-C468F197FCBA}" type="pres">
      <dgm:prSet presAssocID="{3009EA53-71CD-45AA-BA3C-00E7A7F15012}" presName="composite1" presStyleCnt="0"/>
      <dgm:spPr/>
    </dgm:pt>
    <dgm:pt modelId="{7D44BCFE-946C-4E3C-A8DD-5F7A32A776D8}" type="pres">
      <dgm:prSet presAssocID="{3009EA53-71CD-45AA-BA3C-00E7A7F15012}" presName="dummyNode1" presStyleLbl="node1" presStyleIdx="0" presStyleCnt="3"/>
      <dgm:spPr/>
    </dgm:pt>
    <dgm:pt modelId="{D3A4992B-154C-422E-9D8B-52CA6FAB367A}" type="pres">
      <dgm:prSet presAssocID="{3009EA53-71CD-45AA-BA3C-00E7A7F15012}" presName="childNode1" presStyleLbl="bgAcc1" presStyleIdx="0" presStyleCnt="3">
        <dgm:presLayoutVars>
          <dgm:bulletEnabled val="1"/>
        </dgm:presLayoutVars>
      </dgm:prSet>
      <dgm:spPr/>
      <dgm:t>
        <a:bodyPr/>
        <a:lstStyle/>
        <a:p>
          <a:endParaRPr lang="en-US"/>
        </a:p>
      </dgm:t>
    </dgm:pt>
    <dgm:pt modelId="{B545F1EF-3822-4A11-9C33-0D02E401810A}" type="pres">
      <dgm:prSet presAssocID="{3009EA53-71CD-45AA-BA3C-00E7A7F15012}" presName="childNode1tx" presStyleLbl="bgAcc1" presStyleIdx="0" presStyleCnt="3">
        <dgm:presLayoutVars>
          <dgm:bulletEnabled val="1"/>
        </dgm:presLayoutVars>
      </dgm:prSet>
      <dgm:spPr/>
      <dgm:t>
        <a:bodyPr/>
        <a:lstStyle/>
        <a:p>
          <a:endParaRPr lang="en-US"/>
        </a:p>
      </dgm:t>
    </dgm:pt>
    <dgm:pt modelId="{53334B53-53C4-4F9E-B03A-F4052AE30040}" type="pres">
      <dgm:prSet presAssocID="{3009EA53-71CD-45AA-BA3C-00E7A7F15012}" presName="parentNode1" presStyleLbl="node1" presStyleIdx="0" presStyleCnt="3">
        <dgm:presLayoutVars>
          <dgm:chMax val="1"/>
          <dgm:bulletEnabled val="1"/>
        </dgm:presLayoutVars>
      </dgm:prSet>
      <dgm:spPr/>
      <dgm:t>
        <a:bodyPr/>
        <a:lstStyle/>
        <a:p>
          <a:endParaRPr lang="en-US"/>
        </a:p>
      </dgm:t>
    </dgm:pt>
    <dgm:pt modelId="{B10610A5-012D-49C2-B8B7-0E954D3AE55D}" type="pres">
      <dgm:prSet presAssocID="{3009EA53-71CD-45AA-BA3C-00E7A7F15012}" presName="connSite1" presStyleCnt="0"/>
      <dgm:spPr/>
    </dgm:pt>
    <dgm:pt modelId="{5CF27B7D-02CD-436F-B841-95F885D3C014}" type="pres">
      <dgm:prSet presAssocID="{63AC8305-9C03-48A2-A56E-6DE02E3F2931}" presName="Name9" presStyleLbl="sibTrans2D1" presStyleIdx="0" presStyleCnt="2"/>
      <dgm:spPr/>
      <dgm:t>
        <a:bodyPr/>
        <a:lstStyle/>
        <a:p>
          <a:endParaRPr lang="en-US"/>
        </a:p>
      </dgm:t>
    </dgm:pt>
    <dgm:pt modelId="{BA7D9BA9-F825-4355-93CC-E28CA0E39B60}" type="pres">
      <dgm:prSet presAssocID="{6ED49D61-2E23-4CFD-B6DA-D0790422B83E}" presName="composite2" presStyleCnt="0"/>
      <dgm:spPr/>
    </dgm:pt>
    <dgm:pt modelId="{156CC288-9B1A-4902-843F-57BB48E1F10F}" type="pres">
      <dgm:prSet presAssocID="{6ED49D61-2E23-4CFD-B6DA-D0790422B83E}" presName="dummyNode2" presStyleLbl="node1" presStyleIdx="0" presStyleCnt="3"/>
      <dgm:spPr/>
    </dgm:pt>
    <dgm:pt modelId="{CF6F7513-AFAC-4887-80EB-67A4217F80C7}" type="pres">
      <dgm:prSet presAssocID="{6ED49D61-2E23-4CFD-B6DA-D0790422B83E}" presName="childNode2" presStyleLbl="bgAcc1" presStyleIdx="1" presStyleCnt="3" custScaleX="112566">
        <dgm:presLayoutVars>
          <dgm:bulletEnabled val="1"/>
        </dgm:presLayoutVars>
      </dgm:prSet>
      <dgm:spPr/>
      <dgm:t>
        <a:bodyPr/>
        <a:lstStyle/>
        <a:p>
          <a:endParaRPr lang="en-US"/>
        </a:p>
      </dgm:t>
    </dgm:pt>
    <dgm:pt modelId="{8CAA3461-EA86-47FF-8A12-4EC4F2206494}" type="pres">
      <dgm:prSet presAssocID="{6ED49D61-2E23-4CFD-B6DA-D0790422B83E}" presName="childNode2tx" presStyleLbl="bgAcc1" presStyleIdx="1" presStyleCnt="3">
        <dgm:presLayoutVars>
          <dgm:bulletEnabled val="1"/>
        </dgm:presLayoutVars>
      </dgm:prSet>
      <dgm:spPr/>
      <dgm:t>
        <a:bodyPr/>
        <a:lstStyle/>
        <a:p>
          <a:endParaRPr lang="en-US"/>
        </a:p>
      </dgm:t>
    </dgm:pt>
    <dgm:pt modelId="{B767A34D-DB68-4309-B664-E84A69246095}" type="pres">
      <dgm:prSet presAssocID="{6ED49D61-2E23-4CFD-B6DA-D0790422B83E}" presName="parentNode2" presStyleLbl="node1" presStyleIdx="1" presStyleCnt="3">
        <dgm:presLayoutVars>
          <dgm:chMax val="0"/>
          <dgm:bulletEnabled val="1"/>
        </dgm:presLayoutVars>
      </dgm:prSet>
      <dgm:spPr/>
      <dgm:t>
        <a:bodyPr/>
        <a:lstStyle/>
        <a:p>
          <a:endParaRPr lang="en-US"/>
        </a:p>
      </dgm:t>
    </dgm:pt>
    <dgm:pt modelId="{7065EDC4-A5D0-4F1A-B800-6731DD9D70D6}" type="pres">
      <dgm:prSet presAssocID="{6ED49D61-2E23-4CFD-B6DA-D0790422B83E}" presName="connSite2" presStyleCnt="0"/>
      <dgm:spPr/>
    </dgm:pt>
    <dgm:pt modelId="{AB2B9518-2118-4BA7-81B4-50DA7EDB4326}" type="pres">
      <dgm:prSet presAssocID="{32FD92D0-9C7D-4D6B-93C9-31DE44CAD61E}" presName="Name18" presStyleLbl="sibTrans2D1" presStyleIdx="1" presStyleCnt="2"/>
      <dgm:spPr/>
      <dgm:t>
        <a:bodyPr/>
        <a:lstStyle/>
        <a:p>
          <a:endParaRPr lang="en-US"/>
        </a:p>
      </dgm:t>
    </dgm:pt>
    <dgm:pt modelId="{A916E9C1-8E84-4D41-A88B-F374BF54376F}" type="pres">
      <dgm:prSet presAssocID="{52CF3613-DD38-44C9-8E0A-C57B57B208D1}" presName="composite1" presStyleCnt="0"/>
      <dgm:spPr/>
    </dgm:pt>
    <dgm:pt modelId="{D10A338A-1747-45E5-BB93-95166D584C95}" type="pres">
      <dgm:prSet presAssocID="{52CF3613-DD38-44C9-8E0A-C57B57B208D1}" presName="dummyNode1" presStyleLbl="node1" presStyleIdx="1" presStyleCnt="3"/>
      <dgm:spPr/>
    </dgm:pt>
    <dgm:pt modelId="{FAD869F6-A727-4C9A-A02B-BE450034EB26}" type="pres">
      <dgm:prSet presAssocID="{52CF3613-DD38-44C9-8E0A-C57B57B208D1}" presName="childNode1" presStyleLbl="bgAcc1" presStyleIdx="2" presStyleCnt="3" custScaleX="108677">
        <dgm:presLayoutVars>
          <dgm:bulletEnabled val="1"/>
        </dgm:presLayoutVars>
      </dgm:prSet>
      <dgm:spPr/>
      <dgm:t>
        <a:bodyPr/>
        <a:lstStyle/>
        <a:p>
          <a:endParaRPr lang="en-US"/>
        </a:p>
      </dgm:t>
    </dgm:pt>
    <dgm:pt modelId="{90877008-BB0A-48A3-B308-D828440BCD61}" type="pres">
      <dgm:prSet presAssocID="{52CF3613-DD38-44C9-8E0A-C57B57B208D1}" presName="childNode1tx" presStyleLbl="bgAcc1" presStyleIdx="2" presStyleCnt="3">
        <dgm:presLayoutVars>
          <dgm:bulletEnabled val="1"/>
        </dgm:presLayoutVars>
      </dgm:prSet>
      <dgm:spPr/>
      <dgm:t>
        <a:bodyPr/>
        <a:lstStyle/>
        <a:p>
          <a:endParaRPr lang="en-US"/>
        </a:p>
      </dgm:t>
    </dgm:pt>
    <dgm:pt modelId="{1AC8C55D-4792-42E1-8FF6-F1FF274EEB89}" type="pres">
      <dgm:prSet presAssocID="{52CF3613-DD38-44C9-8E0A-C57B57B208D1}" presName="parentNode1" presStyleLbl="node1" presStyleIdx="2" presStyleCnt="3">
        <dgm:presLayoutVars>
          <dgm:chMax val="1"/>
          <dgm:bulletEnabled val="1"/>
        </dgm:presLayoutVars>
      </dgm:prSet>
      <dgm:spPr/>
      <dgm:t>
        <a:bodyPr/>
        <a:lstStyle/>
        <a:p>
          <a:endParaRPr lang="en-US"/>
        </a:p>
      </dgm:t>
    </dgm:pt>
    <dgm:pt modelId="{53857A5A-08C8-4E42-8D33-5F4E048ACCBC}" type="pres">
      <dgm:prSet presAssocID="{52CF3613-DD38-44C9-8E0A-C57B57B208D1}" presName="connSite1" presStyleCnt="0"/>
      <dgm:spPr/>
    </dgm:pt>
  </dgm:ptLst>
  <dgm:cxnLst>
    <dgm:cxn modelId="{1DAAB1D0-D893-4E59-A34F-0AE73AB00BB6}" type="presOf" srcId="{3310D733-B5F6-4790-8ACD-55D3FCACEB9C}" destId="{8CAA3461-EA86-47FF-8A12-4EC4F2206494}" srcOrd="1" destOrd="0" presId="urn:microsoft.com/office/officeart/2005/8/layout/hProcess4"/>
    <dgm:cxn modelId="{246F8328-E253-4B2F-A385-C20BEB45629F}" type="presOf" srcId="{C074017C-FCF1-43B5-9E1D-3E6AC4AD6A95}" destId="{D3A4992B-154C-422E-9D8B-52CA6FAB367A}" srcOrd="0" destOrd="0" presId="urn:microsoft.com/office/officeart/2005/8/layout/hProcess4"/>
    <dgm:cxn modelId="{0BDE854D-6872-4596-9917-455462C1B17C}" srcId="{52CF3613-DD38-44C9-8E0A-C57B57B208D1}" destId="{876BA192-21BD-482C-8913-0AE8D36DBA16}" srcOrd="0" destOrd="0" parTransId="{6FDA743F-3399-4892-B46C-E3213B8EF5F3}" sibTransId="{73F0ADEB-5E6C-4CF4-828F-2F031BCFF57A}"/>
    <dgm:cxn modelId="{D2C56FD0-F5B8-4B81-93DE-D71C8278DF03}" srcId="{52CF3613-DD38-44C9-8E0A-C57B57B208D1}" destId="{B24F312F-1FEA-4772-9FE3-E976F1D48562}" srcOrd="1" destOrd="0" parTransId="{320C0693-0CD2-4CA6-96E6-E79E2111DBD6}" sibTransId="{0CA28B8B-1343-4B73-BAEE-8E7CC257AE09}"/>
    <dgm:cxn modelId="{2EE99900-4446-4C76-BFB4-6532FD0D5DA0}" type="presOf" srcId="{876BA192-21BD-482C-8913-0AE8D36DBA16}" destId="{FAD869F6-A727-4C9A-A02B-BE450034EB26}" srcOrd="0" destOrd="0" presId="urn:microsoft.com/office/officeart/2005/8/layout/hProcess4"/>
    <dgm:cxn modelId="{27B80CE4-28BC-4967-9B7C-13D0964D9FFD}" type="presOf" srcId="{63AC8305-9C03-48A2-A56E-6DE02E3F2931}" destId="{5CF27B7D-02CD-436F-B841-95F885D3C014}" srcOrd="0" destOrd="0" presId="urn:microsoft.com/office/officeart/2005/8/layout/hProcess4"/>
    <dgm:cxn modelId="{474B0665-73E8-46E2-92C0-ECB1E20A7B8F}" type="presOf" srcId="{B24F312F-1FEA-4772-9FE3-E976F1D48562}" destId="{90877008-BB0A-48A3-B308-D828440BCD61}" srcOrd="1" destOrd="1" presId="urn:microsoft.com/office/officeart/2005/8/layout/hProcess4"/>
    <dgm:cxn modelId="{D6594E6E-43D3-4F93-9A38-2CE05BC896F9}" type="presOf" srcId="{3310D733-B5F6-4790-8ACD-55D3FCACEB9C}" destId="{CF6F7513-AFAC-4887-80EB-67A4217F80C7}" srcOrd="0" destOrd="0" presId="urn:microsoft.com/office/officeart/2005/8/layout/hProcess4"/>
    <dgm:cxn modelId="{770B286C-0977-4899-A127-3C5D3E4162A6}" type="presOf" srcId="{329CF7FD-DCF9-464F-94F5-661664389E58}" destId="{0CC55B7E-55CB-4D26-A40E-555B5C82A9A8}" srcOrd="0" destOrd="0" presId="urn:microsoft.com/office/officeart/2005/8/layout/hProcess4"/>
    <dgm:cxn modelId="{C5A52598-72ED-47C3-9637-E3D50339B252}" type="presOf" srcId="{C074017C-FCF1-43B5-9E1D-3E6AC4AD6A95}" destId="{B545F1EF-3822-4A11-9C33-0D02E401810A}" srcOrd="1" destOrd="0" presId="urn:microsoft.com/office/officeart/2005/8/layout/hProcess4"/>
    <dgm:cxn modelId="{FEFD3DA7-4D08-4827-95D8-06FCF11ABCD6}" type="presOf" srcId="{6ED49D61-2E23-4CFD-B6DA-D0790422B83E}" destId="{B767A34D-DB68-4309-B664-E84A69246095}" srcOrd="0" destOrd="0" presId="urn:microsoft.com/office/officeart/2005/8/layout/hProcess4"/>
    <dgm:cxn modelId="{FD13CCF8-9023-4C94-B7F5-8768213FE49B}" srcId="{3009EA53-71CD-45AA-BA3C-00E7A7F15012}" destId="{C074017C-FCF1-43B5-9E1D-3E6AC4AD6A95}" srcOrd="0" destOrd="0" parTransId="{C0100380-42B3-4488-ABA4-C6D780353440}" sibTransId="{15CE1C76-3523-4B2C-90A2-1E89E58AA574}"/>
    <dgm:cxn modelId="{7BE2917A-878A-4874-BE2C-953786640238}" srcId="{329CF7FD-DCF9-464F-94F5-661664389E58}" destId="{6ED49D61-2E23-4CFD-B6DA-D0790422B83E}" srcOrd="1" destOrd="0" parTransId="{95D04F3E-EA62-43C6-820B-DCB80DD3CB89}" sibTransId="{32FD92D0-9C7D-4D6B-93C9-31DE44CAD61E}"/>
    <dgm:cxn modelId="{C684300C-7571-49EC-8A3A-71DBE6A1A149}" srcId="{329CF7FD-DCF9-464F-94F5-661664389E58}" destId="{52CF3613-DD38-44C9-8E0A-C57B57B208D1}" srcOrd="2" destOrd="0" parTransId="{D8D16277-E07B-4597-8A7B-86E5C2D40EEA}" sibTransId="{70BC8BD4-7B23-4732-9F28-AB59F53CFBEF}"/>
    <dgm:cxn modelId="{DE30CD05-D60D-419E-9E56-42C3E70E8E22}" type="presOf" srcId="{9D1A1488-C64B-4DFF-8A57-01BFC54ED16A}" destId="{CF6F7513-AFAC-4887-80EB-67A4217F80C7}" srcOrd="0" destOrd="1" presId="urn:microsoft.com/office/officeart/2005/8/layout/hProcess4"/>
    <dgm:cxn modelId="{4C43B4C0-288B-4771-8164-715A6382134D}" type="presOf" srcId="{876BA192-21BD-482C-8913-0AE8D36DBA16}" destId="{90877008-BB0A-48A3-B308-D828440BCD61}" srcOrd="1" destOrd="0" presId="urn:microsoft.com/office/officeart/2005/8/layout/hProcess4"/>
    <dgm:cxn modelId="{C651CADF-DAD0-431E-80F4-540AF48C91AB}" type="presOf" srcId="{9D1A1488-C64B-4DFF-8A57-01BFC54ED16A}" destId="{8CAA3461-EA86-47FF-8A12-4EC4F2206494}" srcOrd="1" destOrd="1" presId="urn:microsoft.com/office/officeart/2005/8/layout/hProcess4"/>
    <dgm:cxn modelId="{4349FC13-C2B4-41EB-8441-3DAF1ED20DFD}" type="presOf" srcId="{52CF3613-DD38-44C9-8E0A-C57B57B208D1}" destId="{1AC8C55D-4792-42E1-8FF6-F1FF274EEB89}" srcOrd="0" destOrd="0" presId="urn:microsoft.com/office/officeart/2005/8/layout/hProcess4"/>
    <dgm:cxn modelId="{EDC39956-84F6-401D-AE54-BBB2C1919BF1}" type="presOf" srcId="{B24F312F-1FEA-4772-9FE3-E976F1D48562}" destId="{FAD869F6-A727-4C9A-A02B-BE450034EB26}" srcOrd="0" destOrd="1" presId="urn:microsoft.com/office/officeart/2005/8/layout/hProcess4"/>
    <dgm:cxn modelId="{4A167B8E-DF0E-4439-983C-75526C0226D7}" srcId="{6ED49D61-2E23-4CFD-B6DA-D0790422B83E}" destId="{3310D733-B5F6-4790-8ACD-55D3FCACEB9C}" srcOrd="0" destOrd="0" parTransId="{A6274CF2-6C7E-4DC8-8A35-836050CD626F}" sibTransId="{F36584D8-1ED1-40FC-BB10-EF39EEEA0234}"/>
    <dgm:cxn modelId="{566DEBC0-DFEE-4C76-990D-C9300FCC6742}" srcId="{6ED49D61-2E23-4CFD-B6DA-D0790422B83E}" destId="{9D1A1488-C64B-4DFF-8A57-01BFC54ED16A}" srcOrd="1" destOrd="0" parTransId="{351B5910-DC4D-44AB-8768-A32B6062FB3A}" sibTransId="{64EC8DBB-8811-48DA-B3C1-AE7D3B4F2648}"/>
    <dgm:cxn modelId="{80B6B1AD-072B-4D70-812C-F551AD90DA62}" type="presOf" srcId="{3009EA53-71CD-45AA-BA3C-00E7A7F15012}" destId="{53334B53-53C4-4F9E-B03A-F4052AE30040}" srcOrd="0" destOrd="0" presId="urn:microsoft.com/office/officeart/2005/8/layout/hProcess4"/>
    <dgm:cxn modelId="{EDBAA4DE-D71B-4016-A1E1-C7373B6CDC37}" srcId="{329CF7FD-DCF9-464F-94F5-661664389E58}" destId="{3009EA53-71CD-45AA-BA3C-00E7A7F15012}" srcOrd="0" destOrd="0" parTransId="{C9B7BE2F-6D63-4586-8BD3-90F07C698DC0}" sibTransId="{63AC8305-9C03-48A2-A56E-6DE02E3F2931}"/>
    <dgm:cxn modelId="{5E39CC58-B8E7-45E2-B05D-E8D1AFB80E70}" type="presOf" srcId="{32FD92D0-9C7D-4D6B-93C9-31DE44CAD61E}" destId="{AB2B9518-2118-4BA7-81B4-50DA7EDB4326}" srcOrd="0" destOrd="0" presId="urn:microsoft.com/office/officeart/2005/8/layout/hProcess4"/>
    <dgm:cxn modelId="{DB057DB5-71BA-4513-AB2F-600E7DD43643}" type="presParOf" srcId="{0CC55B7E-55CB-4D26-A40E-555B5C82A9A8}" destId="{4B7379A5-E8C7-49CC-8214-D2A663E4DF0F}" srcOrd="0" destOrd="0" presId="urn:microsoft.com/office/officeart/2005/8/layout/hProcess4"/>
    <dgm:cxn modelId="{2D875336-8038-4CA8-9AAB-81B77C53BB60}" type="presParOf" srcId="{0CC55B7E-55CB-4D26-A40E-555B5C82A9A8}" destId="{3CD8D8BC-AAB5-4DFE-A1F3-7C3EBA963ADB}" srcOrd="1" destOrd="0" presId="urn:microsoft.com/office/officeart/2005/8/layout/hProcess4"/>
    <dgm:cxn modelId="{90908A4A-34CD-46BF-9F4C-DA0AB2104E74}" type="presParOf" srcId="{0CC55B7E-55CB-4D26-A40E-555B5C82A9A8}" destId="{3AA4751E-BF9E-4E33-A018-AC9A8E2A4D00}" srcOrd="2" destOrd="0" presId="urn:microsoft.com/office/officeart/2005/8/layout/hProcess4"/>
    <dgm:cxn modelId="{2A5883EE-5070-41C2-AE22-3A34923F20F9}" type="presParOf" srcId="{3AA4751E-BF9E-4E33-A018-AC9A8E2A4D00}" destId="{85F7A776-3DBA-4E92-96EE-C468F197FCBA}" srcOrd="0" destOrd="0" presId="urn:microsoft.com/office/officeart/2005/8/layout/hProcess4"/>
    <dgm:cxn modelId="{7F20095A-245E-4DB6-84F7-FA93459D2F3A}" type="presParOf" srcId="{85F7A776-3DBA-4E92-96EE-C468F197FCBA}" destId="{7D44BCFE-946C-4E3C-A8DD-5F7A32A776D8}" srcOrd="0" destOrd="0" presId="urn:microsoft.com/office/officeart/2005/8/layout/hProcess4"/>
    <dgm:cxn modelId="{9E71F2FF-6AA8-4FF1-ABA6-9D3BD0771198}" type="presParOf" srcId="{85F7A776-3DBA-4E92-96EE-C468F197FCBA}" destId="{D3A4992B-154C-422E-9D8B-52CA6FAB367A}" srcOrd="1" destOrd="0" presId="urn:microsoft.com/office/officeart/2005/8/layout/hProcess4"/>
    <dgm:cxn modelId="{BFEC5AA7-8C58-4415-8573-E2FEA56A1FAB}" type="presParOf" srcId="{85F7A776-3DBA-4E92-96EE-C468F197FCBA}" destId="{B545F1EF-3822-4A11-9C33-0D02E401810A}" srcOrd="2" destOrd="0" presId="urn:microsoft.com/office/officeart/2005/8/layout/hProcess4"/>
    <dgm:cxn modelId="{25F53190-0BE3-49DB-9F3B-2B1DCE43E406}" type="presParOf" srcId="{85F7A776-3DBA-4E92-96EE-C468F197FCBA}" destId="{53334B53-53C4-4F9E-B03A-F4052AE30040}" srcOrd="3" destOrd="0" presId="urn:microsoft.com/office/officeart/2005/8/layout/hProcess4"/>
    <dgm:cxn modelId="{07A4160D-82F5-4A6E-ACFD-35B2449CA6E5}" type="presParOf" srcId="{85F7A776-3DBA-4E92-96EE-C468F197FCBA}" destId="{B10610A5-012D-49C2-B8B7-0E954D3AE55D}" srcOrd="4" destOrd="0" presId="urn:microsoft.com/office/officeart/2005/8/layout/hProcess4"/>
    <dgm:cxn modelId="{17F86348-F130-4360-8611-D00F964AE53C}" type="presParOf" srcId="{3AA4751E-BF9E-4E33-A018-AC9A8E2A4D00}" destId="{5CF27B7D-02CD-436F-B841-95F885D3C014}" srcOrd="1" destOrd="0" presId="urn:microsoft.com/office/officeart/2005/8/layout/hProcess4"/>
    <dgm:cxn modelId="{0EFBA262-6CEF-400A-8B18-1BF282260642}" type="presParOf" srcId="{3AA4751E-BF9E-4E33-A018-AC9A8E2A4D00}" destId="{BA7D9BA9-F825-4355-93CC-E28CA0E39B60}" srcOrd="2" destOrd="0" presId="urn:microsoft.com/office/officeart/2005/8/layout/hProcess4"/>
    <dgm:cxn modelId="{29156499-FED3-4F13-B643-7B71C6BFEB55}" type="presParOf" srcId="{BA7D9BA9-F825-4355-93CC-E28CA0E39B60}" destId="{156CC288-9B1A-4902-843F-57BB48E1F10F}" srcOrd="0" destOrd="0" presId="urn:microsoft.com/office/officeart/2005/8/layout/hProcess4"/>
    <dgm:cxn modelId="{D463249D-BA05-434E-B529-24021C85EC48}" type="presParOf" srcId="{BA7D9BA9-F825-4355-93CC-E28CA0E39B60}" destId="{CF6F7513-AFAC-4887-80EB-67A4217F80C7}" srcOrd="1" destOrd="0" presId="urn:microsoft.com/office/officeart/2005/8/layout/hProcess4"/>
    <dgm:cxn modelId="{23DE3D7E-39AC-4970-B32F-7FA0EDD3B5D8}" type="presParOf" srcId="{BA7D9BA9-F825-4355-93CC-E28CA0E39B60}" destId="{8CAA3461-EA86-47FF-8A12-4EC4F2206494}" srcOrd="2" destOrd="0" presId="urn:microsoft.com/office/officeart/2005/8/layout/hProcess4"/>
    <dgm:cxn modelId="{C6303922-0E20-4971-B2BD-3C153CB0DB07}" type="presParOf" srcId="{BA7D9BA9-F825-4355-93CC-E28CA0E39B60}" destId="{B767A34D-DB68-4309-B664-E84A69246095}" srcOrd="3" destOrd="0" presId="urn:microsoft.com/office/officeart/2005/8/layout/hProcess4"/>
    <dgm:cxn modelId="{198BAD87-FA35-4A7E-98EA-59FF73F27FAD}" type="presParOf" srcId="{BA7D9BA9-F825-4355-93CC-E28CA0E39B60}" destId="{7065EDC4-A5D0-4F1A-B800-6731DD9D70D6}" srcOrd="4" destOrd="0" presId="urn:microsoft.com/office/officeart/2005/8/layout/hProcess4"/>
    <dgm:cxn modelId="{ECC3FCAF-78D8-47A6-B9B7-E1C1D1533C7A}" type="presParOf" srcId="{3AA4751E-BF9E-4E33-A018-AC9A8E2A4D00}" destId="{AB2B9518-2118-4BA7-81B4-50DA7EDB4326}" srcOrd="3" destOrd="0" presId="urn:microsoft.com/office/officeart/2005/8/layout/hProcess4"/>
    <dgm:cxn modelId="{B7205FF7-FC7A-4015-B8AB-63FDDF1EFF84}" type="presParOf" srcId="{3AA4751E-BF9E-4E33-A018-AC9A8E2A4D00}" destId="{A916E9C1-8E84-4D41-A88B-F374BF54376F}" srcOrd="4" destOrd="0" presId="urn:microsoft.com/office/officeart/2005/8/layout/hProcess4"/>
    <dgm:cxn modelId="{49807D59-EC88-4C94-9E33-0EFA46D85FF3}" type="presParOf" srcId="{A916E9C1-8E84-4D41-A88B-F374BF54376F}" destId="{D10A338A-1747-45E5-BB93-95166D584C95}" srcOrd="0" destOrd="0" presId="urn:microsoft.com/office/officeart/2005/8/layout/hProcess4"/>
    <dgm:cxn modelId="{19775FC6-0D81-4663-87ED-55C670C2CD94}" type="presParOf" srcId="{A916E9C1-8E84-4D41-A88B-F374BF54376F}" destId="{FAD869F6-A727-4C9A-A02B-BE450034EB26}" srcOrd="1" destOrd="0" presId="urn:microsoft.com/office/officeart/2005/8/layout/hProcess4"/>
    <dgm:cxn modelId="{6F636C99-B1C4-40C3-831D-EBE5F8FC6CA5}" type="presParOf" srcId="{A916E9C1-8E84-4D41-A88B-F374BF54376F}" destId="{90877008-BB0A-48A3-B308-D828440BCD61}" srcOrd="2" destOrd="0" presId="urn:microsoft.com/office/officeart/2005/8/layout/hProcess4"/>
    <dgm:cxn modelId="{DB5FB18A-8B32-4ADA-AF8C-DA457C40F689}" type="presParOf" srcId="{A916E9C1-8E84-4D41-A88B-F374BF54376F}" destId="{1AC8C55D-4792-42E1-8FF6-F1FF274EEB89}" srcOrd="3" destOrd="0" presId="urn:microsoft.com/office/officeart/2005/8/layout/hProcess4"/>
    <dgm:cxn modelId="{51CAB1E7-B33D-49F8-8872-ADF3D8F1ECB7}" type="presParOf" srcId="{A916E9C1-8E84-4D41-A88B-F374BF54376F}" destId="{53857A5A-08C8-4E42-8D33-5F4E048ACCBC}"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E881BC0-FB42-4D18-9FC9-A33406B7C8E3}"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8170A2CE-3BFC-4E68-B055-A265B2F6263F}">
      <dgm:prSet custT="1"/>
      <dgm:spPr>
        <a:solidFill>
          <a:srgbClr val="22226D"/>
        </a:solidFill>
        <a:ln>
          <a:noFill/>
        </a:ln>
      </dgm:spPr>
      <dgm:t>
        <a:bodyPr/>
        <a:lstStyle/>
        <a:p>
          <a:pPr rtl="0"/>
          <a:r>
            <a:rPr lang="en-US" sz="3000" dirty="0" smtClean="0"/>
            <a:t>How to Upload Substance Name/CAS #</a:t>
          </a:r>
          <a:endParaRPr lang="en-US" sz="3000" dirty="0"/>
        </a:p>
      </dgm:t>
    </dgm:pt>
    <dgm:pt modelId="{C6924264-1A64-4AD6-9438-C8F081F2D789}" type="parTrans" cxnId="{CF9ADEF3-8A8E-4FA2-994D-8C69654C2822}">
      <dgm:prSet/>
      <dgm:spPr/>
      <dgm:t>
        <a:bodyPr/>
        <a:lstStyle/>
        <a:p>
          <a:endParaRPr lang="en-US"/>
        </a:p>
      </dgm:t>
    </dgm:pt>
    <dgm:pt modelId="{F25C5358-AE7D-4F3F-973A-F9727D6F1318}" type="sibTrans" cxnId="{CF9ADEF3-8A8E-4FA2-994D-8C69654C2822}">
      <dgm:prSet/>
      <dgm:spPr/>
      <dgm:t>
        <a:bodyPr/>
        <a:lstStyle/>
        <a:p>
          <a:endParaRPr lang="en-US"/>
        </a:p>
      </dgm:t>
    </dgm:pt>
    <dgm:pt modelId="{268D90D7-1E09-4151-9CEF-BD51D2A2BE05}">
      <dgm:prSet custT="1"/>
      <dgm:spPr>
        <a:solidFill>
          <a:srgbClr val="006600">
            <a:alpha val="89804"/>
          </a:srgbClr>
        </a:solidFill>
        <a:ln>
          <a:noFill/>
        </a:ln>
      </dgm:spPr>
      <dgm:t>
        <a:bodyPr/>
        <a:lstStyle/>
        <a:p>
          <a:pPr rtl="0"/>
          <a:r>
            <a:rPr lang="en-US" sz="2400" dirty="0" smtClean="0">
              <a:solidFill>
                <a:schemeClr val="bg1"/>
              </a:solidFill>
            </a:rPr>
            <a:t>The database allows users to upload an Excel file of names or CAS RNs for searching</a:t>
          </a:r>
          <a:endParaRPr lang="en-US" sz="2400" dirty="0">
            <a:solidFill>
              <a:schemeClr val="bg1"/>
            </a:solidFill>
          </a:endParaRPr>
        </a:p>
      </dgm:t>
    </dgm:pt>
    <dgm:pt modelId="{A258F348-41CA-4E46-A913-D4ADE85D7D57}" type="parTrans" cxnId="{66516EB2-5F38-4195-BB20-F1A35FD8D894}">
      <dgm:prSet/>
      <dgm:spPr/>
      <dgm:t>
        <a:bodyPr/>
        <a:lstStyle/>
        <a:p>
          <a:endParaRPr lang="en-US"/>
        </a:p>
      </dgm:t>
    </dgm:pt>
    <dgm:pt modelId="{DC50EE51-7D9D-4A87-9288-7E36C69A56CB}" type="sibTrans" cxnId="{66516EB2-5F38-4195-BB20-F1A35FD8D894}">
      <dgm:prSet/>
      <dgm:spPr/>
      <dgm:t>
        <a:bodyPr/>
        <a:lstStyle/>
        <a:p>
          <a:endParaRPr lang="en-US"/>
        </a:p>
      </dgm:t>
    </dgm:pt>
    <dgm:pt modelId="{BCB36AE8-B582-4DD6-AD0F-C2390EC8EFFE}">
      <dgm:prSet custT="1"/>
      <dgm:spPr>
        <a:solidFill>
          <a:srgbClr val="006600">
            <a:alpha val="89804"/>
          </a:srgbClr>
        </a:solidFill>
        <a:ln>
          <a:noFill/>
        </a:ln>
      </dgm:spPr>
      <dgm:t>
        <a:bodyPr/>
        <a:lstStyle/>
        <a:p>
          <a:pPr rtl="0"/>
          <a:r>
            <a:rPr lang="en-US" sz="2400" dirty="0" smtClean="0">
              <a:solidFill>
                <a:schemeClr val="bg1"/>
              </a:solidFill>
            </a:rPr>
            <a:t>Names </a:t>
          </a:r>
          <a:r>
            <a:rPr lang="en-US" sz="2400" i="1" dirty="0" smtClean="0">
              <a:solidFill>
                <a:schemeClr val="bg1"/>
              </a:solidFill>
            </a:rPr>
            <a:t>–OR– </a:t>
          </a:r>
          <a:r>
            <a:rPr lang="en-US" sz="2400" dirty="0" smtClean="0">
              <a:solidFill>
                <a:schemeClr val="bg1"/>
              </a:solidFill>
            </a:rPr>
            <a:t>CAS RNs must be located in:</a:t>
          </a:r>
          <a:endParaRPr lang="en-US" sz="2400" dirty="0">
            <a:solidFill>
              <a:schemeClr val="bg1"/>
            </a:solidFill>
          </a:endParaRPr>
        </a:p>
      </dgm:t>
    </dgm:pt>
    <dgm:pt modelId="{1AE304B5-E813-44ED-B457-B06DA8715A96}" type="parTrans" cxnId="{BAA5A9A1-83A2-4CF6-86C6-C7C9DAF83C28}">
      <dgm:prSet/>
      <dgm:spPr/>
      <dgm:t>
        <a:bodyPr/>
        <a:lstStyle/>
        <a:p>
          <a:endParaRPr lang="en-US"/>
        </a:p>
      </dgm:t>
    </dgm:pt>
    <dgm:pt modelId="{DD2B8275-B914-4B88-905F-0CC22BE194D3}" type="sibTrans" cxnId="{BAA5A9A1-83A2-4CF6-86C6-C7C9DAF83C28}">
      <dgm:prSet/>
      <dgm:spPr/>
      <dgm:t>
        <a:bodyPr/>
        <a:lstStyle/>
        <a:p>
          <a:endParaRPr lang="en-US"/>
        </a:p>
      </dgm:t>
    </dgm:pt>
    <dgm:pt modelId="{3B0AF471-AD39-44C7-8D98-85E491B1491F}">
      <dgm:prSet custT="1"/>
      <dgm:spPr>
        <a:solidFill>
          <a:srgbClr val="006600">
            <a:alpha val="89804"/>
          </a:srgbClr>
        </a:solidFill>
        <a:ln>
          <a:noFill/>
        </a:ln>
      </dgm:spPr>
      <dgm:t>
        <a:bodyPr/>
        <a:lstStyle/>
        <a:p>
          <a:pPr rtl="0"/>
          <a:r>
            <a:rPr lang="en-US" sz="2200" dirty="0" smtClean="0">
              <a:solidFill>
                <a:schemeClr val="bg1"/>
              </a:solidFill>
            </a:rPr>
            <a:t>(1) Column A</a:t>
          </a:r>
          <a:endParaRPr lang="en-US" sz="2200" dirty="0">
            <a:solidFill>
              <a:schemeClr val="bg1"/>
            </a:solidFill>
          </a:endParaRPr>
        </a:p>
      </dgm:t>
    </dgm:pt>
    <dgm:pt modelId="{791198D1-F813-4383-A92D-7CB1469517A8}" type="parTrans" cxnId="{A9ACFA2B-8887-4DA3-98D1-9DA3FC17014D}">
      <dgm:prSet/>
      <dgm:spPr/>
      <dgm:t>
        <a:bodyPr/>
        <a:lstStyle/>
        <a:p>
          <a:endParaRPr lang="en-US"/>
        </a:p>
      </dgm:t>
    </dgm:pt>
    <dgm:pt modelId="{67F753BD-609D-4FC7-8F7D-AD1D61533CFA}" type="sibTrans" cxnId="{A9ACFA2B-8887-4DA3-98D1-9DA3FC17014D}">
      <dgm:prSet/>
      <dgm:spPr/>
      <dgm:t>
        <a:bodyPr/>
        <a:lstStyle/>
        <a:p>
          <a:endParaRPr lang="en-US"/>
        </a:p>
      </dgm:t>
    </dgm:pt>
    <dgm:pt modelId="{8B097638-3F0E-49AC-8309-4B3B6D571670}">
      <dgm:prSet custT="1"/>
      <dgm:spPr>
        <a:solidFill>
          <a:srgbClr val="006600">
            <a:alpha val="89804"/>
          </a:srgbClr>
        </a:solidFill>
        <a:ln>
          <a:noFill/>
        </a:ln>
      </dgm:spPr>
      <dgm:t>
        <a:bodyPr/>
        <a:lstStyle/>
        <a:p>
          <a:pPr rtl="0"/>
          <a:r>
            <a:rPr lang="en-US" sz="2200" dirty="0" smtClean="0">
              <a:solidFill>
                <a:schemeClr val="bg1"/>
              </a:solidFill>
            </a:rPr>
            <a:t>(2) Sheet 1</a:t>
          </a:r>
          <a:endParaRPr lang="en-US" sz="2200" dirty="0">
            <a:solidFill>
              <a:schemeClr val="bg1"/>
            </a:solidFill>
          </a:endParaRPr>
        </a:p>
      </dgm:t>
    </dgm:pt>
    <dgm:pt modelId="{EA5AB357-4E1F-4080-88D9-C0575746D23E}" type="parTrans" cxnId="{9EA1C66E-76D9-459F-B9C9-949C066EC61F}">
      <dgm:prSet/>
      <dgm:spPr/>
      <dgm:t>
        <a:bodyPr/>
        <a:lstStyle/>
        <a:p>
          <a:endParaRPr lang="en-US"/>
        </a:p>
      </dgm:t>
    </dgm:pt>
    <dgm:pt modelId="{1787C2B7-8494-4728-9129-4F0AF28C03BB}" type="sibTrans" cxnId="{9EA1C66E-76D9-459F-B9C9-949C066EC61F}">
      <dgm:prSet/>
      <dgm:spPr/>
      <dgm:t>
        <a:bodyPr/>
        <a:lstStyle/>
        <a:p>
          <a:endParaRPr lang="en-US"/>
        </a:p>
      </dgm:t>
    </dgm:pt>
    <dgm:pt modelId="{1ADFDFCA-43E1-4C40-A90B-247CA2E0E705}" type="pres">
      <dgm:prSet presAssocID="{EE881BC0-FB42-4D18-9FC9-A33406B7C8E3}" presName="Name0" presStyleCnt="0">
        <dgm:presLayoutVars>
          <dgm:chPref val="1"/>
          <dgm:dir/>
          <dgm:animOne val="branch"/>
          <dgm:animLvl val="lvl"/>
          <dgm:resizeHandles/>
        </dgm:presLayoutVars>
      </dgm:prSet>
      <dgm:spPr/>
      <dgm:t>
        <a:bodyPr/>
        <a:lstStyle/>
        <a:p>
          <a:endParaRPr lang="en-US"/>
        </a:p>
      </dgm:t>
    </dgm:pt>
    <dgm:pt modelId="{F9DEEA64-AEEF-4B9A-8F8E-2EED53581415}" type="pres">
      <dgm:prSet presAssocID="{8170A2CE-3BFC-4E68-B055-A265B2F6263F}" presName="vertOne" presStyleCnt="0"/>
      <dgm:spPr/>
    </dgm:pt>
    <dgm:pt modelId="{CCA06F25-5810-4A64-BD3E-C258E9CC2200}" type="pres">
      <dgm:prSet presAssocID="{8170A2CE-3BFC-4E68-B055-A265B2F6263F}" presName="txOne" presStyleLbl="node0" presStyleIdx="0" presStyleCnt="1">
        <dgm:presLayoutVars>
          <dgm:chPref val="3"/>
        </dgm:presLayoutVars>
      </dgm:prSet>
      <dgm:spPr/>
      <dgm:t>
        <a:bodyPr/>
        <a:lstStyle/>
        <a:p>
          <a:endParaRPr lang="en-US"/>
        </a:p>
      </dgm:t>
    </dgm:pt>
    <dgm:pt modelId="{B2A8A87F-E3E1-4C74-B6A8-2F68402E8E8C}" type="pres">
      <dgm:prSet presAssocID="{8170A2CE-3BFC-4E68-B055-A265B2F6263F}" presName="parTransOne" presStyleCnt="0"/>
      <dgm:spPr/>
    </dgm:pt>
    <dgm:pt modelId="{2F1090AA-11B0-4F79-9A8E-A138D7612F6F}" type="pres">
      <dgm:prSet presAssocID="{8170A2CE-3BFC-4E68-B055-A265B2F6263F}" presName="horzOne" presStyleCnt="0"/>
      <dgm:spPr/>
    </dgm:pt>
    <dgm:pt modelId="{2F12E1C9-1F83-4717-B450-ADA071D568D2}" type="pres">
      <dgm:prSet presAssocID="{268D90D7-1E09-4151-9CEF-BD51D2A2BE05}" presName="vertTwo" presStyleCnt="0"/>
      <dgm:spPr/>
    </dgm:pt>
    <dgm:pt modelId="{260CD570-FB27-45EF-91F0-3FF60EF4146D}" type="pres">
      <dgm:prSet presAssocID="{268D90D7-1E09-4151-9CEF-BD51D2A2BE05}" presName="txTwo" presStyleLbl="node2" presStyleIdx="0" presStyleCnt="1">
        <dgm:presLayoutVars>
          <dgm:chPref val="3"/>
        </dgm:presLayoutVars>
      </dgm:prSet>
      <dgm:spPr/>
      <dgm:t>
        <a:bodyPr/>
        <a:lstStyle/>
        <a:p>
          <a:endParaRPr lang="en-US"/>
        </a:p>
      </dgm:t>
    </dgm:pt>
    <dgm:pt modelId="{F41AF8E3-DF0A-464D-836D-FBCABC9E78C3}" type="pres">
      <dgm:prSet presAssocID="{268D90D7-1E09-4151-9CEF-BD51D2A2BE05}" presName="parTransTwo" presStyleCnt="0"/>
      <dgm:spPr/>
    </dgm:pt>
    <dgm:pt modelId="{AFC403D3-B7F1-4467-B5DC-A5FEC2A6C93A}" type="pres">
      <dgm:prSet presAssocID="{268D90D7-1E09-4151-9CEF-BD51D2A2BE05}" presName="horzTwo" presStyleCnt="0"/>
      <dgm:spPr/>
    </dgm:pt>
    <dgm:pt modelId="{5AB8042F-0703-40EF-95C4-AB226547F06A}" type="pres">
      <dgm:prSet presAssocID="{BCB36AE8-B582-4DD6-AD0F-C2390EC8EFFE}" presName="vertThree" presStyleCnt="0"/>
      <dgm:spPr/>
    </dgm:pt>
    <dgm:pt modelId="{067861E1-0D9D-4357-84AB-753B8210CB5A}" type="pres">
      <dgm:prSet presAssocID="{BCB36AE8-B582-4DD6-AD0F-C2390EC8EFFE}" presName="txThree" presStyleLbl="node3" presStyleIdx="0" presStyleCnt="1">
        <dgm:presLayoutVars>
          <dgm:chPref val="3"/>
        </dgm:presLayoutVars>
      </dgm:prSet>
      <dgm:spPr/>
      <dgm:t>
        <a:bodyPr/>
        <a:lstStyle/>
        <a:p>
          <a:endParaRPr lang="en-US"/>
        </a:p>
      </dgm:t>
    </dgm:pt>
    <dgm:pt modelId="{7E178EC7-0043-4EAA-8796-64372D03279B}" type="pres">
      <dgm:prSet presAssocID="{BCB36AE8-B582-4DD6-AD0F-C2390EC8EFFE}" presName="parTransThree" presStyleCnt="0"/>
      <dgm:spPr/>
    </dgm:pt>
    <dgm:pt modelId="{F9180B6E-6BE8-4870-9942-A783D97F6C2F}" type="pres">
      <dgm:prSet presAssocID="{BCB36AE8-B582-4DD6-AD0F-C2390EC8EFFE}" presName="horzThree" presStyleCnt="0"/>
      <dgm:spPr/>
    </dgm:pt>
    <dgm:pt modelId="{B5CF5768-83AE-4181-BD8C-DD96E75F1E45}" type="pres">
      <dgm:prSet presAssocID="{3B0AF471-AD39-44C7-8D98-85E491B1491F}" presName="vertFour" presStyleCnt="0">
        <dgm:presLayoutVars>
          <dgm:chPref val="3"/>
        </dgm:presLayoutVars>
      </dgm:prSet>
      <dgm:spPr/>
    </dgm:pt>
    <dgm:pt modelId="{E31F4DAB-8C08-4944-8E26-6A0B08828989}" type="pres">
      <dgm:prSet presAssocID="{3B0AF471-AD39-44C7-8D98-85E491B1491F}" presName="txFour" presStyleLbl="node4" presStyleIdx="0" presStyleCnt="2">
        <dgm:presLayoutVars>
          <dgm:chPref val="3"/>
        </dgm:presLayoutVars>
      </dgm:prSet>
      <dgm:spPr/>
      <dgm:t>
        <a:bodyPr/>
        <a:lstStyle/>
        <a:p>
          <a:endParaRPr lang="en-US"/>
        </a:p>
      </dgm:t>
    </dgm:pt>
    <dgm:pt modelId="{48B42B78-81A5-4D08-8232-F39E8C67790E}" type="pres">
      <dgm:prSet presAssocID="{3B0AF471-AD39-44C7-8D98-85E491B1491F}" presName="horzFour" presStyleCnt="0"/>
      <dgm:spPr/>
    </dgm:pt>
    <dgm:pt modelId="{B92BEEF4-7066-4784-A3D4-20CA9F27DDF4}" type="pres">
      <dgm:prSet presAssocID="{67F753BD-609D-4FC7-8F7D-AD1D61533CFA}" presName="sibSpaceFour" presStyleCnt="0"/>
      <dgm:spPr/>
    </dgm:pt>
    <dgm:pt modelId="{E7C511F1-5495-49EA-B234-2C86AD013921}" type="pres">
      <dgm:prSet presAssocID="{8B097638-3F0E-49AC-8309-4B3B6D571670}" presName="vertFour" presStyleCnt="0">
        <dgm:presLayoutVars>
          <dgm:chPref val="3"/>
        </dgm:presLayoutVars>
      </dgm:prSet>
      <dgm:spPr/>
    </dgm:pt>
    <dgm:pt modelId="{CD22F1BF-6FD6-4D97-A2FB-CF0078CEB01F}" type="pres">
      <dgm:prSet presAssocID="{8B097638-3F0E-49AC-8309-4B3B6D571670}" presName="txFour" presStyleLbl="node4" presStyleIdx="1" presStyleCnt="2">
        <dgm:presLayoutVars>
          <dgm:chPref val="3"/>
        </dgm:presLayoutVars>
      </dgm:prSet>
      <dgm:spPr/>
      <dgm:t>
        <a:bodyPr/>
        <a:lstStyle/>
        <a:p>
          <a:endParaRPr lang="en-US"/>
        </a:p>
      </dgm:t>
    </dgm:pt>
    <dgm:pt modelId="{B920D833-9628-403F-A3FE-1BF6AA8E26F4}" type="pres">
      <dgm:prSet presAssocID="{8B097638-3F0E-49AC-8309-4B3B6D571670}" presName="horzFour" presStyleCnt="0"/>
      <dgm:spPr/>
    </dgm:pt>
  </dgm:ptLst>
  <dgm:cxnLst>
    <dgm:cxn modelId="{F7BD55C0-74A0-45FF-84A4-E2EAF4FE6F98}" type="presOf" srcId="{BCB36AE8-B582-4DD6-AD0F-C2390EC8EFFE}" destId="{067861E1-0D9D-4357-84AB-753B8210CB5A}" srcOrd="0" destOrd="0" presId="urn:microsoft.com/office/officeart/2005/8/layout/hierarchy4"/>
    <dgm:cxn modelId="{CF9ADEF3-8A8E-4FA2-994D-8C69654C2822}" srcId="{EE881BC0-FB42-4D18-9FC9-A33406B7C8E3}" destId="{8170A2CE-3BFC-4E68-B055-A265B2F6263F}" srcOrd="0" destOrd="0" parTransId="{C6924264-1A64-4AD6-9438-C8F081F2D789}" sibTransId="{F25C5358-AE7D-4F3F-973A-F9727D6F1318}"/>
    <dgm:cxn modelId="{663DD20C-27D1-4100-873F-78AA994CDE60}" type="presOf" srcId="{EE881BC0-FB42-4D18-9FC9-A33406B7C8E3}" destId="{1ADFDFCA-43E1-4C40-A90B-247CA2E0E705}" srcOrd="0" destOrd="0" presId="urn:microsoft.com/office/officeart/2005/8/layout/hierarchy4"/>
    <dgm:cxn modelId="{AB6E3D77-9A76-449E-B522-75B3251C3D68}" type="presOf" srcId="{3B0AF471-AD39-44C7-8D98-85E491B1491F}" destId="{E31F4DAB-8C08-4944-8E26-6A0B08828989}" srcOrd="0" destOrd="0" presId="urn:microsoft.com/office/officeart/2005/8/layout/hierarchy4"/>
    <dgm:cxn modelId="{70C0EAB5-08FD-4BB4-A1ED-D3BA86B062B4}" type="presOf" srcId="{8170A2CE-3BFC-4E68-B055-A265B2F6263F}" destId="{CCA06F25-5810-4A64-BD3E-C258E9CC2200}" srcOrd="0" destOrd="0" presId="urn:microsoft.com/office/officeart/2005/8/layout/hierarchy4"/>
    <dgm:cxn modelId="{66516EB2-5F38-4195-BB20-F1A35FD8D894}" srcId="{8170A2CE-3BFC-4E68-B055-A265B2F6263F}" destId="{268D90D7-1E09-4151-9CEF-BD51D2A2BE05}" srcOrd="0" destOrd="0" parTransId="{A258F348-41CA-4E46-A913-D4ADE85D7D57}" sibTransId="{DC50EE51-7D9D-4A87-9288-7E36C69A56CB}"/>
    <dgm:cxn modelId="{BAA5A9A1-83A2-4CF6-86C6-C7C9DAF83C28}" srcId="{268D90D7-1E09-4151-9CEF-BD51D2A2BE05}" destId="{BCB36AE8-B582-4DD6-AD0F-C2390EC8EFFE}" srcOrd="0" destOrd="0" parTransId="{1AE304B5-E813-44ED-B457-B06DA8715A96}" sibTransId="{DD2B8275-B914-4B88-905F-0CC22BE194D3}"/>
    <dgm:cxn modelId="{0C5664C3-A7B7-4CF1-9A27-8B4D2E873E95}" type="presOf" srcId="{268D90D7-1E09-4151-9CEF-BD51D2A2BE05}" destId="{260CD570-FB27-45EF-91F0-3FF60EF4146D}" srcOrd="0" destOrd="0" presId="urn:microsoft.com/office/officeart/2005/8/layout/hierarchy4"/>
    <dgm:cxn modelId="{CB7BECD6-FDBD-40B6-9FD6-0D9A02F6E6AC}" type="presOf" srcId="{8B097638-3F0E-49AC-8309-4B3B6D571670}" destId="{CD22F1BF-6FD6-4D97-A2FB-CF0078CEB01F}" srcOrd="0" destOrd="0" presId="urn:microsoft.com/office/officeart/2005/8/layout/hierarchy4"/>
    <dgm:cxn modelId="{A9ACFA2B-8887-4DA3-98D1-9DA3FC17014D}" srcId="{BCB36AE8-B582-4DD6-AD0F-C2390EC8EFFE}" destId="{3B0AF471-AD39-44C7-8D98-85E491B1491F}" srcOrd="0" destOrd="0" parTransId="{791198D1-F813-4383-A92D-7CB1469517A8}" sibTransId="{67F753BD-609D-4FC7-8F7D-AD1D61533CFA}"/>
    <dgm:cxn modelId="{9EA1C66E-76D9-459F-B9C9-949C066EC61F}" srcId="{BCB36AE8-B582-4DD6-AD0F-C2390EC8EFFE}" destId="{8B097638-3F0E-49AC-8309-4B3B6D571670}" srcOrd="1" destOrd="0" parTransId="{EA5AB357-4E1F-4080-88D9-C0575746D23E}" sibTransId="{1787C2B7-8494-4728-9129-4F0AF28C03BB}"/>
    <dgm:cxn modelId="{99756C9A-83A5-456A-8F6A-FDA8D985FB36}" type="presParOf" srcId="{1ADFDFCA-43E1-4C40-A90B-247CA2E0E705}" destId="{F9DEEA64-AEEF-4B9A-8F8E-2EED53581415}" srcOrd="0" destOrd="0" presId="urn:microsoft.com/office/officeart/2005/8/layout/hierarchy4"/>
    <dgm:cxn modelId="{6B923F65-81BA-4746-B620-B0B740C12263}" type="presParOf" srcId="{F9DEEA64-AEEF-4B9A-8F8E-2EED53581415}" destId="{CCA06F25-5810-4A64-BD3E-C258E9CC2200}" srcOrd="0" destOrd="0" presId="urn:microsoft.com/office/officeart/2005/8/layout/hierarchy4"/>
    <dgm:cxn modelId="{A8C55E6B-F6EA-46AC-9247-47C8A53360C6}" type="presParOf" srcId="{F9DEEA64-AEEF-4B9A-8F8E-2EED53581415}" destId="{B2A8A87F-E3E1-4C74-B6A8-2F68402E8E8C}" srcOrd="1" destOrd="0" presId="urn:microsoft.com/office/officeart/2005/8/layout/hierarchy4"/>
    <dgm:cxn modelId="{A1BE609F-9F59-4EA8-A3A2-30DE2C0A05DB}" type="presParOf" srcId="{F9DEEA64-AEEF-4B9A-8F8E-2EED53581415}" destId="{2F1090AA-11B0-4F79-9A8E-A138D7612F6F}" srcOrd="2" destOrd="0" presId="urn:microsoft.com/office/officeart/2005/8/layout/hierarchy4"/>
    <dgm:cxn modelId="{BF241678-1FF9-463D-BC92-B0C908B832F9}" type="presParOf" srcId="{2F1090AA-11B0-4F79-9A8E-A138D7612F6F}" destId="{2F12E1C9-1F83-4717-B450-ADA071D568D2}" srcOrd="0" destOrd="0" presId="urn:microsoft.com/office/officeart/2005/8/layout/hierarchy4"/>
    <dgm:cxn modelId="{CECE001B-7102-4B3E-8956-B98C026054F3}" type="presParOf" srcId="{2F12E1C9-1F83-4717-B450-ADA071D568D2}" destId="{260CD570-FB27-45EF-91F0-3FF60EF4146D}" srcOrd="0" destOrd="0" presId="urn:microsoft.com/office/officeart/2005/8/layout/hierarchy4"/>
    <dgm:cxn modelId="{E93F835C-58D9-465D-BBDF-D3D97516ADA4}" type="presParOf" srcId="{2F12E1C9-1F83-4717-B450-ADA071D568D2}" destId="{F41AF8E3-DF0A-464D-836D-FBCABC9E78C3}" srcOrd="1" destOrd="0" presId="urn:microsoft.com/office/officeart/2005/8/layout/hierarchy4"/>
    <dgm:cxn modelId="{F460044B-37D1-4E18-A598-4FC58C4F247B}" type="presParOf" srcId="{2F12E1C9-1F83-4717-B450-ADA071D568D2}" destId="{AFC403D3-B7F1-4467-B5DC-A5FEC2A6C93A}" srcOrd="2" destOrd="0" presId="urn:microsoft.com/office/officeart/2005/8/layout/hierarchy4"/>
    <dgm:cxn modelId="{E5FF801F-8D66-4CFC-8BDA-4214422E2DF6}" type="presParOf" srcId="{AFC403D3-B7F1-4467-B5DC-A5FEC2A6C93A}" destId="{5AB8042F-0703-40EF-95C4-AB226547F06A}" srcOrd="0" destOrd="0" presId="urn:microsoft.com/office/officeart/2005/8/layout/hierarchy4"/>
    <dgm:cxn modelId="{4AC1AFFC-5ADE-41E3-ABC9-704092EDA917}" type="presParOf" srcId="{5AB8042F-0703-40EF-95C4-AB226547F06A}" destId="{067861E1-0D9D-4357-84AB-753B8210CB5A}" srcOrd="0" destOrd="0" presId="urn:microsoft.com/office/officeart/2005/8/layout/hierarchy4"/>
    <dgm:cxn modelId="{0BDD50ED-4887-443B-AF6E-5FB3983B8C34}" type="presParOf" srcId="{5AB8042F-0703-40EF-95C4-AB226547F06A}" destId="{7E178EC7-0043-4EAA-8796-64372D03279B}" srcOrd="1" destOrd="0" presId="urn:microsoft.com/office/officeart/2005/8/layout/hierarchy4"/>
    <dgm:cxn modelId="{40EDE775-761B-4B5A-BFEB-4F15ACD369B6}" type="presParOf" srcId="{5AB8042F-0703-40EF-95C4-AB226547F06A}" destId="{F9180B6E-6BE8-4870-9942-A783D97F6C2F}" srcOrd="2" destOrd="0" presId="urn:microsoft.com/office/officeart/2005/8/layout/hierarchy4"/>
    <dgm:cxn modelId="{170262A3-4047-4F13-9B64-0AE9D386972C}" type="presParOf" srcId="{F9180B6E-6BE8-4870-9942-A783D97F6C2F}" destId="{B5CF5768-83AE-4181-BD8C-DD96E75F1E45}" srcOrd="0" destOrd="0" presId="urn:microsoft.com/office/officeart/2005/8/layout/hierarchy4"/>
    <dgm:cxn modelId="{65E35703-916D-4B34-B8D2-EF87D751CD35}" type="presParOf" srcId="{B5CF5768-83AE-4181-BD8C-DD96E75F1E45}" destId="{E31F4DAB-8C08-4944-8E26-6A0B08828989}" srcOrd="0" destOrd="0" presId="urn:microsoft.com/office/officeart/2005/8/layout/hierarchy4"/>
    <dgm:cxn modelId="{13C29B43-D3CC-479E-A257-D841B6ECC418}" type="presParOf" srcId="{B5CF5768-83AE-4181-BD8C-DD96E75F1E45}" destId="{48B42B78-81A5-4D08-8232-F39E8C67790E}" srcOrd="1" destOrd="0" presId="urn:microsoft.com/office/officeart/2005/8/layout/hierarchy4"/>
    <dgm:cxn modelId="{4B786FE3-FC41-4CF0-943C-1B817936E440}" type="presParOf" srcId="{F9180B6E-6BE8-4870-9942-A783D97F6C2F}" destId="{B92BEEF4-7066-4784-A3D4-20CA9F27DDF4}" srcOrd="1" destOrd="0" presId="urn:microsoft.com/office/officeart/2005/8/layout/hierarchy4"/>
    <dgm:cxn modelId="{7F9C596B-8F4F-4E6F-BD95-D6D59AAD2B05}" type="presParOf" srcId="{F9180B6E-6BE8-4870-9942-A783D97F6C2F}" destId="{E7C511F1-5495-49EA-B234-2C86AD013921}" srcOrd="2" destOrd="0" presId="urn:microsoft.com/office/officeart/2005/8/layout/hierarchy4"/>
    <dgm:cxn modelId="{5168D7DF-C11F-432E-B4A0-C8D819B385A0}" type="presParOf" srcId="{E7C511F1-5495-49EA-B234-2C86AD013921}" destId="{CD22F1BF-6FD6-4D97-A2FB-CF0078CEB01F}" srcOrd="0" destOrd="0" presId="urn:microsoft.com/office/officeart/2005/8/layout/hierarchy4"/>
    <dgm:cxn modelId="{FF1B4752-ABB6-40F7-B814-DE4E06761BAC}" type="presParOf" srcId="{E7C511F1-5495-49EA-B234-2C86AD013921}" destId="{B920D833-9628-403F-A3FE-1BF6AA8E26F4}"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DDDE4C-6793-496A-9FAF-FF7860952BF3}">
      <dsp:nvSpPr>
        <dsp:cNvPr id="0" name=""/>
        <dsp:cNvSpPr/>
      </dsp:nvSpPr>
      <dsp:spPr>
        <a:xfrm rot="16200000">
          <a:off x="-559488" y="560362"/>
          <a:ext cx="3394075" cy="2273349"/>
        </a:xfrm>
        <a:prstGeom prst="flowChartManualOperation">
          <a:avLst/>
        </a:prstGeom>
        <a:solidFill>
          <a:srgbClr val="92D05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0" tIns="0" rIns="234156" bIns="0" numCol="1" spcCol="1270" anchor="ctr" anchorCtr="0">
          <a:noAutofit/>
        </a:bodyPr>
        <a:lstStyle/>
        <a:p>
          <a:pPr lvl="0" algn="ctr" defTabSz="1644650">
            <a:lnSpc>
              <a:spcPct val="90000"/>
            </a:lnSpc>
            <a:spcBef>
              <a:spcPct val="0"/>
            </a:spcBef>
            <a:spcAft>
              <a:spcPct val="35000"/>
            </a:spcAft>
          </a:pPr>
          <a:r>
            <a:rPr lang="en-US" sz="3700" kern="1200" dirty="0" smtClean="0"/>
            <a:t>Purpose</a:t>
          </a:r>
          <a:endParaRPr lang="en-US" sz="3700" kern="1200" dirty="0"/>
        </a:p>
      </dsp:txBody>
      <dsp:txXfrm rot="5400000">
        <a:off x="875" y="678814"/>
        <a:ext cx="2273349" cy="2036445"/>
      </dsp:txXfrm>
    </dsp:sp>
    <dsp:sp modelId="{91282968-5B8C-45BC-81BA-FC2ED7EDC8BC}">
      <dsp:nvSpPr>
        <dsp:cNvPr id="0" name=""/>
        <dsp:cNvSpPr/>
      </dsp:nvSpPr>
      <dsp:spPr>
        <a:xfrm rot="16200000">
          <a:off x="1884362" y="560362"/>
          <a:ext cx="3394075" cy="2273349"/>
        </a:xfrm>
        <a:prstGeom prst="flowChartManualOperation">
          <a:avLst/>
        </a:prstGeom>
        <a:solidFill>
          <a:schemeClr val="accent5">
            <a:lumMod val="75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0" tIns="0" rIns="234156" bIns="0" numCol="1" spcCol="1270" anchor="ctr" anchorCtr="0">
          <a:noAutofit/>
        </a:bodyPr>
        <a:lstStyle/>
        <a:p>
          <a:pPr lvl="0" algn="ctr" defTabSz="1644650">
            <a:lnSpc>
              <a:spcPct val="90000"/>
            </a:lnSpc>
            <a:spcBef>
              <a:spcPct val="0"/>
            </a:spcBef>
            <a:spcAft>
              <a:spcPct val="35000"/>
            </a:spcAft>
          </a:pPr>
          <a:r>
            <a:rPr lang="en-US" sz="3700" kern="1200" dirty="0" smtClean="0"/>
            <a:t>History</a:t>
          </a:r>
          <a:endParaRPr lang="en-US" sz="3700" kern="1200" dirty="0"/>
        </a:p>
      </dsp:txBody>
      <dsp:txXfrm rot="5400000">
        <a:off x="2444725" y="678814"/>
        <a:ext cx="2273349" cy="2036445"/>
      </dsp:txXfrm>
    </dsp:sp>
    <dsp:sp modelId="{3323A572-ED6E-4BB0-8050-DF1FFD18EF79}">
      <dsp:nvSpPr>
        <dsp:cNvPr id="0" name=""/>
        <dsp:cNvSpPr/>
      </dsp:nvSpPr>
      <dsp:spPr>
        <a:xfrm rot="16200000">
          <a:off x="4328213" y="560362"/>
          <a:ext cx="3394075" cy="2273349"/>
        </a:xfrm>
        <a:prstGeom prst="flowChartManualOperation">
          <a:avLst/>
        </a:prstGeom>
        <a:solidFill>
          <a:schemeClr val="accent6">
            <a:lumMod val="40000"/>
            <a:lumOff val="6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0" tIns="0" rIns="234156" bIns="0" numCol="1" spcCol="1270" anchor="ctr" anchorCtr="0">
          <a:noAutofit/>
        </a:bodyPr>
        <a:lstStyle/>
        <a:p>
          <a:pPr lvl="0" algn="ctr" defTabSz="1644650">
            <a:lnSpc>
              <a:spcPct val="90000"/>
            </a:lnSpc>
            <a:spcBef>
              <a:spcPct val="0"/>
            </a:spcBef>
            <a:spcAft>
              <a:spcPct val="35000"/>
            </a:spcAft>
          </a:pPr>
          <a:r>
            <a:rPr lang="en-US" sz="3700" kern="1200" dirty="0" smtClean="0"/>
            <a:t>Update</a:t>
          </a:r>
          <a:endParaRPr lang="en-US" sz="3700" kern="1200" dirty="0"/>
        </a:p>
      </dsp:txBody>
      <dsp:txXfrm rot="5400000">
        <a:off x="4888576" y="678814"/>
        <a:ext cx="2273349" cy="20364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E7E01-E2E1-4A15-8FC0-7669482BF189}">
      <dsp:nvSpPr>
        <dsp:cNvPr id="0" name=""/>
        <dsp:cNvSpPr/>
      </dsp:nvSpPr>
      <dsp:spPr>
        <a:xfrm>
          <a:off x="0" y="0"/>
          <a:ext cx="7162800" cy="1018222"/>
        </a:xfrm>
        <a:prstGeom prst="rect">
          <a:avLst/>
        </a:prstGeom>
        <a:solidFill>
          <a:schemeClr val="accent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en-US" sz="4900" kern="1200" dirty="0" smtClean="0"/>
            <a:t>Chemical Species</a:t>
          </a:r>
          <a:endParaRPr lang="en-US" sz="4900" kern="1200" dirty="0"/>
        </a:p>
      </dsp:txBody>
      <dsp:txXfrm>
        <a:off x="0" y="0"/>
        <a:ext cx="7162800" cy="1018222"/>
      </dsp:txXfrm>
    </dsp:sp>
    <dsp:sp modelId="{8CD7EB99-DD24-41E5-BFB6-935DCB72F1E7}">
      <dsp:nvSpPr>
        <dsp:cNvPr id="0" name=""/>
        <dsp:cNvSpPr/>
      </dsp:nvSpPr>
      <dsp:spPr>
        <a:xfrm>
          <a:off x="3497" y="1018222"/>
          <a:ext cx="2385268" cy="213826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Without State or Federal Standard</a:t>
          </a:r>
          <a:endParaRPr lang="en-US" sz="3500" kern="1200" dirty="0"/>
        </a:p>
      </dsp:txBody>
      <dsp:txXfrm>
        <a:off x="3497" y="1018222"/>
        <a:ext cx="2385268" cy="2138267"/>
      </dsp:txXfrm>
    </dsp:sp>
    <dsp:sp modelId="{6811A6B7-E450-4423-9074-2B23155FE635}">
      <dsp:nvSpPr>
        <dsp:cNvPr id="0" name=""/>
        <dsp:cNvSpPr/>
      </dsp:nvSpPr>
      <dsp:spPr>
        <a:xfrm>
          <a:off x="2388765" y="1018222"/>
          <a:ext cx="2385268" cy="213826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Not on Tox Screening List</a:t>
          </a:r>
          <a:endParaRPr lang="en-US" sz="3500" kern="1200" dirty="0"/>
        </a:p>
      </dsp:txBody>
      <dsp:txXfrm>
        <a:off x="2388765" y="1018222"/>
        <a:ext cx="2385268" cy="2138267"/>
      </dsp:txXfrm>
    </dsp:sp>
    <dsp:sp modelId="{F4865CD5-1EE1-48AE-854B-CCBF63424938}">
      <dsp:nvSpPr>
        <dsp:cNvPr id="0" name=""/>
        <dsp:cNvSpPr/>
      </dsp:nvSpPr>
      <dsp:spPr>
        <a:xfrm>
          <a:off x="4774034" y="1018222"/>
          <a:ext cx="2385268" cy="213826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With an ESL</a:t>
          </a:r>
          <a:endParaRPr lang="en-US" sz="3500" kern="1200" dirty="0"/>
        </a:p>
      </dsp:txBody>
      <dsp:txXfrm>
        <a:off x="4774034" y="1018222"/>
        <a:ext cx="2385268" cy="2138267"/>
      </dsp:txXfrm>
    </dsp:sp>
    <dsp:sp modelId="{0B2ED30E-C434-48D8-902F-8055ABC99061}">
      <dsp:nvSpPr>
        <dsp:cNvPr id="0" name=""/>
        <dsp:cNvSpPr/>
      </dsp:nvSpPr>
      <dsp:spPr>
        <a:xfrm>
          <a:off x="0" y="3156489"/>
          <a:ext cx="7162800" cy="237585"/>
        </a:xfrm>
        <a:prstGeom prst="rect">
          <a:avLst/>
        </a:prstGeom>
        <a:solidFill>
          <a:schemeClr val="accent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662DB3-80C3-4C81-A12E-45FC6855728D}">
      <dsp:nvSpPr>
        <dsp:cNvPr id="0" name=""/>
        <dsp:cNvSpPr/>
      </dsp:nvSpPr>
      <dsp:spPr>
        <a:xfrm>
          <a:off x="0" y="0"/>
          <a:ext cx="7162800" cy="1018222"/>
        </a:xfrm>
        <a:prstGeom prst="rect">
          <a:avLst/>
        </a:prstGeom>
        <a:solidFill>
          <a:schemeClr val="accent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en-US" sz="4900" kern="1200" dirty="0" smtClean="0"/>
            <a:t>When, How, What</a:t>
          </a:r>
          <a:endParaRPr lang="en-US" sz="4900" kern="1200" dirty="0"/>
        </a:p>
      </dsp:txBody>
      <dsp:txXfrm>
        <a:off x="0" y="0"/>
        <a:ext cx="7162800" cy="1018222"/>
      </dsp:txXfrm>
    </dsp:sp>
    <dsp:sp modelId="{6890198D-BAEC-46D2-B690-BFB73B892BA1}">
      <dsp:nvSpPr>
        <dsp:cNvPr id="0" name=""/>
        <dsp:cNvSpPr/>
      </dsp:nvSpPr>
      <dsp:spPr>
        <a:xfrm>
          <a:off x="0" y="1018222"/>
          <a:ext cx="1790700" cy="2138267"/>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When long-term analysis needed</a:t>
          </a:r>
          <a:endParaRPr lang="en-US" sz="2700" kern="1200" dirty="0"/>
        </a:p>
      </dsp:txBody>
      <dsp:txXfrm>
        <a:off x="0" y="1018222"/>
        <a:ext cx="1790700" cy="2138267"/>
      </dsp:txXfrm>
    </dsp:sp>
    <dsp:sp modelId="{90002C59-1B75-4444-AA1A-5E34F6A3E5DE}">
      <dsp:nvSpPr>
        <dsp:cNvPr id="0" name=""/>
        <dsp:cNvSpPr/>
      </dsp:nvSpPr>
      <dsp:spPr>
        <a:xfrm>
          <a:off x="1790699" y="1018222"/>
          <a:ext cx="1790700" cy="2138267"/>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How to determine long-term GLC</a:t>
          </a:r>
          <a:r>
            <a:rPr lang="en-US" sz="2700" kern="1200" baseline="-25000" dirty="0" smtClean="0"/>
            <a:t>max</a:t>
          </a:r>
          <a:endParaRPr lang="en-US" sz="2700" kern="1200" baseline="-25000" dirty="0"/>
        </a:p>
      </dsp:txBody>
      <dsp:txXfrm>
        <a:off x="1790699" y="1018222"/>
        <a:ext cx="1790700" cy="2138267"/>
      </dsp:txXfrm>
    </dsp:sp>
    <dsp:sp modelId="{65E17392-C6E6-45FC-92DA-4224BC595BD9}">
      <dsp:nvSpPr>
        <dsp:cNvPr id="0" name=""/>
        <dsp:cNvSpPr/>
      </dsp:nvSpPr>
      <dsp:spPr>
        <a:xfrm>
          <a:off x="3581400" y="1018222"/>
          <a:ext cx="1790700" cy="2138267"/>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When to include MSS and PBRs</a:t>
          </a:r>
          <a:endParaRPr lang="en-US" sz="2700" kern="1200" dirty="0"/>
        </a:p>
      </dsp:txBody>
      <dsp:txXfrm>
        <a:off x="3581400" y="1018222"/>
        <a:ext cx="1790700" cy="2138267"/>
      </dsp:txXfrm>
    </dsp:sp>
    <dsp:sp modelId="{7F3ABD9F-65C5-48E5-9FDF-81D8ADA3A384}">
      <dsp:nvSpPr>
        <dsp:cNvPr id="0" name=""/>
        <dsp:cNvSpPr/>
      </dsp:nvSpPr>
      <dsp:spPr>
        <a:xfrm>
          <a:off x="5372100" y="1018222"/>
          <a:ext cx="1790700" cy="2138267"/>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What to do for APWL</a:t>
          </a:r>
          <a:endParaRPr lang="en-US" sz="2700" kern="1200" dirty="0"/>
        </a:p>
      </dsp:txBody>
      <dsp:txXfrm>
        <a:off x="5372100" y="1018222"/>
        <a:ext cx="1790700" cy="2138267"/>
      </dsp:txXfrm>
    </dsp:sp>
    <dsp:sp modelId="{57653B94-6284-43E6-86BC-12DC98501467}">
      <dsp:nvSpPr>
        <dsp:cNvPr id="0" name=""/>
        <dsp:cNvSpPr/>
      </dsp:nvSpPr>
      <dsp:spPr>
        <a:xfrm>
          <a:off x="0" y="3156489"/>
          <a:ext cx="7162800" cy="237585"/>
        </a:xfrm>
        <a:prstGeom prst="rect">
          <a:avLst/>
        </a:prstGeom>
        <a:solidFill>
          <a:schemeClr val="accent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200EE4-B3F7-48F0-B0E2-32FC60092A85}">
      <dsp:nvSpPr>
        <dsp:cNvPr id="0" name=""/>
        <dsp:cNvSpPr/>
      </dsp:nvSpPr>
      <dsp:spPr>
        <a:xfrm rot="10800000">
          <a:off x="1460279" y="317227"/>
          <a:ext cx="4674949" cy="3445817"/>
        </a:xfrm>
        <a:prstGeom prst="homePlate">
          <a:avLst/>
        </a:prstGeom>
        <a:solidFill>
          <a:srgbClr val="37528D"/>
        </a:solidFill>
        <a:ln w="25400" cap="flat" cmpd="sng" algn="ctr">
          <a:solidFill>
            <a:srgbClr val="FFFFF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5563" tIns="118110" rIns="220472" bIns="118110" numCol="1" spcCol="1270" anchor="t" anchorCtr="0">
          <a:noAutofit/>
        </a:bodyPr>
        <a:lstStyle/>
        <a:p>
          <a:pPr lvl="0" algn="l" defTabSz="1377950">
            <a:lnSpc>
              <a:spcPct val="90000"/>
            </a:lnSpc>
            <a:spcBef>
              <a:spcPct val="0"/>
            </a:spcBef>
            <a:spcAft>
              <a:spcPct val="35000"/>
            </a:spcAft>
          </a:pPr>
          <a:r>
            <a:rPr lang="en-US" sz="3100" b="1" u="none" kern="1200" dirty="0" smtClean="0">
              <a:solidFill>
                <a:srgbClr val="FFFFF0"/>
              </a:solidFill>
              <a:latin typeface="Verdana"/>
              <a:ea typeface="+mn-ea"/>
              <a:cs typeface="+mn-cs"/>
            </a:rPr>
            <a:t>One Stop Shop - </a:t>
          </a:r>
        </a:p>
        <a:p>
          <a:pPr marL="228600" lvl="1" indent="-228600" algn="l" defTabSz="1066800">
            <a:lnSpc>
              <a:spcPct val="90000"/>
            </a:lnSpc>
            <a:spcBef>
              <a:spcPct val="0"/>
            </a:spcBef>
            <a:spcAft>
              <a:spcPct val="15000"/>
            </a:spcAft>
            <a:buChar char="••"/>
          </a:pPr>
          <a:r>
            <a:rPr lang="en-US" sz="2400" kern="1200" dirty="0" smtClean="0">
              <a:solidFill>
                <a:srgbClr val="FFFFF0"/>
              </a:solidFill>
              <a:latin typeface="Verdana"/>
              <a:ea typeface="+mn-ea"/>
              <a:cs typeface="+mn-cs"/>
            </a:rPr>
            <a:t>ESL List</a:t>
          </a:r>
          <a:endParaRPr lang="en-US" sz="2400" kern="1200" dirty="0">
            <a:solidFill>
              <a:srgbClr val="FFFFF0"/>
            </a:solidFill>
            <a:latin typeface="Verdana"/>
            <a:ea typeface="+mn-ea"/>
            <a:cs typeface="+mn-cs"/>
          </a:endParaRPr>
        </a:p>
        <a:p>
          <a:pPr marL="228600" lvl="1" indent="-228600" algn="l" defTabSz="1066800">
            <a:lnSpc>
              <a:spcPct val="90000"/>
            </a:lnSpc>
            <a:spcBef>
              <a:spcPct val="0"/>
            </a:spcBef>
            <a:spcAft>
              <a:spcPct val="15000"/>
            </a:spcAft>
            <a:buChar char="••"/>
          </a:pPr>
          <a:r>
            <a:rPr lang="en-US" sz="2400" kern="1200" dirty="0" smtClean="0">
              <a:solidFill>
                <a:srgbClr val="FFFFF0"/>
              </a:solidFill>
              <a:latin typeface="Verdana"/>
              <a:ea typeface="+mn-ea"/>
              <a:cs typeface="+mn-cs"/>
            </a:rPr>
            <a:t>AMCV List</a:t>
          </a:r>
          <a:endParaRPr lang="en-US" sz="2400" kern="1200" dirty="0">
            <a:solidFill>
              <a:srgbClr val="FFFFF0"/>
            </a:solidFill>
            <a:latin typeface="Verdana"/>
            <a:ea typeface="+mn-ea"/>
            <a:cs typeface="+mn-cs"/>
          </a:endParaRPr>
        </a:p>
        <a:p>
          <a:pPr marL="228600" lvl="1" indent="-228600" algn="l" defTabSz="1066800">
            <a:lnSpc>
              <a:spcPct val="90000"/>
            </a:lnSpc>
            <a:spcBef>
              <a:spcPct val="0"/>
            </a:spcBef>
            <a:spcAft>
              <a:spcPct val="15000"/>
            </a:spcAft>
            <a:buChar char="••"/>
          </a:pPr>
          <a:r>
            <a:rPr lang="en-US" sz="2400" kern="1200" dirty="0" smtClean="0">
              <a:solidFill>
                <a:srgbClr val="FFFFF0"/>
              </a:solidFill>
              <a:latin typeface="Verdana"/>
              <a:ea typeface="+mn-ea"/>
              <a:cs typeface="+mn-cs"/>
            </a:rPr>
            <a:t>Supporting Documentation</a:t>
          </a:r>
          <a:endParaRPr lang="en-US" sz="2400" kern="1200" dirty="0">
            <a:solidFill>
              <a:srgbClr val="FFFFF0"/>
            </a:solidFill>
            <a:latin typeface="Verdana"/>
            <a:ea typeface="+mn-ea"/>
            <a:cs typeface="+mn-cs"/>
          </a:endParaRPr>
        </a:p>
      </dsp:txBody>
      <dsp:txXfrm rot="10800000">
        <a:off x="2321733" y="317227"/>
        <a:ext cx="3813495" cy="3445817"/>
      </dsp:txXfrm>
    </dsp:sp>
    <dsp:sp modelId="{75319944-44BB-4FF8-ABF9-FF22A862013C}">
      <dsp:nvSpPr>
        <dsp:cNvPr id="0" name=""/>
        <dsp:cNvSpPr/>
      </dsp:nvSpPr>
      <dsp:spPr>
        <a:xfrm>
          <a:off x="156599" y="630740"/>
          <a:ext cx="2807833" cy="2818790"/>
        </a:xfrm>
        <a:prstGeom prst="ellipse">
          <a:avLst/>
        </a:prstGeom>
        <a:blipFill rotWithShape="1">
          <a:blip xmlns:r="http://schemas.openxmlformats.org/officeDocument/2006/relationships" r:embed="rId1"/>
          <a:stretch>
            <a:fillRect/>
          </a:stretch>
        </a:blipFill>
        <a:ln w="25400" cap="flat" cmpd="sng" algn="ctr">
          <a:solidFill>
            <a:srgbClr val="37528D"/>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1184F7-4BE0-48C2-9294-A487AA5DB35B}">
      <dsp:nvSpPr>
        <dsp:cNvPr id="0" name=""/>
        <dsp:cNvSpPr/>
      </dsp:nvSpPr>
      <dsp:spPr>
        <a:xfrm>
          <a:off x="156181" y="1810761"/>
          <a:ext cx="2316623" cy="763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No More Published Lists</a:t>
          </a:r>
          <a:endParaRPr lang="en-US" sz="2400" kern="1200" dirty="0"/>
        </a:p>
      </dsp:txBody>
      <dsp:txXfrm>
        <a:off x="156181" y="1810761"/>
        <a:ext cx="2316623" cy="763432"/>
      </dsp:txXfrm>
    </dsp:sp>
    <dsp:sp modelId="{27D16C3E-0269-471B-8A74-5E7043403A5E}">
      <dsp:nvSpPr>
        <dsp:cNvPr id="0" name=""/>
        <dsp:cNvSpPr/>
      </dsp:nvSpPr>
      <dsp:spPr>
        <a:xfrm>
          <a:off x="153549" y="1578572"/>
          <a:ext cx="184276" cy="184276"/>
        </a:xfrm>
        <a:prstGeom prst="ellipse">
          <a:avLst/>
        </a:prstGeom>
        <a:solidFill>
          <a:srgbClr val="9FB9D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8D181E-E5B0-4A72-AF4C-5D49372C678C}">
      <dsp:nvSpPr>
        <dsp:cNvPr id="0" name=""/>
        <dsp:cNvSpPr/>
      </dsp:nvSpPr>
      <dsp:spPr>
        <a:xfrm>
          <a:off x="282542" y="1320584"/>
          <a:ext cx="184276" cy="184276"/>
        </a:xfrm>
        <a:prstGeom prst="ellipse">
          <a:avLst/>
        </a:prstGeom>
        <a:solidFill>
          <a:srgbClr val="9FB9D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562E78-9738-4D07-A507-21420FA033D9}">
      <dsp:nvSpPr>
        <dsp:cNvPr id="0" name=""/>
        <dsp:cNvSpPr/>
      </dsp:nvSpPr>
      <dsp:spPr>
        <a:xfrm>
          <a:off x="592128" y="1372182"/>
          <a:ext cx="289577" cy="289577"/>
        </a:xfrm>
        <a:prstGeom prst="ellipse">
          <a:avLst/>
        </a:prstGeom>
        <a:solidFill>
          <a:srgbClr val="37528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2042EC-9EE6-44AD-ACFE-D28F368377C6}">
      <dsp:nvSpPr>
        <dsp:cNvPr id="0" name=""/>
        <dsp:cNvSpPr/>
      </dsp:nvSpPr>
      <dsp:spPr>
        <a:xfrm>
          <a:off x="850115" y="1088395"/>
          <a:ext cx="184276" cy="184276"/>
        </a:xfrm>
        <a:prstGeom prst="ellipse">
          <a:avLst/>
        </a:prstGeom>
        <a:solidFill>
          <a:srgbClr val="9FB9D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9FA7DB-61DB-44E8-B1E4-47814198703D}">
      <dsp:nvSpPr>
        <dsp:cNvPr id="0" name=""/>
        <dsp:cNvSpPr/>
      </dsp:nvSpPr>
      <dsp:spPr>
        <a:xfrm>
          <a:off x="1185499" y="985200"/>
          <a:ext cx="184276" cy="184276"/>
        </a:xfrm>
        <a:prstGeom prst="ellipse">
          <a:avLst/>
        </a:prstGeom>
        <a:solidFill>
          <a:srgbClr val="9FB9D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865C17-6EE6-4DBA-A87B-3D4E40A82E7E}">
      <dsp:nvSpPr>
        <dsp:cNvPr id="0" name=""/>
        <dsp:cNvSpPr/>
      </dsp:nvSpPr>
      <dsp:spPr>
        <a:xfrm>
          <a:off x="1598279" y="1165792"/>
          <a:ext cx="184276" cy="184276"/>
        </a:xfrm>
        <a:prstGeom prst="ellipse">
          <a:avLst/>
        </a:prstGeom>
        <a:solidFill>
          <a:srgbClr val="9FB9D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D03E31-A9C6-4C35-85DC-81A08501898A}">
      <dsp:nvSpPr>
        <dsp:cNvPr id="0" name=""/>
        <dsp:cNvSpPr/>
      </dsp:nvSpPr>
      <dsp:spPr>
        <a:xfrm>
          <a:off x="1856267" y="1294786"/>
          <a:ext cx="289577" cy="289577"/>
        </a:xfrm>
        <a:prstGeom prst="ellipse">
          <a:avLst/>
        </a:prstGeom>
        <a:solidFill>
          <a:srgbClr val="82ADD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2D17DA-0722-47D5-9B26-435E0ED4378B}">
      <dsp:nvSpPr>
        <dsp:cNvPr id="0" name=""/>
        <dsp:cNvSpPr/>
      </dsp:nvSpPr>
      <dsp:spPr>
        <a:xfrm>
          <a:off x="2217449" y="1578572"/>
          <a:ext cx="184276" cy="184276"/>
        </a:xfrm>
        <a:prstGeom prst="ellipse">
          <a:avLst/>
        </a:prstGeom>
        <a:solidFill>
          <a:srgbClr val="9FB9D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81AABB-D03C-4FDA-96AC-B1945EFEF453}">
      <dsp:nvSpPr>
        <dsp:cNvPr id="0" name=""/>
        <dsp:cNvSpPr/>
      </dsp:nvSpPr>
      <dsp:spPr>
        <a:xfrm>
          <a:off x="2372242" y="1862358"/>
          <a:ext cx="184276" cy="184276"/>
        </a:xfrm>
        <a:prstGeom prst="ellipse">
          <a:avLst/>
        </a:prstGeom>
        <a:solidFill>
          <a:srgbClr val="9FB9D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96D292-0C0C-49B1-8080-E65B73D2ED19}">
      <dsp:nvSpPr>
        <dsp:cNvPr id="0" name=""/>
        <dsp:cNvSpPr/>
      </dsp:nvSpPr>
      <dsp:spPr>
        <a:xfrm>
          <a:off x="1030706" y="1320584"/>
          <a:ext cx="473854" cy="473854"/>
        </a:xfrm>
        <a:prstGeom prst="ellipse">
          <a:avLst/>
        </a:prstGeom>
        <a:solidFill>
          <a:srgbClr val="37528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4D1013-6726-4E3A-B850-A66CA9C17990}">
      <dsp:nvSpPr>
        <dsp:cNvPr id="0" name=""/>
        <dsp:cNvSpPr/>
      </dsp:nvSpPr>
      <dsp:spPr>
        <a:xfrm>
          <a:off x="24555" y="2300937"/>
          <a:ext cx="184276" cy="184276"/>
        </a:xfrm>
        <a:prstGeom prst="ellipse">
          <a:avLst/>
        </a:prstGeom>
        <a:solidFill>
          <a:srgbClr val="9FB9D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3C7DFD-7557-4238-92A7-ABBDDAA31D5B}">
      <dsp:nvSpPr>
        <dsp:cNvPr id="0" name=""/>
        <dsp:cNvSpPr/>
      </dsp:nvSpPr>
      <dsp:spPr>
        <a:xfrm>
          <a:off x="179347" y="2533126"/>
          <a:ext cx="289577" cy="289577"/>
        </a:xfrm>
        <a:prstGeom prst="ellipse">
          <a:avLst/>
        </a:prstGeom>
        <a:solidFill>
          <a:srgbClr val="82ADD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013776-B861-464F-9A80-5602A5B708C2}">
      <dsp:nvSpPr>
        <dsp:cNvPr id="0" name=""/>
        <dsp:cNvSpPr/>
      </dsp:nvSpPr>
      <dsp:spPr>
        <a:xfrm>
          <a:off x="566329" y="2739516"/>
          <a:ext cx="421204" cy="421204"/>
        </a:xfrm>
        <a:prstGeom prst="ellipse">
          <a:avLst/>
        </a:prstGeom>
        <a:solidFill>
          <a:srgbClr val="37528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9D2D76-73E0-4A0F-8D2C-400119FCECAF}">
      <dsp:nvSpPr>
        <dsp:cNvPr id="0" name=""/>
        <dsp:cNvSpPr/>
      </dsp:nvSpPr>
      <dsp:spPr>
        <a:xfrm>
          <a:off x="1108103" y="3074900"/>
          <a:ext cx="184276" cy="184276"/>
        </a:xfrm>
        <a:prstGeom prst="ellipse">
          <a:avLst/>
        </a:prstGeom>
        <a:solidFill>
          <a:srgbClr val="9FB9D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217E0F-AA68-4EC0-8B82-859AE6291656}">
      <dsp:nvSpPr>
        <dsp:cNvPr id="0" name=""/>
        <dsp:cNvSpPr/>
      </dsp:nvSpPr>
      <dsp:spPr>
        <a:xfrm>
          <a:off x="1211298" y="2739516"/>
          <a:ext cx="289577" cy="289577"/>
        </a:xfrm>
        <a:prstGeom prst="ellipse">
          <a:avLst/>
        </a:prstGeom>
        <a:solidFill>
          <a:srgbClr val="82ADD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46F50D-B534-4CB7-B551-10F1FD45AAA3}">
      <dsp:nvSpPr>
        <dsp:cNvPr id="0" name=""/>
        <dsp:cNvSpPr/>
      </dsp:nvSpPr>
      <dsp:spPr>
        <a:xfrm>
          <a:off x="1469285" y="3100699"/>
          <a:ext cx="184276" cy="184276"/>
        </a:xfrm>
        <a:prstGeom prst="ellipse">
          <a:avLst/>
        </a:prstGeom>
        <a:solidFill>
          <a:srgbClr val="9FB9D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E9214B-33DC-4638-A01E-A98D4FE04680}">
      <dsp:nvSpPr>
        <dsp:cNvPr id="0" name=""/>
        <dsp:cNvSpPr/>
      </dsp:nvSpPr>
      <dsp:spPr>
        <a:xfrm>
          <a:off x="1701474" y="2687919"/>
          <a:ext cx="421204" cy="421204"/>
        </a:xfrm>
        <a:prstGeom prst="ellipse">
          <a:avLst/>
        </a:prstGeom>
        <a:solidFill>
          <a:srgbClr val="37528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E3CEB2-768F-4C5E-AE29-E471C0E70A27}">
      <dsp:nvSpPr>
        <dsp:cNvPr id="0" name=""/>
        <dsp:cNvSpPr/>
      </dsp:nvSpPr>
      <dsp:spPr>
        <a:xfrm>
          <a:off x="2269047" y="2584724"/>
          <a:ext cx="289577" cy="289577"/>
        </a:xfrm>
        <a:prstGeom prst="ellipse">
          <a:avLst/>
        </a:prstGeom>
        <a:solidFill>
          <a:srgbClr val="82ADD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F027A1-B545-4C30-90C5-00FF338679B5}">
      <dsp:nvSpPr>
        <dsp:cNvPr id="0" name=""/>
        <dsp:cNvSpPr/>
      </dsp:nvSpPr>
      <dsp:spPr>
        <a:xfrm>
          <a:off x="2558625" y="1371753"/>
          <a:ext cx="850449" cy="1623600"/>
        </a:xfrm>
        <a:prstGeom prst="chevron">
          <a:avLst>
            <a:gd name="adj" fmla="val 62310"/>
          </a:avLst>
        </a:prstGeom>
        <a:solidFill>
          <a:srgbClr val="C4DECB"/>
        </a:solidFill>
        <a:ln>
          <a:noFill/>
        </a:ln>
        <a:effectLst/>
      </dsp:spPr>
      <dsp:style>
        <a:lnRef idx="0">
          <a:scrgbClr r="0" g="0" b="0"/>
        </a:lnRef>
        <a:fillRef idx="1">
          <a:scrgbClr r="0" g="0" b="0"/>
        </a:fillRef>
        <a:effectRef idx="0">
          <a:scrgbClr r="0" g="0" b="0"/>
        </a:effectRef>
        <a:fontRef idx="minor">
          <a:schemeClr val="lt1"/>
        </a:fontRef>
      </dsp:style>
    </dsp:sp>
    <dsp:sp modelId="{BEA3AB04-6B9A-49E4-9CD9-05AA1F91D9C7}">
      <dsp:nvSpPr>
        <dsp:cNvPr id="0" name=""/>
        <dsp:cNvSpPr/>
      </dsp:nvSpPr>
      <dsp:spPr>
        <a:xfrm>
          <a:off x="3254447" y="1371753"/>
          <a:ext cx="850449" cy="1623600"/>
        </a:xfrm>
        <a:prstGeom prst="chevron">
          <a:avLst>
            <a:gd name="adj" fmla="val 62310"/>
          </a:avLst>
        </a:prstGeom>
        <a:solidFill>
          <a:srgbClr val="C4DECB"/>
        </a:solidFill>
        <a:ln>
          <a:noFill/>
        </a:ln>
        <a:effectLst/>
      </dsp:spPr>
      <dsp:style>
        <a:lnRef idx="0">
          <a:scrgbClr r="0" g="0" b="0"/>
        </a:lnRef>
        <a:fillRef idx="1">
          <a:scrgbClr r="0" g="0" b="0"/>
        </a:fillRef>
        <a:effectRef idx="0">
          <a:scrgbClr r="0" g="0" b="0"/>
        </a:effectRef>
        <a:fontRef idx="minor">
          <a:schemeClr val="lt1"/>
        </a:fontRef>
      </dsp:style>
    </dsp:sp>
    <dsp:sp modelId="{D2B723D8-3F96-41E6-815C-95F09D8363E5}">
      <dsp:nvSpPr>
        <dsp:cNvPr id="0" name=""/>
        <dsp:cNvSpPr/>
      </dsp:nvSpPr>
      <dsp:spPr>
        <a:xfrm>
          <a:off x="4197672" y="1237575"/>
          <a:ext cx="1971495" cy="1971495"/>
        </a:xfrm>
        <a:prstGeom prst="ellipse">
          <a:avLst/>
        </a:prstGeom>
        <a:solidFill>
          <a:srgbClr val="00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t>Dynamic Database</a:t>
          </a:r>
          <a:endParaRPr lang="en-US" sz="2400" kern="1200" dirty="0"/>
        </a:p>
      </dsp:txBody>
      <dsp:txXfrm>
        <a:off x="4486391" y="1526294"/>
        <a:ext cx="1394057" cy="13940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7A2F3F-A510-4BB9-90F5-3B4DD17D5B5A}">
      <dsp:nvSpPr>
        <dsp:cNvPr id="0" name=""/>
        <dsp:cNvSpPr/>
      </dsp:nvSpPr>
      <dsp:spPr>
        <a:xfrm>
          <a:off x="1405694" y="1697236"/>
          <a:ext cx="422261" cy="804613"/>
        </a:xfrm>
        <a:custGeom>
          <a:avLst/>
          <a:gdLst/>
          <a:ahLst/>
          <a:cxnLst/>
          <a:rect l="0" t="0" r="0" b="0"/>
          <a:pathLst>
            <a:path>
              <a:moveTo>
                <a:pt x="0" y="0"/>
              </a:moveTo>
              <a:lnTo>
                <a:pt x="211130" y="0"/>
              </a:lnTo>
              <a:lnTo>
                <a:pt x="211130" y="804613"/>
              </a:lnTo>
              <a:lnTo>
                <a:pt x="422261" y="804613"/>
              </a:lnTo>
            </a:path>
          </a:pathLst>
        </a:custGeom>
        <a:noFill/>
        <a:ln w="25400"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594108" y="2076825"/>
        <a:ext cx="45434" cy="45434"/>
      </dsp:txXfrm>
    </dsp:sp>
    <dsp:sp modelId="{2723460A-E76B-4BFD-AA2B-4AFB6E9E02B5}">
      <dsp:nvSpPr>
        <dsp:cNvPr id="0" name=""/>
        <dsp:cNvSpPr/>
      </dsp:nvSpPr>
      <dsp:spPr>
        <a:xfrm>
          <a:off x="1405694" y="1651516"/>
          <a:ext cx="422261" cy="91440"/>
        </a:xfrm>
        <a:custGeom>
          <a:avLst/>
          <a:gdLst/>
          <a:ahLst/>
          <a:cxnLst/>
          <a:rect l="0" t="0" r="0" b="0"/>
          <a:pathLst>
            <a:path>
              <a:moveTo>
                <a:pt x="0" y="45720"/>
              </a:moveTo>
              <a:lnTo>
                <a:pt x="422261" y="45720"/>
              </a:lnTo>
            </a:path>
          </a:pathLst>
        </a:custGeom>
        <a:noFill/>
        <a:ln w="25400"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606268" y="1686679"/>
        <a:ext cx="21113" cy="21113"/>
      </dsp:txXfrm>
    </dsp:sp>
    <dsp:sp modelId="{638EF8ED-7308-404D-A1AD-DF2A51CF9F03}">
      <dsp:nvSpPr>
        <dsp:cNvPr id="0" name=""/>
        <dsp:cNvSpPr/>
      </dsp:nvSpPr>
      <dsp:spPr>
        <a:xfrm>
          <a:off x="3939261" y="892622"/>
          <a:ext cx="422261" cy="402306"/>
        </a:xfrm>
        <a:custGeom>
          <a:avLst/>
          <a:gdLst/>
          <a:ahLst/>
          <a:cxnLst/>
          <a:rect l="0" t="0" r="0" b="0"/>
          <a:pathLst>
            <a:path>
              <a:moveTo>
                <a:pt x="0" y="0"/>
              </a:moveTo>
              <a:lnTo>
                <a:pt x="211130" y="0"/>
              </a:lnTo>
              <a:lnTo>
                <a:pt x="211130" y="402306"/>
              </a:lnTo>
              <a:lnTo>
                <a:pt x="422261" y="402306"/>
              </a:lnTo>
            </a:path>
          </a:pathLst>
        </a:custGeom>
        <a:noFill/>
        <a:ln w="25400" cap="flat" cmpd="sng" algn="ctr">
          <a:solidFill>
            <a:schemeClr val="accent6">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135810" y="1079195"/>
        <a:ext cx="29161" cy="29161"/>
      </dsp:txXfrm>
    </dsp:sp>
    <dsp:sp modelId="{7254EDA1-359D-425B-86A2-90048C9025BE}">
      <dsp:nvSpPr>
        <dsp:cNvPr id="0" name=""/>
        <dsp:cNvSpPr/>
      </dsp:nvSpPr>
      <dsp:spPr>
        <a:xfrm>
          <a:off x="3939261" y="490316"/>
          <a:ext cx="422261" cy="402306"/>
        </a:xfrm>
        <a:custGeom>
          <a:avLst/>
          <a:gdLst/>
          <a:ahLst/>
          <a:cxnLst/>
          <a:rect l="0" t="0" r="0" b="0"/>
          <a:pathLst>
            <a:path>
              <a:moveTo>
                <a:pt x="0" y="402306"/>
              </a:moveTo>
              <a:lnTo>
                <a:pt x="211130" y="402306"/>
              </a:lnTo>
              <a:lnTo>
                <a:pt x="211130" y="0"/>
              </a:lnTo>
              <a:lnTo>
                <a:pt x="422261" y="0"/>
              </a:lnTo>
            </a:path>
          </a:pathLst>
        </a:custGeom>
        <a:noFill/>
        <a:ln w="25400" cap="flat" cmpd="sng" algn="ctr">
          <a:solidFill>
            <a:schemeClr val="accent6">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135810" y="676888"/>
        <a:ext cx="29161" cy="29161"/>
      </dsp:txXfrm>
    </dsp:sp>
    <dsp:sp modelId="{F620DAF7-F443-4A8D-AC5B-B9107D90CC63}">
      <dsp:nvSpPr>
        <dsp:cNvPr id="0" name=""/>
        <dsp:cNvSpPr/>
      </dsp:nvSpPr>
      <dsp:spPr>
        <a:xfrm>
          <a:off x="1405694" y="892622"/>
          <a:ext cx="422261" cy="804613"/>
        </a:xfrm>
        <a:custGeom>
          <a:avLst/>
          <a:gdLst/>
          <a:ahLst/>
          <a:cxnLst/>
          <a:rect l="0" t="0" r="0" b="0"/>
          <a:pathLst>
            <a:path>
              <a:moveTo>
                <a:pt x="0" y="804613"/>
              </a:moveTo>
              <a:lnTo>
                <a:pt x="211130" y="804613"/>
              </a:lnTo>
              <a:lnTo>
                <a:pt x="211130" y="0"/>
              </a:lnTo>
              <a:lnTo>
                <a:pt x="422261" y="0"/>
              </a:lnTo>
            </a:path>
          </a:pathLst>
        </a:custGeom>
        <a:noFill/>
        <a:ln w="25400"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594108" y="1272212"/>
        <a:ext cx="45434" cy="45434"/>
      </dsp:txXfrm>
    </dsp:sp>
    <dsp:sp modelId="{71158A17-BEBF-4B49-A979-92C12AC44EAA}">
      <dsp:nvSpPr>
        <dsp:cNvPr id="0" name=""/>
        <dsp:cNvSpPr/>
      </dsp:nvSpPr>
      <dsp:spPr>
        <a:xfrm rot="16200000">
          <a:off x="-610073" y="1375390"/>
          <a:ext cx="3387845" cy="643690"/>
        </a:xfrm>
        <a:prstGeom prst="rect">
          <a:avLst/>
        </a:prstGeom>
        <a:solidFill>
          <a:schemeClr val="accent6">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sz="4400" kern="1200" dirty="0" smtClean="0"/>
            <a:t>Tox Reports</a:t>
          </a:r>
          <a:endParaRPr lang="en-US" sz="4400" kern="1200" dirty="0"/>
        </a:p>
      </dsp:txBody>
      <dsp:txXfrm>
        <a:off x="-610073" y="1375390"/>
        <a:ext cx="3387845" cy="643690"/>
      </dsp:txXfrm>
    </dsp:sp>
    <dsp:sp modelId="{37EFA749-6B4C-4852-A9D6-566EF04D4366}">
      <dsp:nvSpPr>
        <dsp:cNvPr id="0" name=""/>
        <dsp:cNvSpPr/>
      </dsp:nvSpPr>
      <dsp:spPr>
        <a:xfrm>
          <a:off x="1827955" y="570777"/>
          <a:ext cx="2111305" cy="643690"/>
        </a:xfrm>
        <a:prstGeom prst="rect">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smtClean="0"/>
            <a:t>ESL</a:t>
          </a:r>
          <a:endParaRPr lang="en-US" sz="1600" kern="1200" dirty="0"/>
        </a:p>
      </dsp:txBody>
      <dsp:txXfrm>
        <a:off x="1827955" y="570777"/>
        <a:ext cx="2111305" cy="643690"/>
      </dsp:txXfrm>
    </dsp:sp>
    <dsp:sp modelId="{1AC036E3-2240-472E-BC95-14274B426F1A}">
      <dsp:nvSpPr>
        <dsp:cNvPr id="0" name=""/>
        <dsp:cNvSpPr/>
      </dsp:nvSpPr>
      <dsp:spPr>
        <a:xfrm>
          <a:off x="4361522" y="168470"/>
          <a:ext cx="2420273" cy="643690"/>
        </a:xfrm>
        <a:prstGeom prst="rect">
          <a:avLst/>
        </a:prstGeom>
        <a:solidFill>
          <a:srgbClr val="00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0" u="none" kern="1200" dirty="0" smtClean="0"/>
            <a:t>Summary</a:t>
          </a:r>
          <a:endParaRPr lang="en-US" sz="2300" b="0" u="none" kern="1200" dirty="0" smtClean="0"/>
        </a:p>
        <a:p>
          <a:pPr lvl="0" algn="ctr" defTabSz="1066800">
            <a:lnSpc>
              <a:spcPct val="90000"/>
            </a:lnSpc>
            <a:spcBef>
              <a:spcPct val="0"/>
            </a:spcBef>
            <a:spcAft>
              <a:spcPct val="35000"/>
            </a:spcAft>
          </a:pPr>
          <a:r>
            <a:rPr lang="en-US" sz="1400" i="1" kern="1200" dirty="0" smtClean="0"/>
            <a:t>ESLs used in Air Permitting</a:t>
          </a:r>
          <a:endParaRPr lang="en-US" sz="1400" i="1" kern="1200" dirty="0"/>
        </a:p>
      </dsp:txBody>
      <dsp:txXfrm>
        <a:off x="4361522" y="168470"/>
        <a:ext cx="2420273" cy="643690"/>
      </dsp:txXfrm>
    </dsp:sp>
    <dsp:sp modelId="{4EC59CE1-C731-4125-A325-0294E5BE122D}">
      <dsp:nvSpPr>
        <dsp:cNvPr id="0" name=""/>
        <dsp:cNvSpPr/>
      </dsp:nvSpPr>
      <dsp:spPr>
        <a:xfrm>
          <a:off x="4361522" y="973084"/>
          <a:ext cx="2420273" cy="643690"/>
        </a:xfrm>
        <a:prstGeom prst="rect">
          <a:avLst/>
        </a:prstGeom>
        <a:solidFill>
          <a:srgbClr val="00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0" u="none" kern="1200" dirty="0" smtClean="0"/>
            <a:t>Detail </a:t>
          </a:r>
          <a:endParaRPr lang="en-US" sz="1800" b="0" u="none" kern="1200" dirty="0" smtClean="0"/>
        </a:p>
        <a:p>
          <a:pPr lvl="0" algn="ctr" defTabSz="1066800">
            <a:lnSpc>
              <a:spcPct val="90000"/>
            </a:lnSpc>
            <a:spcBef>
              <a:spcPct val="0"/>
            </a:spcBef>
            <a:spcAft>
              <a:spcPts val="0"/>
            </a:spcAft>
          </a:pPr>
          <a:r>
            <a:rPr lang="en-US" sz="1400" i="1" kern="1200" dirty="0" smtClean="0"/>
            <a:t>All ESLs</a:t>
          </a:r>
        </a:p>
      </dsp:txBody>
      <dsp:txXfrm>
        <a:off x="4361522" y="973084"/>
        <a:ext cx="2420273" cy="643690"/>
      </dsp:txXfrm>
    </dsp:sp>
    <dsp:sp modelId="{14F6E524-2A9C-4918-9B7E-D0958BEC8089}">
      <dsp:nvSpPr>
        <dsp:cNvPr id="0" name=""/>
        <dsp:cNvSpPr/>
      </dsp:nvSpPr>
      <dsp:spPr>
        <a:xfrm>
          <a:off x="1827955" y="1375390"/>
          <a:ext cx="2111305" cy="643690"/>
        </a:xfrm>
        <a:prstGeom prst="rect">
          <a:avLst/>
        </a:prstGeom>
        <a:solidFill>
          <a:srgbClr val="0066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smtClean="0"/>
            <a:t>AMCV</a:t>
          </a:r>
          <a:endParaRPr lang="en-US" sz="1000" kern="1200" dirty="0"/>
        </a:p>
      </dsp:txBody>
      <dsp:txXfrm>
        <a:off x="1827955" y="1375390"/>
        <a:ext cx="2111305" cy="643690"/>
      </dsp:txXfrm>
    </dsp:sp>
    <dsp:sp modelId="{A395EDED-FFD2-4117-A1D8-600D88240F00}">
      <dsp:nvSpPr>
        <dsp:cNvPr id="0" name=""/>
        <dsp:cNvSpPr/>
      </dsp:nvSpPr>
      <dsp:spPr>
        <a:xfrm>
          <a:off x="1827955" y="2180003"/>
          <a:ext cx="2229622" cy="643690"/>
        </a:xfrm>
        <a:prstGeom prst="rect">
          <a:avLst/>
        </a:prstGeom>
        <a:solidFill>
          <a:srgbClr val="0066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smtClean="0"/>
            <a:t>Document</a:t>
          </a:r>
          <a:endParaRPr lang="en-US" sz="3600" kern="1200" dirty="0"/>
        </a:p>
      </dsp:txBody>
      <dsp:txXfrm>
        <a:off x="1827955" y="2180003"/>
        <a:ext cx="2229622" cy="6436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A4992B-154C-422E-9D8B-52CA6FAB367A}">
      <dsp:nvSpPr>
        <dsp:cNvPr id="0" name=""/>
        <dsp:cNvSpPr/>
      </dsp:nvSpPr>
      <dsp:spPr>
        <a:xfrm>
          <a:off x="906" y="1263051"/>
          <a:ext cx="1884319" cy="1554169"/>
        </a:xfrm>
        <a:prstGeom prst="roundRect">
          <a:avLst>
            <a:gd name="adj" fmla="val 10000"/>
          </a:avLst>
        </a:prstGeom>
        <a:solidFill>
          <a:schemeClr val="lt1">
            <a:alpha val="90000"/>
            <a:hueOff val="0"/>
            <a:satOff val="0"/>
            <a:lumOff val="0"/>
            <a:alphaOff val="0"/>
          </a:schemeClr>
        </a:solidFill>
        <a:ln w="25400" cap="flat" cmpd="sng" algn="ctr">
          <a:solidFill>
            <a:srgbClr val="37528D"/>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Effective Date</a:t>
          </a:r>
          <a:endParaRPr lang="en-US" sz="2400" kern="1200" dirty="0"/>
        </a:p>
      </dsp:txBody>
      <dsp:txXfrm>
        <a:off x="36672" y="1298817"/>
        <a:ext cx="1812787" cy="1149600"/>
      </dsp:txXfrm>
    </dsp:sp>
    <dsp:sp modelId="{5CF27B7D-02CD-436F-B841-95F885D3C014}">
      <dsp:nvSpPr>
        <dsp:cNvPr id="0" name=""/>
        <dsp:cNvSpPr/>
      </dsp:nvSpPr>
      <dsp:spPr>
        <a:xfrm>
          <a:off x="1062740" y="1573803"/>
          <a:ext cx="2151731" cy="2151731"/>
        </a:xfrm>
        <a:prstGeom prst="leftCircularArrow">
          <a:avLst>
            <a:gd name="adj1" fmla="val 2666"/>
            <a:gd name="adj2" fmla="val 324410"/>
            <a:gd name="adj3" fmla="val 2099921"/>
            <a:gd name="adj4" fmla="val 9024489"/>
            <a:gd name="adj5" fmla="val 3111"/>
          </a:avLst>
        </a:prstGeom>
        <a:solidFill>
          <a:srgbClr val="37528D"/>
        </a:solidFill>
        <a:ln>
          <a:noFill/>
        </a:ln>
        <a:effectLst/>
      </dsp:spPr>
      <dsp:style>
        <a:lnRef idx="0">
          <a:scrgbClr r="0" g="0" b="0"/>
        </a:lnRef>
        <a:fillRef idx="1">
          <a:scrgbClr r="0" g="0" b="0"/>
        </a:fillRef>
        <a:effectRef idx="0">
          <a:scrgbClr r="0" g="0" b="0"/>
        </a:effectRef>
        <a:fontRef idx="minor">
          <a:schemeClr val="lt1"/>
        </a:fontRef>
      </dsp:style>
    </dsp:sp>
    <dsp:sp modelId="{53334B53-53C4-4F9E-B03A-F4052AE30040}">
      <dsp:nvSpPr>
        <dsp:cNvPr id="0" name=""/>
        <dsp:cNvSpPr/>
      </dsp:nvSpPr>
      <dsp:spPr>
        <a:xfrm>
          <a:off x="419644" y="2484184"/>
          <a:ext cx="1674950" cy="666072"/>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Date</a:t>
          </a:r>
          <a:endParaRPr lang="en-US" sz="2400" kern="1200" dirty="0"/>
        </a:p>
      </dsp:txBody>
      <dsp:txXfrm>
        <a:off x="439153" y="2503693"/>
        <a:ext cx="1635932" cy="627054"/>
      </dsp:txXfrm>
    </dsp:sp>
    <dsp:sp modelId="{CF6F7513-AFAC-4887-80EB-67A4217F80C7}">
      <dsp:nvSpPr>
        <dsp:cNvPr id="0" name=""/>
        <dsp:cNvSpPr/>
      </dsp:nvSpPr>
      <dsp:spPr>
        <a:xfrm>
          <a:off x="2367809" y="1263051"/>
          <a:ext cx="2121102" cy="1554169"/>
        </a:xfrm>
        <a:prstGeom prst="roundRect">
          <a:avLst>
            <a:gd name="adj" fmla="val 10000"/>
          </a:avLst>
        </a:prstGeom>
        <a:solidFill>
          <a:schemeClr val="lt1">
            <a:alpha val="90000"/>
            <a:hueOff val="0"/>
            <a:satOff val="0"/>
            <a:lumOff val="0"/>
            <a:alphaOff val="0"/>
          </a:schemeClr>
        </a:solidFill>
        <a:ln w="25400" cap="flat" cmpd="sng" algn="ctr">
          <a:solidFill>
            <a:srgbClr val="37528D"/>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CAS #</a:t>
          </a:r>
          <a:endParaRPr lang="en-US" sz="2400" kern="1200" dirty="0"/>
        </a:p>
        <a:p>
          <a:pPr marL="228600" lvl="1" indent="-228600" algn="l" defTabSz="1066800">
            <a:lnSpc>
              <a:spcPct val="90000"/>
            </a:lnSpc>
            <a:spcBef>
              <a:spcPct val="0"/>
            </a:spcBef>
            <a:spcAft>
              <a:spcPct val="15000"/>
            </a:spcAft>
            <a:buChar char="••"/>
          </a:pPr>
          <a:r>
            <a:rPr lang="en-US" sz="2400" kern="1200" dirty="0" smtClean="0"/>
            <a:t>Synonyms</a:t>
          </a:r>
          <a:endParaRPr lang="en-US" sz="2400" kern="1200" dirty="0"/>
        </a:p>
      </dsp:txBody>
      <dsp:txXfrm>
        <a:off x="2403575" y="1631853"/>
        <a:ext cx="2049570" cy="1149600"/>
      </dsp:txXfrm>
    </dsp:sp>
    <dsp:sp modelId="{AB2B9518-2118-4BA7-81B4-50DA7EDB4326}">
      <dsp:nvSpPr>
        <dsp:cNvPr id="0" name=""/>
        <dsp:cNvSpPr/>
      </dsp:nvSpPr>
      <dsp:spPr>
        <a:xfrm>
          <a:off x="3535080" y="304464"/>
          <a:ext cx="2350368" cy="2350368"/>
        </a:xfrm>
        <a:prstGeom prst="circularArrow">
          <a:avLst>
            <a:gd name="adj1" fmla="val 2441"/>
            <a:gd name="adj2" fmla="val 295443"/>
            <a:gd name="adj3" fmla="val 19529046"/>
            <a:gd name="adj4" fmla="val 12575511"/>
            <a:gd name="adj5" fmla="val 2848"/>
          </a:avLst>
        </a:prstGeom>
        <a:solidFill>
          <a:srgbClr val="37528D"/>
        </a:solidFill>
        <a:ln>
          <a:noFill/>
        </a:ln>
        <a:effectLst/>
      </dsp:spPr>
      <dsp:style>
        <a:lnRef idx="0">
          <a:scrgbClr r="0" g="0" b="0"/>
        </a:lnRef>
        <a:fillRef idx="1">
          <a:scrgbClr r="0" g="0" b="0"/>
        </a:fillRef>
        <a:effectRef idx="0">
          <a:scrgbClr r="0" g="0" b="0"/>
        </a:effectRef>
        <a:fontRef idx="minor">
          <a:schemeClr val="lt1"/>
        </a:fontRef>
      </dsp:style>
    </dsp:sp>
    <dsp:sp modelId="{B767A34D-DB68-4309-B664-E84A69246095}">
      <dsp:nvSpPr>
        <dsp:cNvPr id="0" name=""/>
        <dsp:cNvSpPr/>
      </dsp:nvSpPr>
      <dsp:spPr>
        <a:xfrm>
          <a:off x="2904938" y="930015"/>
          <a:ext cx="1674950" cy="666072"/>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Substance</a:t>
          </a:r>
          <a:endParaRPr lang="en-US" sz="2400" kern="1200" dirty="0"/>
        </a:p>
      </dsp:txBody>
      <dsp:txXfrm>
        <a:off x="2924447" y="949524"/>
        <a:ext cx="1635932" cy="627054"/>
      </dsp:txXfrm>
    </dsp:sp>
    <dsp:sp modelId="{FAD869F6-A727-4C9A-A02B-BE450034EB26}">
      <dsp:nvSpPr>
        <dsp:cNvPr id="0" name=""/>
        <dsp:cNvSpPr/>
      </dsp:nvSpPr>
      <dsp:spPr>
        <a:xfrm>
          <a:off x="4853104" y="1263051"/>
          <a:ext cx="2047821" cy="1554169"/>
        </a:xfrm>
        <a:prstGeom prst="roundRect">
          <a:avLst>
            <a:gd name="adj" fmla="val 10000"/>
          </a:avLst>
        </a:prstGeom>
        <a:solidFill>
          <a:schemeClr val="lt1">
            <a:alpha val="90000"/>
            <a:hueOff val="0"/>
            <a:satOff val="0"/>
            <a:lumOff val="0"/>
            <a:alphaOff val="0"/>
          </a:schemeClr>
        </a:solidFill>
        <a:ln w="25400" cap="flat" cmpd="sng" algn="ctr">
          <a:solidFill>
            <a:srgbClr val="37528D"/>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Category</a:t>
          </a:r>
          <a:endParaRPr lang="en-US" sz="2400" kern="1200" dirty="0"/>
        </a:p>
        <a:p>
          <a:pPr marL="228600" lvl="1" indent="-228600" algn="l" defTabSz="1066800">
            <a:lnSpc>
              <a:spcPct val="90000"/>
            </a:lnSpc>
            <a:spcBef>
              <a:spcPct val="0"/>
            </a:spcBef>
            <a:spcAft>
              <a:spcPct val="15000"/>
            </a:spcAft>
            <a:buChar char="••"/>
          </a:pPr>
          <a:r>
            <a:rPr lang="en-US" sz="2400" kern="1200" dirty="0" smtClean="0"/>
            <a:t>Target Parameter</a:t>
          </a:r>
          <a:endParaRPr lang="en-US" sz="2400" kern="1200" dirty="0"/>
        </a:p>
      </dsp:txBody>
      <dsp:txXfrm>
        <a:off x="4888870" y="1298817"/>
        <a:ext cx="1976289" cy="1149600"/>
      </dsp:txXfrm>
    </dsp:sp>
    <dsp:sp modelId="{1AC8C55D-4792-42E1-8FF6-F1FF274EEB89}">
      <dsp:nvSpPr>
        <dsp:cNvPr id="0" name=""/>
        <dsp:cNvSpPr/>
      </dsp:nvSpPr>
      <dsp:spPr>
        <a:xfrm>
          <a:off x="5353593" y="2484184"/>
          <a:ext cx="1674950" cy="666072"/>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Type</a:t>
          </a:r>
          <a:endParaRPr lang="en-US" sz="2400" kern="1200" dirty="0"/>
        </a:p>
      </dsp:txBody>
      <dsp:txXfrm>
        <a:off x="5373102" y="2503693"/>
        <a:ext cx="1635932" cy="6270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A06F25-5810-4A64-BD3E-C258E9CC2200}">
      <dsp:nvSpPr>
        <dsp:cNvPr id="0" name=""/>
        <dsp:cNvSpPr/>
      </dsp:nvSpPr>
      <dsp:spPr>
        <a:xfrm>
          <a:off x="1325" y="702"/>
          <a:ext cx="7464949" cy="776518"/>
        </a:xfrm>
        <a:prstGeom prst="roundRect">
          <a:avLst>
            <a:gd name="adj" fmla="val 10000"/>
          </a:avLst>
        </a:prstGeom>
        <a:solidFill>
          <a:srgbClr val="22226D"/>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US" sz="3000" kern="1200" dirty="0" smtClean="0"/>
            <a:t>How to Upload Substance Name/CAS #</a:t>
          </a:r>
          <a:endParaRPr lang="en-US" sz="3000" kern="1200" dirty="0"/>
        </a:p>
      </dsp:txBody>
      <dsp:txXfrm>
        <a:off x="24068" y="23445"/>
        <a:ext cx="7419463" cy="731032"/>
      </dsp:txXfrm>
    </dsp:sp>
    <dsp:sp modelId="{260CD570-FB27-45EF-91F0-3FF60EF4146D}">
      <dsp:nvSpPr>
        <dsp:cNvPr id="0" name=""/>
        <dsp:cNvSpPr/>
      </dsp:nvSpPr>
      <dsp:spPr>
        <a:xfrm>
          <a:off x="1325" y="872885"/>
          <a:ext cx="7464949" cy="776518"/>
        </a:xfrm>
        <a:prstGeom prst="roundRect">
          <a:avLst>
            <a:gd name="adj" fmla="val 10000"/>
          </a:avLst>
        </a:prstGeom>
        <a:solidFill>
          <a:srgbClr val="006600">
            <a:alpha val="89804"/>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solidFill>
                <a:schemeClr val="bg1"/>
              </a:solidFill>
            </a:rPr>
            <a:t>The database allows users to upload an Excel file of names or CAS RNs for searching</a:t>
          </a:r>
          <a:endParaRPr lang="en-US" sz="2400" kern="1200" dirty="0">
            <a:solidFill>
              <a:schemeClr val="bg1"/>
            </a:solidFill>
          </a:endParaRPr>
        </a:p>
      </dsp:txBody>
      <dsp:txXfrm>
        <a:off x="24068" y="895628"/>
        <a:ext cx="7419463" cy="731032"/>
      </dsp:txXfrm>
    </dsp:sp>
    <dsp:sp modelId="{067861E1-0D9D-4357-84AB-753B8210CB5A}">
      <dsp:nvSpPr>
        <dsp:cNvPr id="0" name=""/>
        <dsp:cNvSpPr/>
      </dsp:nvSpPr>
      <dsp:spPr>
        <a:xfrm>
          <a:off x="1325" y="1745068"/>
          <a:ext cx="7464949" cy="776518"/>
        </a:xfrm>
        <a:prstGeom prst="roundRect">
          <a:avLst>
            <a:gd name="adj" fmla="val 10000"/>
          </a:avLst>
        </a:prstGeom>
        <a:solidFill>
          <a:srgbClr val="006600">
            <a:alpha val="89804"/>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solidFill>
                <a:schemeClr val="bg1"/>
              </a:solidFill>
            </a:rPr>
            <a:t>Names </a:t>
          </a:r>
          <a:r>
            <a:rPr lang="en-US" sz="2400" i="1" kern="1200" dirty="0" smtClean="0">
              <a:solidFill>
                <a:schemeClr val="bg1"/>
              </a:solidFill>
            </a:rPr>
            <a:t>–OR– </a:t>
          </a:r>
          <a:r>
            <a:rPr lang="en-US" sz="2400" kern="1200" dirty="0" smtClean="0">
              <a:solidFill>
                <a:schemeClr val="bg1"/>
              </a:solidFill>
            </a:rPr>
            <a:t>CAS RNs must be located in:</a:t>
          </a:r>
          <a:endParaRPr lang="en-US" sz="2400" kern="1200" dirty="0">
            <a:solidFill>
              <a:schemeClr val="bg1"/>
            </a:solidFill>
          </a:endParaRPr>
        </a:p>
      </dsp:txBody>
      <dsp:txXfrm>
        <a:off x="24068" y="1767811"/>
        <a:ext cx="7419463" cy="731032"/>
      </dsp:txXfrm>
    </dsp:sp>
    <dsp:sp modelId="{E31F4DAB-8C08-4944-8E26-6A0B08828989}">
      <dsp:nvSpPr>
        <dsp:cNvPr id="0" name=""/>
        <dsp:cNvSpPr/>
      </dsp:nvSpPr>
      <dsp:spPr>
        <a:xfrm>
          <a:off x="1325" y="2617250"/>
          <a:ext cx="3693690" cy="776518"/>
        </a:xfrm>
        <a:prstGeom prst="roundRect">
          <a:avLst>
            <a:gd name="adj" fmla="val 10000"/>
          </a:avLst>
        </a:prstGeom>
        <a:solidFill>
          <a:srgbClr val="006600">
            <a:alpha val="89804"/>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solidFill>
                <a:schemeClr val="bg1"/>
              </a:solidFill>
            </a:rPr>
            <a:t>(1) Column A</a:t>
          </a:r>
          <a:endParaRPr lang="en-US" sz="2200" kern="1200" dirty="0">
            <a:solidFill>
              <a:schemeClr val="bg1"/>
            </a:solidFill>
          </a:endParaRPr>
        </a:p>
      </dsp:txBody>
      <dsp:txXfrm>
        <a:off x="24068" y="2639993"/>
        <a:ext cx="3648204" cy="731032"/>
      </dsp:txXfrm>
    </dsp:sp>
    <dsp:sp modelId="{CD22F1BF-6FD6-4D97-A2FB-CF0078CEB01F}">
      <dsp:nvSpPr>
        <dsp:cNvPr id="0" name=""/>
        <dsp:cNvSpPr/>
      </dsp:nvSpPr>
      <dsp:spPr>
        <a:xfrm>
          <a:off x="3772583" y="2617250"/>
          <a:ext cx="3693690" cy="776518"/>
        </a:xfrm>
        <a:prstGeom prst="roundRect">
          <a:avLst>
            <a:gd name="adj" fmla="val 10000"/>
          </a:avLst>
        </a:prstGeom>
        <a:solidFill>
          <a:srgbClr val="006600">
            <a:alpha val="89804"/>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solidFill>
                <a:schemeClr val="bg1"/>
              </a:solidFill>
            </a:rPr>
            <a:t>(2) Sheet 1</a:t>
          </a:r>
          <a:endParaRPr lang="en-US" sz="2200" kern="1200" dirty="0">
            <a:solidFill>
              <a:schemeClr val="bg1"/>
            </a:solidFill>
          </a:endParaRPr>
        </a:p>
      </dsp:txBody>
      <dsp:txXfrm>
        <a:off x="3795326" y="2639993"/>
        <a:ext cx="3648204" cy="731032"/>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DF3813B-865D-47B1-ABC1-684EE3B56BE7}" type="datetimeFigureOut">
              <a:rPr lang="en-US" smtClean="0"/>
              <a:t>4/20/2018</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D7BF1C3A-884C-4D57-A216-4C2020B08F31}" type="slidenum">
              <a:rPr lang="en-US" smtClean="0"/>
              <a:t>‹#›</a:t>
            </a:fld>
            <a:endParaRPr lang="en-US" dirty="0"/>
          </a:p>
        </p:txBody>
      </p:sp>
    </p:spTree>
    <p:extLst>
      <p:ext uri="{BB962C8B-B14F-4D97-AF65-F5344CB8AC3E}">
        <p14:creationId xmlns:p14="http://schemas.microsoft.com/office/powerpoint/2010/main" val="269746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1"/>
            <a:ext cx="3038145" cy="464205"/>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87">
              <a:defRPr sz="1300"/>
            </a:lvl1pPr>
          </a:lstStyle>
          <a:p>
            <a:pPr>
              <a:defRPr/>
            </a:pPr>
            <a:endParaRPr lang="en-US" dirty="0"/>
          </a:p>
        </p:txBody>
      </p:sp>
      <p:sp>
        <p:nvSpPr>
          <p:cNvPr id="29699" name="Rectangle 3"/>
          <p:cNvSpPr>
            <a:spLocks noGrp="1" noChangeArrowheads="1"/>
          </p:cNvSpPr>
          <p:nvPr>
            <p:ph type="dt" idx="1"/>
          </p:nvPr>
        </p:nvSpPr>
        <p:spPr bwMode="auto">
          <a:xfrm>
            <a:off x="3970734" y="1"/>
            <a:ext cx="3038145" cy="464205"/>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87">
              <a:defRPr sz="1300"/>
            </a:lvl1pPr>
          </a:lstStyle>
          <a:p>
            <a:pPr>
              <a:defRPr/>
            </a:pPr>
            <a:endParaRPr lang="en-US" dirty="0"/>
          </a:p>
        </p:txBody>
      </p:sp>
      <p:sp>
        <p:nvSpPr>
          <p:cNvPr id="17412" name="Rectangle 4"/>
          <p:cNvSpPr>
            <a:spLocks noGrp="1" noRot="1" noChangeAspect="1" noChangeArrowheads="1" noTextEdit="1"/>
          </p:cNvSpPr>
          <p:nvPr>
            <p:ph type="sldImg" idx="2"/>
          </p:nvPr>
        </p:nvSpPr>
        <p:spPr bwMode="auto">
          <a:xfrm>
            <a:off x="406400" y="698500"/>
            <a:ext cx="6197600" cy="3486150"/>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701345" y="4416099"/>
            <a:ext cx="5607711" cy="4182457"/>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2" name="Rectangle 6"/>
          <p:cNvSpPr>
            <a:spLocks noGrp="1" noChangeArrowheads="1"/>
          </p:cNvSpPr>
          <p:nvPr>
            <p:ph type="ftr" sz="quarter" idx="4"/>
          </p:nvPr>
        </p:nvSpPr>
        <p:spPr bwMode="auto">
          <a:xfrm>
            <a:off x="0" y="8830659"/>
            <a:ext cx="3038145" cy="464205"/>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87">
              <a:defRPr sz="1300"/>
            </a:lvl1pPr>
          </a:lstStyle>
          <a:p>
            <a:pPr>
              <a:defRPr/>
            </a:pPr>
            <a:endParaRPr lang="en-US" dirty="0"/>
          </a:p>
        </p:txBody>
      </p:sp>
      <p:sp>
        <p:nvSpPr>
          <p:cNvPr id="29703" name="Rectangle 7"/>
          <p:cNvSpPr>
            <a:spLocks noGrp="1" noChangeArrowheads="1"/>
          </p:cNvSpPr>
          <p:nvPr>
            <p:ph type="sldNum" sz="quarter" idx="5"/>
          </p:nvPr>
        </p:nvSpPr>
        <p:spPr bwMode="auto">
          <a:xfrm>
            <a:off x="3970734" y="8830659"/>
            <a:ext cx="3038145" cy="464205"/>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87">
              <a:defRPr sz="1300"/>
            </a:lvl1pPr>
          </a:lstStyle>
          <a:p>
            <a:pPr>
              <a:defRPr/>
            </a:pPr>
            <a:fld id="{D5960B5E-EED7-4BD9-9D04-071872A0E434}" type="slidenum">
              <a:rPr lang="en-US"/>
              <a:pPr>
                <a:defRPr/>
              </a:pPr>
              <a:t>‹#›</a:t>
            </a:fld>
            <a:endParaRPr lang="en-US" dirty="0"/>
          </a:p>
        </p:txBody>
      </p:sp>
    </p:spTree>
    <p:extLst>
      <p:ext uri="{BB962C8B-B14F-4D97-AF65-F5344CB8AC3E}">
        <p14:creationId xmlns:p14="http://schemas.microsoft.com/office/powerpoint/2010/main" val="32418496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Arial" charset="0"/>
        <a:ea typeface="+mn-ea"/>
        <a:cs typeface="+mn-cs"/>
      </a:defRPr>
    </a:lvl1pPr>
    <a:lvl2pPr marL="342900" algn="l" rtl="0" eaLnBrk="0" fontAlgn="base" hangingPunct="0">
      <a:spcBef>
        <a:spcPct val="30000"/>
      </a:spcBef>
      <a:spcAft>
        <a:spcPct val="0"/>
      </a:spcAft>
      <a:defRPr sz="900" kern="1200">
        <a:solidFill>
          <a:schemeClr val="tx1"/>
        </a:solidFill>
        <a:latin typeface="Arial" charset="0"/>
        <a:ea typeface="+mn-ea"/>
        <a:cs typeface="+mn-cs"/>
      </a:defRPr>
    </a:lvl2pPr>
    <a:lvl3pPr marL="685800" algn="l" rtl="0" eaLnBrk="0" fontAlgn="base" hangingPunct="0">
      <a:spcBef>
        <a:spcPct val="30000"/>
      </a:spcBef>
      <a:spcAft>
        <a:spcPct val="0"/>
      </a:spcAft>
      <a:defRPr sz="900" kern="1200">
        <a:solidFill>
          <a:schemeClr val="tx1"/>
        </a:solidFill>
        <a:latin typeface="Arial" charset="0"/>
        <a:ea typeface="+mn-ea"/>
        <a:cs typeface="+mn-cs"/>
      </a:defRPr>
    </a:lvl3pPr>
    <a:lvl4pPr marL="1028700" algn="l" rtl="0" eaLnBrk="0" fontAlgn="base" hangingPunct="0">
      <a:spcBef>
        <a:spcPct val="30000"/>
      </a:spcBef>
      <a:spcAft>
        <a:spcPct val="0"/>
      </a:spcAft>
      <a:defRPr sz="900" kern="1200">
        <a:solidFill>
          <a:schemeClr val="tx1"/>
        </a:solidFill>
        <a:latin typeface="Arial" charset="0"/>
        <a:ea typeface="+mn-ea"/>
        <a:cs typeface="+mn-cs"/>
      </a:defRPr>
    </a:lvl4pPr>
    <a:lvl5pPr marL="1371600" algn="l" rtl="0" eaLnBrk="0" fontAlgn="base" hangingPunct="0">
      <a:spcBef>
        <a:spcPct val="30000"/>
      </a:spcBef>
      <a:spcAft>
        <a:spcPct val="0"/>
      </a:spcAft>
      <a:defRPr sz="900" kern="1200">
        <a:solidFill>
          <a:schemeClr val="tx1"/>
        </a:solidFill>
        <a:latin typeface="Arial"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406400" y="698500"/>
            <a:ext cx="6197600" cy="3486150"/>
          </a:xfrm>
          <a:ln/>
        </p:spPr>
      </p:sp>
      <p:sp>
        <p:nvSpPr>
          <p:cNvPr id="18435" name="Rectangle 3"/>
          <p:cNvSpPr>
            <a:spLocks noGrp="1" noChangeArrowheads="1"/>
          </p:cNvSpPr>
          <p:nvPr>
            <p:ph type="body" idx="1"/>
          </p:nvPr>
        </p:nvSpPr>
        <p:spPr>
          <a:noFill/>
          <a:ln/>
        </p:spPr>
        <p:txBody>
          <a:bodyPr/>
          <a:lstStyle/>
          <a:p>
            <a:r>
              <a:rPr lang="en-US" sz="1100" dirty="0" smtClean="0"/>
              <a:t>Modeling and Effects Review Applicability (MERA) Updates</a:t>
            </a:r>
          </a:p>
          <a:p>
            <a:endParaRPr lang="en-US" sz="1100" dirty="0" smtClean="0"/>
          </a:p>
          <a:p>
            <a:r>
              <a:rPr lang="en-US" sz="1100" dirty="0" smtClean="0"/>
              <a:t>Cheryl</a:t>
            </a:r>
            <a:r>
              <a:rPr lang="en-US" sz="1100" baseline="0" dirty="0" smtClean="0"/>
              <a:t> Covone</a:t>
            </a:r>
          </a:p>
          <a:p>
            <a:r>
              <a:rPr lang="en-US" sz="1100" baseline="0" dirty="0" smtClean="0"/>
              <a:t>Air Permits Division</a:t>
            </a:r>
          </a:p>
          <a:p>
            <a:r>
              <a:rPr lang="en-US" sz="1100" baseline="0" dirty="0" smtClean="0"/>
              <a:t>Texas Commission on Environmental Quality</a:t>
            </a:r>
          </a:p>
          <a:p>
            <a:r>
              <a:rPr lang="en-US" sz="1100" dirty="0" smtClean="0"/>
              <a:t>Environmental</a:t>
            </a:r>
            <a:r>
              <a:rPr lang="en-US" sz="1100" baseline="0" dirty="0" smtClean="0"/>
              <a:t> Trade Fair 2018</a:t>
            </a:r>
            <a:endParaRPr lang="en-US" sz="1100" dirty="0" smtClean="0"/>
          </a:p>
        </p:txBody>
      </p:sp>
    </p:spTree>
    <p:extLst>
      <p:ext uri="{BB962C8B-B14F-4D97-AF65-F5344CB8AC3E}">
        <p14:creationId xmlns:p14="http://schemas.microsoft.com/office/powerpoint/2010/main" val="1811229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TCEQ</a:t>
            </a:r>
            <a:r>
              <a:rPr lang="en-US" sz="1100" baseline="0" dirty="0" smtClean="0"/>
              <a:t> Toxicology Division Updates</a:t>
            </a:r>
          </a:p>
          <a:p>
            <a:endParaRPr lang="en-US" sz="1100" baseline="0" dirty="0" smtClean="0"/>
          </a:p>
          <a:p>
            <a:r>
              <a:rPr lang="en-US" sz="1100" baseline="0" dirty="0" smtClean="0"/>
              <a:t>Tiffany Bredfeldt, Ph.D.</a:t>
            </a:r>
          </a:p>
          <a:p>
            <a:r>
              <a:rPr lang="en-US" sz="1100" baseline="0" dirty="0" smtClean="0"/>
              <a:t>Toxicology Division</a:t>
            </a:r>
          </a:p>
          <a:p>
            <a:r>
              <a:rPr lang="en-US" sz="1100" baseline="0" dirty="0" smtClean="0"/>
              <a:t>Texas Commission on Environmental Quality</a:t>
            </a:r>
          </a:p>
          <a:p>
            <a:r>
              <a:rPr lang="en-US" sz="1100" baseline="0" dirty="0" smtClean="0"/>
              <a:t>Environmental Trade Fair 2018  </a:t>
            </a:r>
            <a:endParaRPr lang="en-US" sz="1100" dirty="0"/>
          </a:p>
        </p:txBody>
      </p:sp>
      <p:sp>
        <p:nvSpPr>
          <p:cNvPr id="4" name="Slide Number Placeholder 3"/>
          <p:cNvSpPr>
            <a:spLocks noGrp="1"/>
          </p:cNvSpPr>
          <p:nvPr>
            <p:ph type="sldNum" sz="quarter" idx="10"/>
          </p:nvPr>
        </p:nvSpPr>
        <p:spPr/>
        <p:txBody>
          <a:bodyPr/>
          <a:lstStyle/>
          <a:p>
            <a:pPr>
              <a:defRPr/>
            </a:pPr>
            <a:fld id="{D5960B5E-EED7-4BD9-9D04-071872A0E434}" type="slidenum">
              <a:rPr lang="en-US" smtClean="0"/>
              <a:pPr>
                <a:defRPr/>
              </a:pPr>
              <a:t>10</a:t>
            </a:fld>
            <a:endParaRPr lang="en-US" dirty="0"/>
          </a:p>
        </p:txBody>
      </p:sp>
    </p:spTree>
    <p:extLst>
      <p:ext uri="{BB962C8B-B14F-4D97-AF65-F5344CB8AC3E}">
        <p14:creationId xmlns:p14="http://schemas.microsoft.com/office/powerpoint/2010/main" val="3422746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Updates</a:t>
            </a:r>
          </a:p>
          <a:p>
            <a:endParaRPr lang="en-US" dirty="0" smtClean="0"/>
          </a:p>
          <a:p>
            <a:pPr marL="171450" marR="0" lvl="0" indent="-171450" algn="l" defTabSz="914400" rtl="0" eaLnBrk="1" fontAlgn="base" latinLnBrk="0" hangingPunct="1">
              <a:lnSpc>
                <a:spcPct val="100000"/>
              </a:lnSpc>
              <a:spcBef>
                <a:spcPct val="20000"/>
              </a:spcBef>
              <a:spcAft>
                <a:spcPct val="0"/>
              </a:spcAft>
              <a:buSzPct val="10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To streamline the process of air permits, TCEQ Toxicology Division has modified the way it approaches some chemical species during air permits</a:t>
            </a:r>
          </a:p>
          <a:p>
            <a:pPr marL="171450" marR="0" lvl="0" indent="-171450" algn="l" defTabSz="914400" rtl="0" eaLnBrk="1" fontAlgn="base" latinLnBrk="0" hangingPunct="1">
              <a:lnSpc>
                <a:spcPct val="100000"/>
              </a:lnSpc>
              <a:spcBef>
                <a:spcPct val="20000"/>
              </a:spcBef>
              <a:spcAft>
                <a:spcPct val="0"/>
              </a:spcAft>
              <a:buSzPct val="10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Particulate matter</a:t>
            </a:r>
          </a:p>
          <a:p>
            <a:pPr marL="171450" marR="0" lvl="0" indent="-171450" algn="l" defTabSz="914400" rtl="0" eaLnBrk="1" fontAlgn="base" latinLnBrk="0" hangingPunct="1">
              <a:lnSpc>
                <a:spcPct val="100000"/>
              </a:lnSpc>
              <a:spcBef>
                <a:spcPct val="20000"/>
              </a:spcBef>
              <a:spcAft>
                <a:spcPct val="0"/>
              </a:spcAft>
              <a:buSzPct val="10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Chemicals without Effects Screening Levels (ESLs) in the available online database</a:t>
            </a:r>
          </a:p>
          <a:p>
            <a:endParaRPr lang="en-US" dirty="0"/>
          </a:p>
        </p:txBody>
      </p:sp>
      <p:sp>
        <p:nvSpPr>
          <p:cNvPr id="4" name="Slide Number Placeholder 3"/>
          <p:cNvSpPr>
            <a:spLocks noGrp="1"/>
          </p:cNvSpPr>
          <p:nvPr>
            <p:ph type="sldNum" sz="quarter" idx="10"/>
          </p:nvPr>
        </p:nvSpPr>
        <p:spPr/>
        <p:txBody>
          <a:bodyPr/>
          <a:lstStyle/>
          <a:p>
            <a:pPr>
              <a:defRPr/>
            </a:pPr>
            <a:fld id="{D5960B5E-EED7-4BD9-9D04-071872A0E434}" type="slidenum">
              <a:rPr lang="en-US" smtClean="0"/>
              <a:pPr>
                <a:defRPr/>
              </a:pPr>
              <a:t>11</a:t>
            </a:fld>
            <a:endParaRPr lang="en-US" dirty="0"/>
          </a:p>
        </p:txBody>
      </p:sp>
    </p:spTree>
    <p:extLst>
      <p:ext uri="{BB962C8B-B14F-4D97-AF65-F5344CB8AC3E}">
        <p14:creationId xmlns:p14="http://schemas.microsoft.com/office/powerpoint/2010/main" val="20090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NAAQS (National Ambient Air Quality Standards)</a:t>
            </a:r>
          </a:p>
          <a:p>
            <a:endParaRPr lang="en-US" dirty="0" smtClean="0"/>
          </a:p>
          <a:p>
            <a:pPr marL="173736" marR="0" lvl="0" indent="-173736" algn="l" defTabSz="914400" rtl="0" eaLnBrk="1" fontAlgn="base" latinLnBrk="0" hangingPunct="1">
              <a:lnSpc>
                <a:spcPct val="100000"/>
              </a:lnSpc>
              <a:spcBef>
                <a:spcPct val="20000"/>
              </a:spcBef>
              <a:spcAft>
                <a:spcPct val="0"/>
              </a:spcAft>
              <a:buClrTx/>
              <a:buSzPct val="10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For chemicals that are particulate matter that are considered of relatively low toxicity, evaluation can occur in the site-wide NAAQS evaluation</a:t>
            </a:r>
          </a:p>
          <a:p>
            <a:pPr marL="173736" marR="0" lvl="0" indent="-173736" algn="l" defTabSz="914400" rtl="0" eaLnBrk="1" fontAlgn="base" latinLnBrk="0" hangingPunct="1">
              <a:lnSpc>
                <a:spcPct val="100000"/>
              </a:lnSpc>
              <a:spcBef>
                <a:spcPct val="20000"/>
              </a:spcBef>
              <a:spcAft>
                <a:spcPct val="0"/>
              </a:spcAft>
              <a:buClrTx/>
              <a:buSzPct val="10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The chemical will be listed in the ESL database as must meet NAAQS</a:t>
            </a:r>
          </a:p>
          <a:p>
            <a:pPr marL="173736" marR="0" lvl="0" indent="-173736" algn="l" defTabSz="914400" rtl="0" eaLnBrk="1" fontAlgn="base" latinLnBrk="0" hangingPunct="1">
              <a:lnSpc>
                <a:spcPct val="100000"/>
              </a:lnSpc>
              <a:spcBef>
                <a:spcPct val="20000"/>
              </a:spcBef>
              <a:spcAft>
                <a:spcPct val="0"/>
              </a:spcAft>
              <a:buClrTx/>
              <a:buSzPct val="10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If the chemical does not have an ESL, contact Toxicology</a:t>
            </a:r>
          </a:p>
          <a:p>
            <a:endParaRPr lang="en-US" dirty="0"/>
          </a:p>
        </p:txBody>
      </p:sp>
      <p:sp>
        <p:nvSpPr>
          <p:cNvPr id="4" name="Slide Number Placeholder 3"/>
          <p:cNvSpPr>
            <a:spLocks noGrp="1"/>
          </p:cNvSpPr>
          <p:nvPr>
            <p:ph type="sldNum" sz="quarter" idx="10"/>
          </p:nvPr>
        </p:nvSpPr>
        <p:spPr/>
        <p:txBody>
          <a:bodyPr/>
          <a:lstStyle/>
          <a:p>
            <a:pPr>
              <a:defRPr/>
            </a:pPr>
            <a:fld id="{D5960B5E-EED7-4BD9-9D04-071872A0E434}" type="slidenum">
              <a:rPr lang="en-US" smtClean="0"/>
              <a:pPr>
                <a:defRPr/>
              </a:pPr>
              <a:t>12</a:t>
            </a:fld>
            <a:endParaRPr lang="en-US" dirty="0"/>
          </a:p>
        </p:txBody>
      </p:sp>
    </p:spTree>
    <p:extLst>
      <p:ext uri="{BB962C8B-B14F-4D97-AF65-F5344CB8AC3E}">
        <p14:creationId xmlns:p14="http://schemas.microsoft.com/office/powerpoint/2010/main" val="2463881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Chemicals Without ESLs</a:t>
            </a:r>
          </a:p>
          <a:p>
            <a:endParaRPr lang="en-US" dirty="0" smtClean="0"/>
          </a:p>
          <a:p>
            <a:pPr marL="173736" marR="0" lvl="0" indent="-173736" algn="l" defTabSz="914400" rtl="0" eaLnBrk="1" fontAlgn="base" latinLnBrk="0" hangingPunct="1">
              <a:lnSpc>
                <a:spcPct val="100000"/>
              </a:lnSpc>
              <a:spcBef>
                <a:spcPct val="20000"/>
              </a:spcBef>
              <a:spcAft>
                <a:spcPct val="0"/>
              </a:spcAft>
              <a:buClrTx/>
              <a:buSzPct val="18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Chemicals for which an ESL is not listed in the Toxicity Factor Database must satisfy best available control technology (BACT) requirements</a:t>
            </a:r>
          </a:p>
          <a:p>
            <a:pPr marL="173736" marR="0" lvl="0" indent="-173736" algn="l" defTabSz="914400" rtl="0" eaLnBrk="1" fontAlgn="base" latinLnBrk="0" hangingPunct="1">
              <a:lnSpc>
                <a:spcPct val="100000"/>
              </a:lnSpc>
              <a:spcBef>
                <a:spcPct val="20000"/>
              </a:spcBef>
              <a:spcAft>
                <a:spcPct val="0"/>
              </a:spcAft>
              <a:buClrTx/>
              <a:buSzPct val="18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If the applicant desires an ESL, it is possible to have one generated by the TCEQ Toxicology Division:</a:t>
            </a:r>
          </a:p>
          <a:p>
            <a:pPr marL="690372" marR="0" lvl="2" indent="-347472" algn="l" defTabSz="914400" rtl="0" eaLnBrk="1" fontAlgn="base" latinLnBrk="0" hangingPunct="1">
              <a:lnSpc>
                <a:spcPct val="100000"/>
              </a:lnSpc>
              <a:spcBef>
                <a:spcPct val="20000"/>
              </a:spcBef>
              <a:spcAft>
                <a:spcPct val="0"/>
              </a:spcAft>
              <a:buClrTx/>
              <a:buSzTx/>
              <a:buFont typeface="Courier New" panose="02070309020205020404" pitchFamily="49" charset="0"/>
              <a:buChar char="o"/>
              <a:tabLst/>
              <a:defRPr/>
            </a:pPr>
            <a:r>
              <a:rPr kumimoji="0" lang="en-US" sz="11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Product or chemical substitution would require an ESL</a:t>
            </a:r>
          </a:p>
        </p:txBody>
      </p:sp>
      <p:sp>
        <p:nvSpPr>
          <p:cNvPr id="4" name="Slide Number Placeholder 3"/>
          <p:cNvSpPr>
            <a:spLocks noGrp="1"/>
          </p:cNvSpPr>
          <p:nvPr>
            <p:ph type="sldNum" sz="quarter" idx="10"/>
          </p:nvPr>
        </p:nvSpPr>
        <p:spPr/>
        <p:txBody>
          <a:bodyPr/>
          <a:lstStyle/>
          <a:p>
            <a:pPr>
              <a:defRPr/>
            </a:pPr>
            <a:fld id="{D5960B5E-EED7-4BD9-9D04-071872A0E434}" type="slidenum">
              <a:rPr lang="en-US" smtClean="0"/>
              <a:pPr>
                <a:defRPr/>
              </a:pPr>
              <a:t>13</a:t>
            </a:fld>
            <a:endParaRPr lang="en-US" dirty="0"/>
          </a:p>
        </p:txBody>
      </p:sp>
    </p:spTree>
    <p:extLst>
      <p:ext uri="{BB962C8B-B14F-4D97-AF65-F5344CB8AC3E}">
        <p14:creationId xmlns:p14="http://schemas.microsoft.com/office/powerpoint/2010/main" val="2914515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406400" y="698500"/>
            <a:ext cx="6197600" cy="3486150"/>
          </a:xfrm>
          <a:ln/>
        </p:spPr>
      </p:sp>
      <p:sp>
        <p:nvSpPr>
          <p:cNvPr id="18435" name="Rectangle 3"/>
          <p:cNvSpPr>
            <a:spLocks noGrp="1" noChangeArrowheads="1"/>
          </p:cNvSpPr>
          <p:nvPr>
            <p:ph type="body" idx="1"/>
          </p:nvPr>
        </p:nvSpPr>
        <p:spPr>
          <a:noFill/>
          <a:ln/>
        </p:spPr>
        <p:txBody>
          <a:bodyPr/>
          <a:lstStyle/>
          <a:p>
            <a:r>
              <a:rPr lang="en-US" sz="1100" dirty="0" smtClean="0"/>
              <a:t>Navigating the New Toxicity Factor</a:t>
            </a:r>
            <a:r>
              <a:rPr lang="en-US" sz="1100" baseline="0" dirty="0" smtClean="0"/>
              <a:t> Database</a:t>
            </a:r>
          </a:p>
          <a:p>
            <a:endParaRPr lang="en-US" sz="1100" baseline="0" dirty="0" smtClean="0"/>
          </a:p>
          <a:p>
            <a:r>
              <a:rPr lang="en-US" sz="1100" baseline="0" dirty="0" smtClean="0"/>
              <a:t>Tracie Phillips, Ph.D.</a:t>
            </a:r>
          </a:p>
          <a:p>
            <a:r>
              <a:rPr lang="en-US" sz="1100" baseline="0" dirty="0" smtClean="0"/>
              <a:t>Toxicology Division</a:t>
            </a:r>
          </a:p>
          <a:p>
            <a:r>
              <a:rPr lang="en-US" sz="1100" baseline="0" dirty="0" smtClean="0"/>
              <a:t>Texas Commission on Environmental Quality</a:t>
            </a:r>
          </a:p>
          <a:p>
            <a:r>
              <a:rPr lang="en-US" sz="1100" baseline="0" dirty="0" smtClean="0"/>
              <a:t>Environmental Trade Fair 2018</a:t>
            </a:r>
            <a:endParaRPr lang="en-US" sz="1100" dirty="0" smtClean="0"/>
          </a:p>
        </p:txBody>
      </p:sp>
    </p:spTree>
    <p:extLst>
      <p:ext uri="{BB962C8B-B14F-4D97-AF65-F5344CB8AC3E}">
        <p14:creationId xmlns:p14="http://schemas.microsoft.com/office/powerpoint/2010/main" val="1811229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aseline="0" dirty="0" smtClean="0"/>
              <a:t>Toxicity Factor Database Overview</a:t>
            </a:r>
          </a:p>
          <a:p>
            <a:endParaRPr lang="en-US" sz="1100" baseline="0" dirty="0" smtClean="0"/>
          </a:p>
          <a:p>
            <a:r>
              <a:rPr lang="en-US" sz="1100" baseline="0" dirty="0" smtClean="0"/>
              <a:t>ESL = Effects Screening Level</a:t>
            </a:r>
          </a:p>
          <a:p>
            <a:r>
              <a:rPr lang="en-US" sz="1100" baseline="0" dirty="0" smtClean="0"/>
              <a:t>AMCV = Air Monitoring Comparison Value</a:t>
            </a:r>
          </a:p>
          <a:p>
            <a:r>
              <a:rPr lang="en-US" sz="1100" baseline="0" dirty="0" smtClean="0"/>
              <a:t>DSD = Development Support Documents</a:t>
            </a:r>
          </a:p>
          <a:p>
            <a:endParaRPr lang="en-US" sz="1100" baseline="0" dirty="0" smtClean="0"/>
          </a:p>
          <a:p>
            <a:r>
              <a:rPr lang="en-US" sz="1100" baseline="0" dirty="0" smtClean="0"/>
              <a:t>The database is the one-stop-shop at the TCEQ for all toxicity values derived by the Toxicology Division (i.e., ESL and AMCV lists), as well as their associated supporting documentation (e.g., DSDs, interim documents, etc.).</a:t>
            </a:r>
            <a:endParaRPr lang="en-US" sz="1100" dirty="0"/>
          </a:p>
        </p:txBody>
      </p:sp>
      <p:sp>
        <p:nvSpPr>
          <p:cNvPr id="4" name="Slide Number Placeholder 3"/>
          <p:cNvSpPr>
            <a:spLocks noGrp="1"/>
          </p:cNvSpPr>
          <p:nvPr>
            <p:ph type="sldNum" sz="quarter" idx="10"/>
          </p:nvPr>
        </p:nvSpPr>
        <p:spPr/>
        <p:txBody>
          <a:bodyPr/>
          <a:lstStyle/>
          <a:p>
            <a:pPr>
              <a:defRPr/>
            </a:pPr>
            <a:fld id="{D5960B5E-EED7-4BD9-9D04-071872A0E434}" type="slidenum">
              <a:rPr lang="en-US" smtClean="0"/>
              <a:pPr>
                <a:defRPr/>
              </a:pPr>
              <a:t>15</a:t>
            </a:fld>
            <a:endParaRPr lang="en-US" dirty="0"/>
          </a:p>
        </p:txBody>
      </p:sp>
    </p:spTree>
    <p:extLst>
      <p:ext uri="{BB962C8B-B14F-4D97-AF65-F5344CB8AC3E}">
        <p14:creationId xmlns:p14="http://schemas.microsoft.com/office/powerpoint/2010/main" val="461221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dirty="0" smtClean="0"/>
              <a:t>Dynamic Data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1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dirty="0" smtClean="0"/>
              <a:t>TCEQ</a:t>
            </a:r>
            <a:r>
              <a:rPr lang="en-US" sz="1100" baseline="0" dirty="0" smtClean="0"/>
              <a:t> initially released the Toxicity Factor Database in November 2016 as a three-month beta phase where the database matched the last published ESL list. This was to allow users to become familiar with the new application. As of February 2017, the database became fully launched with implementation of dynamic changes (changes to the database as needed rather than quarterly). While changes were more frequent at the beginning of the full database launch, they have slowed to a more reasonable pace; changes do not happen daily. Current ESLs are obtained from the database, while previous published ESL lists are now outdated and remain archived on the website.</a:t>
            </a:r>
          </a:p>
          <a:p>
            <a:endParaRPr lang="en-US" dirty="0"/>
          </a:p>
        </p:txBody>
      </p:sp>
      <p:sp>
        <p:nvSpPr>
          <p:cNvPr id="4" name="Slide Number Placeholder 3"/>
          <p:cNvSpPr>
            <a:spLocks noGrp="1"/>
          </p:cNvSpPr>
          <p:nvPr>
            <p:ph type="sldNum" sz="quarter" idx="10"/>
          </p:nvPr>
        </p:nvSpPr>
        <p:spPr/>
        <p:txBody>
          <a:bodyPr/>
          <a:lstStyle/>
          <a:p>
            <a:pPr>
              <a:defRPr/>
            </a:pPr>
            <a:fld id="{D5960B5E-EED7-4BD9-9D04-071872A0E434}" type="slidenum">
              <a:rPr lang="en-US" smtClean="0"/>
              <a:pPr>
                <a:defRPr/>
              </a:pPr>
              <a:t>16</a:t>
            </a:fld>
            <a:endParaRPr lang="en-US" dirty="0"/>
          </a:p>
        </p:txBody>
      </p:sp>
    </p:spTree>
    <p:extLst>
      <p:ext uri="{BB962C8B-B14F-4D97-AF65-F5344CB8AC3E}">
        <p14:creationId xmlns:p14="http://schemas.microsoft.com/office/powerpoint/2010/main" val="3889171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Texas Air Monitoring Information System (TAMIS) Toxicology Reports</a:t>
            </a:r>
          </a:p>
          <a:p>
            <a:endParaRPr lang="en-US" sz="1100" dirty="0" smtClean="0"/>
          </a:p>
          <a:p>
            <a:r>
              <a:rPr lang="en-US" sz="1100" dirty="0" smtClean="0"/>
              <a:t>There</a:t>
            </a:r>
            <a:r>
              <a:rPr lang="en-US" sz="1100" baseline="0" dirty="0" smtClean="0"/>
              <a:t> are three main types of Toxicology Reports: ESL, AMCV, and Document. The AMCV report provides the user with air monitoring comparison values, to be used when evaluating ambient air data. The document report provides the user the ability to search for a substance’s associated document(s) outside of downloading the ESL or AMCV lists. There are two ESL lists available for users: the Summary and the Detail ESL lists. The Summary list provides users with an output that is most similar to the previously published ESL List; it only provides the ESLs that are used in air permitting. The Detail list provides users with all available ESLs, not just those that are used in air permitting. This allows a user to, for example, see what the health-based ESL is for a substance that utilizes an odor-based ESL in air permitting.</a:t>
            </a:r>
            <a:endParaRPr lang="en-US" sz="1100" dirty="0"/>
          </a:p>
        </p:txBody>
      </p:sp>
      <p:sp>
        <p:nvSpPr>
          <p:cNvPr id="4" name="Slide Number Placeholder 3"/>
          <p:cNvSpPr>
            <a:spLocks noGrp="1"/>
          </p:cNvSpPr>
          <p:nvPr>
            <p:ph type="sldNum" sz="quarter" idx="10"/>
          </p:nvPr>
        </p:nvSpPr>
        <p:spPr/>
        <p:txBody>
          <a:bodyPr/>
          <a:lstStyle/>
          <a:p>
            <a:pPr>
              <a:defRPr/>
            </a:pPr>
            <a:fld id="{D5960B5E-EED7-4BD9-9D04-071872A0E434}" type="slidenum">
              <a:rPr lang="en-US" smtClean="0"/>
              <a:pPr>
                <a:defRPr/>
              </a:pPr>
              <a:t>17</a:t>
            </a:fld>
            <a:endParaRPr lang="en-US" dirty="0"/>
          </a:p>
        </p:txBody>
      </p:sp>
    </p:spTree>
    <p:extLst>
      <p:ext uri="{BB962C8B-B14F-4D97-AF65-F5344CB8AC3E}">
        <p14:creationId xmlns:p14="http://schemas.microsoft.com/office/powerpoint/2010/main" val="2225600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More</a:t>
            </a:r>
            <a:r>
              <a:rPr lang="en-US" sz="1100" baseline="0" dirty="0" smtClean="0"/>
              <a:t> Search Options</a:t>
            </a:r>
            <a:endParaRPr lang="en-US" sz="1100" dirty="0" smtClean="0"/>
          </a:p>
          <a:p>
            <a:endParaRPr lang="en-US" sz="1100" dirty="0" smtClean="0"/>
          </a:p>
          <a:p>
            <a:r>
              <a:rPr lang="en-US" sz="1100" dirty="0" smtClean="0"/>
              <a:t>A user has the ability to search</a:t>
            </a:r>
            <a:r>
              <a:rPr lang="en-US" sz="1100" baseline="0" dirty="0" smtClean="0"/>
              <a:t> (or query) the database for information in several different ways. The date can be used to search for ESLs based on either the current date (system default) or on a past date. A substance can be searched based on the Chemical Abstracts Service (CAS) number (recommended) or based on the substance name/synonym. While TAMIS does store some more common synonyms for most substances, not all synonyms are available, and the entered substance spelling must match that in TAMIS. A user can also search the database by type of substance through the substance category (e.g., mercaptan) or target parameter (for air monitoring). </a:t>
            </a:r>
          </a:p>
          <a:p>
            <a:endParaRPr lang="en-US" sz="1100" baseline="0" dirty="0" smtClean="0"/>
          </a:p>
          <a:p>
            <a:r>
              <a:rPr lang="en-US" sz="1100" baseline="0" dirty="0" smtClean="0"/>
              <a:t>However, if the entire ESL list is desired, it is recommended that a user leave all criteria filters in their default form (i.e., blank or pre-chosen) and press the create report button. Since TAMIS is a relational database, as filters are modified from their default, data become limited.</a:t>
            </a:r>
            <a:endParaRPr lang="en-US" sz="1100" dirty="0"/>
          </a:p>
        </p:txBody>
      </p:sp>
      <p:sp>
        <p:nvSpPr>
          <p:cNvPr id="4" name="Slide Number Placeholder 3"/>
          <p:cNvSpPr>
            <a:spLocks noGrp="1"/>
          </p:cNvSpPr>
          <p:nvPr>
            <p:ph type="sldNum" sz="quarter" idx="10"/>
          </p:nvPr>
        </p:nvSpPr>
        <p:spPr/>
        <p:txBody>
          <a:bodyPr/>
          <a:lstStyle/>
          <a:p>
            <a:pPr>
              <a:defRPr/>
            </a:pPr>
            <a:fld id="{D5960B5E-EED7-4BD9-9D04-071872A0E434}" type="slidenum">
              <a:rPr lang="en-US" smtClean="0"/>
              <a:pPr>
                <a:defRPr/>
              </a:pPr>
              <a:t>18</a:t>
            </a:fld>
            <a:endParaRPr lang="en-US" dirty="0"/>
          </a:p>
        </p:txBody>
      </p:sp>
    </p:spTree>
    <p:extLst>
      <p:ext uri="{BB962C8B-B14F-4D97-AF65-F5344CB8AC3E}">
        <p14:creationId xmlns:p14="http://schemas.microsoft.com/office/powerpoint/2010/main" val="19028958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Demonstration</a:t>
            </a:r>
          </a:p>
          <a:p>
            <a:endParaRPr lang="en-US" sz="1100" dirty="0" smtClean="0"/>
          </a:p>
          <a:p>
            <a:r>
              <a:rPr lang="en-US" sz="1100" dirty="0" smtClean="0"/>
              <a:t>Live demonstration of downloading</a:t>
            </a:r>
            <a:r>
              <a:rPr lang="en-US" sz="1100" baseline="0" dirty="0" smtClean="0"/>
              <a:t> the entire ESL list.</a:t>
            </a:r>
            <a:endParaRPr lang="en-US" sz="1100" dirty="0"/>
          </a:p>
        </p:txBody>
      </p:sp>
      <p:sp>
        <p:nvSpPr>
          <p:cNvPr id="4" name="Slide Number Placeholder 3"/>
          <p:cNvSpPr>
            <a:spLocks noGrp="1"/>
          </p:cNvSpPr>
          <p:nvPr>
            <p:ph type="sldNum" sz="quarter" idx="10"/>
          </p:nvPr>
        </p:nvSpPr>
        <p:spPr/>
        <p:txBody>
          <a:bodyPr/>
          <a:lstStyle/>
          <a:p>
            <a:pPr>
              <a:defRPr/>
            </a:pPr>
            <a:fld id="{D5960B5E-EED7-4BD9-9D04-071872A0E434}"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2768075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Background</a:t>
            </a:r>
          </a:p>
          <a:p>
            <a:endParaRPr lang="en-US" sz="1100" dirty="0" smtClean="0"/>
          </a:p>
          <a:p>
            <a:pPr marL="171450" indent="-171450">
              <a:buFont typeface="Arial" panose="020B0604020202020204" pitchFamily="34" charset="0"/>
              <a:buChar char="•"/>
            </a:pPr>
            <a:r>
              <a:rPr lang="en-US" sz="1100" dirty="0" smtClean="0"/>
              <a:t>Purpose</a:t>
            </a:r>
          </a:p>
          <a:p>
            <a:pPr marL="171450" indent="-171450">
              <a:buFont typeface="Arial" panose="020B0604020202020204" pitchFamily="34" charset="0"/>
              <a:buChar char="•"/>
            </a:pPr>
            <a:r>
              <a:rPr lang="en-US" sz="1100" dirty="0" smtClean="0"/>
              <a:t>History</a:t>
            </a:r>
          </a:p>
          <a:p>
            <a:pPr marL="171450" indent="-171450">
              <a:buFont typeface="Arial" panose="020B0604020202020204" pitchFamily="34" charset="0"/>
              <a:buChar char="•"/>
            </a:pPr>
            <a:r>
              <a:rPr lang="en-US" sz="1100" dirty="0" smtClean="0"/>
              <a:t>Update</a:t>
            </a:r>
            <a:endParaRPr lang="en-US" sz="1100" dirty="0"/>
          </a:p>
        </p:txBody>
      </p:sp>
      <p:sp>
        <p:nvSpPr>
          <p:cNvPr id="4" name="Slide Number Placeholder 3"/>
          <p:cNvSpPr>
            <a:spLocks noGrp="1"/>
          </p:cNvSpPr>
          <p:nvPr>
            <p:ph type="sldNum" sz="quarter" idx="10"/>
          </p:nvPr>
        </p:nvSpPr>
        <p:spPr/>
        <p:txBody>
          <a:bodyPr/>
          <a:lstStyle/>
          <a:p>
            <a:pPr>
              <a:defRPr/>
            </a:pPr>
            <a:fld id="{D5960B5E-EED7-4BD9-9D04-071872A0E434}" type="slidenum">
              <a:rPr lang="en-US" smtClean="0"/>
              <a:pPr>
                <a:defRPr/>
              </a:pPr>
              <a:t>2</a:t>
            </a:fld>
            <a:endParaRPr lang="en-US" dirty="0"/>
          </a:p>
        </p:txBody>
      </p:sp>
    </p:spTree>
    <p:extLst>
      <p:ext uri="{BB962C8B-B14F-4D97-AF65-F5344CB8AC3E}">
        <p14:creationId xmlns:p14="http://schemas.microsoft.com/office/powerpoint/2010/main" val="19476010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Questions</a:t>
            </a:r>
          </a:p>
          <a:p>
            <a:endParaRPr lang="en-US" sz="1100" dirty="0" smtClean="0"/>
          </a:p>
          <a:p>
            <a:r>
              <a:rPr lang="en-US" sz="1100" dirty="0" smtClean="0"/>
              <a:t>E-mails:</a:t>
            </a:r>
          </a:p>
          <a:p>
            <a:pPr marL="171450" indent="-171450">
              <a:buFont typeface="Arial" panose="020B0604020202020204" pitchFamily="34" charset="0"/>
              <a:buChar char="•"/>
            </a:pPr>
            <a:r>
              <a:rPr lang="en-US" sz="1100" dirty="0" smtClean="0"/>
              <a:t>tracie.phillips@tceq.texas.gov</a:t>
            </a:r>
          </a:p>
          <a:p>
            <a:pPr marL="171450" indent="-171450">
              <a:buFont typeface="Arial" panose="020B0604020202020204" pitchFamily="34" charset="0"/>
              <a:buChar char="•"/>
            </a:pPr>
            <a:r>
              <a:rPr lang="en-US" sz="1100" dirty="0" smtClean="0"/>
              <a:t>TOX@tceq.texas.gov</a:t>
            </a:r>
            <a:endParaRPr lang="en-US" sz="1100" dirty="0"/>
          </a:p>
        </p:txBody>
      </p:sp>
      <p:sp>
        <p:nvSpPr>
          <p:cNvPr id="4" name="Slide Number Placeholder 3"/>
          <p:cNvSpPr>
            <a:spLocks noGrp="1"/>
          </p:cNvSpPr>
          <p:nvPr>
            <p:ph type="sldNum" sz="quarter" idx="10"/>
          </p:nvPr>
        </p:nvSpPr>
        <p:spPr/>
        <p:txBody>
          <a:bodyPr/>
          <a:lstStyle/>
          <a:p>
            <a:pPr>
              <a:defRPr/>
            </a:pPr>
            <a:fld id="{D5960B5E-EED7-4BD9-9D04-071872A0E434}" type="slidenum">
              <a:rPr lang="en-US" smtClean="0"/>
              <a:pPr>
                <a:defRPr/>
              </a:pPr>
              <a:t>20</a:t>
            </a:fld>
            <a:endParaRPr lang="en-US" dirty="0"/>
          </a:p>
        </p:txBody>
      </p:sp>
    </p:spTree>
    <p:extLst>
      <p:ext uri="{BB962C8B-B14F-4D97-AF65-F5344CB8AC3E}">
        <p14:creationId xmlns:p14="http://schemas.microsoft.com/office/powerpoint/2010/main" val="2317044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Backup</a:t>
            </a:r>
            <a:r>
              <a:rPr lang="en-US" sz="1100" baseline="0" dirty="0" smtClean="0"/>
              <a:t> Slides</a:t>
            </a:r>
            <a:endParaRPr lang="en-US" sz="1100" dirty="0" smtClean="0"/>
          </a:p>
          <a:p>
            <a:endParaRPr lang="en-US" sz="1100" dirty="0" smtClean="0"/>
          </a:p>
          <a:p>
            <a:r>
              <a:rPr lang="en-US" sz="1100" dirty="0" smtClean="0"/>
              <a:t>Backup slides are provided to show a step-by-step</a:t>
            </a:r>
            <a:r>
              <a:rPr lang="en-US" sz="1100" baseline="0" dirty="0" smtClean="0"/>
              <a:t> process to download the entire ESL list from the database and upload into Excel.</a:t>
            </a:r>
            <a:endParaRPr lang="en-US" sz="1100" dirty="0"/>
          </a:p>
        </p:txBody>
      </p:sp>
      <p:sp>
        <p:nvSpPr>
          <p:cNvPr id="4" name="Slide Number Placeholder 3"/>
          <p:cNvSpPr>
            <a:spLocks noGrp="1"/>
          </p:cNvSpPr>
          <p:nvPr>
            <p:ph type="sldNum" sz="quarter" idx="10"/>
          </p:nvPr>
        </p:nvSpPr>
        <p:spPr/>
        <p:txBody>
          <a:bodyPr/>
          <a:lstStyle/>
          <a:p>
            <a:pPr>
              <a:defRPr/>
            </a:pPr>
            <a:fld id="{D5960B5E-EED7-4BD9-9D04-071872A0E434}" type="slidenum">
              <a:rPr lang="en-US" smtClean="0"/>
              <a:pPr>
                <a:defRPr/>
              </a:pPr>
              <a:t>21</a:t>
            </a:fld>
            <a:endParaRPr lang="en-US" dirty="0"/>
          </a:p>
        </p:txBody>
      </p:sp>
    </p:spTree>
    <p:extLst>
      <p:ext uri="{BB962C8B-B14F-4D97-AF65-F5344CB8AC3E}">
        <p14:creationId xmlns:p14="http://schemas.microsoft.com/office/powerpoint/2010/main" val="33249582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Backup</a:t>
            </a:r>
            <a:r>
              <a:rPr lang="en-US" sz="1100" baseline="0" dirty="0" smtClean="0"/>
              <a:t> Slide 1</a:t>
            </a:r>
          </a:p>
          <a:p>
            <a:endParaRPr lang="en-US" sz="1100" baseline="0" dirty="0" smtClean="0"/>
          </a:p>
          <a:p>
            <a:r>
              <a:rPr lang="en-US" sz="1100" dirty="0" smtClean="0"/>
              <a:t>TAMIS Welcome Page:</a:t>
            </a:r>
            <a:r>
              <a:rPr lang="en-US" sz="1100" baseline="0" dirty="0" smtClean="0"/>
              <a:t>  t</a:t>
            </a:r>
            <a:r>
              <a:rPr lang="en-US" sz="1100" dirty="0" smtClean="0"/>
              <a:t>he user can either click the Reports Ribbon at the top of the page or click Start Report at the bottom of the page.</a:t>
            </a:r>
            <a:endParaRPr lang="en-US" sz="1100" dirty="0"/>
          </a:p>
        </p:txBody>
      </p:sp>
      <p:sp>
        <p:nvSpPr>
          <p:cNvPr id="4" name="Slide Number Placeholder 3"/>
          <p:cNvSpPr>
            <a:spLocks noGrp="1"/>
          </p:cNvSpPr>
          <p:nvPr>
            <p:ph type="sldNum" sz="quarter" idx="10"/>
          </p:nvPr>
        </p:nvSpPr>
        <p:spPr/>
        <p:txBody>
          <a:bodyPr/>
          <a:lstStyle/>
          <a:p>
            <a:pPr>
              <a:defRPr/>
            </a:pPr>
            <a:fld id="{D5960B5E-EED7-4BD9-9D04-071872A0E434}" type="slidenum">
              <a:rPr lang="en-US" smtClean="0"/>
              <a:pPr>
                <a:defRPr/>
              </a:pPr>
              <a:t>22</a:t>
            </a:fld>
            <a:endParaRPr lang="en-US" dirty="0"/>
          </a:p>
        </p:txBody>
      </p:sp>
    </p:spTree>
    <p:extLst>
      <p:ext uri="{BB962C8B-B14F-4D97-AF65-F5344CB8AC3E}">
        <p14:creationId xmlns:p14="http://schemas.microsoft.com/office/powerpoint/2010/main" val="12026341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Backup Slide 2</a:t>
            </a:r>
          </a:p>
          <a:p>
            <a:endParaRPr lang="en-US" sz="1100" dirty="0" smtClean="0"/>
          </a:p>
          <a:p>
            <a:r>
              <a:rPr lang="en-US" sz="1100" dirty="0" smtClean="0"/>
              <a:t>Accessing the different reports:</a:t>
            </a:r>
            <a:endParaRPr lang="en-US" sz="1100" baseline="0" dirty="0" smtClean="0"/>
          </a:p>
          <a:p>
            <a:pPr marL="171450" indent="-171450">
              <a:buFont typeface="Arial" panose="020B0604020202020204" pitchFamily="34" charset="0"/>
              <a:buChar char="•"/>
            </a:pPr>
            <a:r>
              <a:rPr lang="en-US" sz="1100" dirty="0" smtClean="0"/>
              <a:t>Under Select Report, choose Tox ESL-Summary Report.</a:t>
            </a:r>
          </a:p>
          <a:p>
            <a:pPr marL="171450" indent="-171450">
              <a:buFont typeface="Arial" panose="020B0604020202020204" pitchFamily="34" charset="0"/>
              <a:buChar char="•"/>
            </a:pPr>
            <a:r>
              <a:rPr lang="en-US" sz="1100" dirty="0" smtClean="0"/>
              <a:t>For criteria selection, choose Expert Mode.</a:t>
            </a:r>
          </a:p>
          <a:p>
            <a:pPr marL="171450" indent="-171450">
              <a:buFont typeface="Arial" panose="020B0604020202020204" pitchFamily="34" charset="0"/>
              <a:buChar char="•"/>
            </a:pPr>
            <a:r>
              <a:rPr lang="en-US" sz="1100" dirty="0" smtClean="0"/>
              <a:t>To go to the Criteria Selection Page, click Next.</a:t>
            </a:r>
            <a:endParaRPr lang="en-US" sz="1100" dirty="0"/>
          </a:p>
        </p:txBody>
      </p:sp>
      <p:sp>
        <p:nvSpPr>
          <p:cNvPr id="4" name="Slide Number Placeholder 3"/>
          <p:cNvSpPr>
            <a:spLocks noGrp="1"/>
          </p:cNvSpPr>
          <p:nvPr>
            <p:ph type="sldNum" sz="quarter" idx="10"/>
          </p:nvPr>
        </p:nvSpPr>
        <p:spPr/>
        <p:txBody>
          <a:bodyPr/>
          <a:lstStyle/>
          <a:p>
            <a:pPr>
              <a:defRPr/>
            </a:pPr>
            <a:fld id="{D5960B5E-EED7-4BD9-9D04-071872A0E434}" type="slidenum">
              <a:rPr lang="en-US" smtClean="0"/>
              <a:pPr>
                <a:defRPr/>
              </a:pPr>
              <a:t>23</a:t>
            </a:fld>
            <a:endParaRPr lang="en-US" dirty="0"/>
          </a:p>
        </p:txBody>
      </p:sp>
    </p:spTree>
    <p:extLst>
      <p:ext uri="{BB962C8B-B14F-4D97-AF65-F5344CB8AC3E}">
        <p14:creationId xmlns:p14="http://schemas.microsoft.com/office/powerpoint/2010/main" val="23878896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Backup</a:t>
            </a:r>
            <a:r>
              <a:rPr lang="en-US" sz="1100" baseline="0" dirty="0" smtClean="0"/>
              <a:t> Slide 3</a:t>
            </a:r>
          </a:p>
          <a:p>
            <a:endParaRPr lang="en-US" sz="1100" baseline="0" dirty="0" smtClean="0"/>
          </a:p>
          <a:p>
            <a:r>
              <a:rPr lang="en-US" sz="1100" dirty="0" smtClean="0"/>
              <a:t>On</a:t>
            </a:r>
            <a:r>
              <a:rPr lang="en-US" sz="1100" baseline="0" dirty="0" smtClean="0"/>
              <a:t> the </a:t>
            </a:r>
            <a:r>
              <a:rPr lang="en-US" sz="1100" dirty="0" smtClean="0"/>
              <a:t>Criteria Selection Page, date is defaulted to current date; the user can change this if a past date is desired. To download the entire ESL list, the user should leave all criteria selections blank, as well as leave the optional columns selected and the file delimiter as exclamation point (essentially, leave all default settings). Click Create Report.</a:t>
            </a:r>
            <a:endParaRPr lang="en-US" sz="1100" dirty="0"/>
          </a:p>
        </p:txBody>
      </p:sp>
      <p:sp>
        <p:nvSpPr>
          <p:cNvPr id="4" name="Slide Number Placeholder 3"/>
          <p:cNvSpPr>
            <a:spLocks noGrp="1"/>
          </p:cNvSpPr>
          <p:nvPr>
            <p:ph type="sldNum" sz="quarter" idx="10"/>
          </p:nvPr>
        </p:nvSpPr>
        <p:spPr/>
        <p:txBody>
          <a:bodyPr/>
          <a:lstStyle/>
          <a:p>
            <a:pPr>
              <a:defRPr/>
            </a:pPr>
            <a:fld id="{D5960B5E-EED7-4BD9-9D04-071872A0E434}" type="slidenum">
              <a:rPr lang="en-US" smtClean="0"/>
              <a:pPr>
                <a:defRPr/>
              </a:pPr>
              <a:t>24</a:t>
            </a:fld>
            <a:endParaRPr lang="en-US" dirty="0"/>
          </a:p>
        </p:txBody>
      </p:sp>
    </p:spTree>
    <p:extLst>
      <p:ext uri="{BB962C8B-B14F-4D97-AF65-F5344CB8AC3E}">
        <p14:creationId xmlns:p14="http://schemas.microsoft.com/office/powerpoint/2010/main" val="35845328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Backup Slide 4</a:t>
            </a:r>
          </a:p>
          <a:p>
            <a:endParaRPr lang="en-US" sz="1100" dirty="0" smtClean="0"/>
          </a:p>
          <a:p>
            <a:r>
              <a:rPr lang="en-US" sz="1100" dirty="0" smtClean="0"/>
              <a:t>Report Output Page:</a:t>
            </a:r>
          </a:p>
          <a:p>
            <a:pPr marL="171450" indent="-171450">
              <a:buFont typeface="Arial" panose="020B0604020202020204" pitchFamily="34" charset="0"/>
              <a:buChar char="•"/>
            </a:pPr>
            <a:r>
              <a:rPr lang="en-US" sz="1100" dirty="0" smtClean="0"/>
              <a:t>Output can be obtained from the .txt link.  Click link to open document download pop-up (Internet Explorer).</a:t>
            </a:r>
          </a:p>
          <a:p>
            <a:pPr marL="171450" indent="-171450">
              <a:buFont typeface="Arial" panose="020B0604020202020204" pitchFamily="34" charset="0"/>
              <a:buChar char="•"/>
            </a:pPr>
            <a:r>
              <a:rPr lang="en-US" sz="1100" dirty="0" smtClean="0"/>
              <a:t>Click Open to open the .txt file.</a:t>
            </a:r>
            <a:endParaRPr lang="en-US" sz="1100" dirty="0"/>
          </a:p>
        </p:txBody>
      </p:sp>
      <p:sp>
        <p:nvSpPr>
          <p:cNvPr id="4" name="Slide Number Placeholder 3"/>
          <p:cNvSpPr>
            <a:spLocks noGrp="1"/>
          </p:cNvSpPr>
          <p:nvPr>
            <p:ph type="sldNum" sz="quarter" idx="10"/>
          </p:nvPr>
        </p:nvSpPr>
        <p:spPr/>
        <p:txBody>
          <a:bodyPr/>
          <a:lstStyle/>
          <a:p>
            <a:pPr>
              <a:defRPr/>
            </a:pPr>
            <a:fld id="{D5960B5E-EED7-4BD9-9D04-071872A0E434}" type="slidenum">
              <a:rPr lang="en-US" smtClean="0"/>
              <a:pPr>
                <a:defRPr/>
              </a:pPr>
              <a:t>25</a:t>
            </a:fld>
            <a:endParaRPr lang="en-US" dirty="0"/>
          </a:p>
        </p:txBody>
      </p:sp>
    </p:spTree>
    <p:extLst>
      <p:ext uri="{BB962C8B-B14F-4D97-AF65-F5344CB8AC3E}">
        <p14:creationId xmlns:p14="http://schemas.microsoft.com/office/powerpoint/2010/main" val="28277357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Backup</a:t>
            </a:r>
            <a:r>
              <a:rPr lang="en-US" sz="1100" baseline="0" dirty="0" smtClean="0"/>
              <a:t> Slide 5</a:t>
            </a:r>
          </a:p>
          <a:p>
            <a:endParaRPr lang="en-US" sz="1100" baseline="0" dirty="0" smtClean="0"/>
          </a:p>
          <a:p>
            <a:r>
              <a:rPr lang="en-US" sz="1100" dirty="0" smtClean="0"/>
              <a:t>Open .txt file:</a:t>
            </a:r>
          </a:p>
          <a:p>
            <a:pPr marL="171450" indent="-171450">
              <a:buFont typeface="Arial" panose="020B0604020202020204" pitchFamily="34" charset="0"/>
              <a:buChar char="•"/>
            </a:pPr>
            <a:r>
              <a:rPr lang="en-US" sz="1100" dirty="0" smtClean="0"/>
              <a:t>Select all data in file (Ctrl A)</a:t>
            </a:r>
          </a:p>
          <a:p>
            <a:pPr marL="171450" indent="-171450">
              <a:buFont typeface="Arial" panose="020B0604020202020204" pitchFamily="34" charset="0"/>
              <a:buChar char="•"/>
            </a:pPr>
            <a:r>
              <a:rPr lang="en-US" sz="1100" dirty="0" smtClean="0"/>
              <a:t>Copy (Ctrl C)</a:t>
            </a:r>
          </a:p>
          <a:p>
            <a:pPr marL="171450" indent="-171450">
              <a:buFont typeface="Arial" panose="020B0604020202020204" pitchFamily="34" charset="0"/>
              <a:buChar char="•"/>
            </a:pPr>
            <a:r>
              <a:rPr lang="en-US" sz="1100" dirty="0" smtClean="0"/>
              <a:t>Open Excel</a:t>
            </a:r>
            <a:endParaRPr lang="en-US" sz="1100" dirty="0"/>
          </a:p>
        </p:txBody>
      </p:sp>
      <p:sp>
        <p:nvSpPr>
          <p:cNvPr id="4" name="Slide Number Placeholder 3"/>
          <p:cNvSpPr>
            <a:spLocks noGrp="1"/>
          </p:cNvSpPr>
          <p:nvPr>
            <p:ph type="sldNum" sz="quarter" idx="10"/>
          </p:nvPr>
        </p:nvSpPr>
        <p:spPr/>
        <p:txBody>
          <a:bodyPr/>
          <a:lstStyle/>
          <a:p>
            <a:pPr>
              <a:defRPr/>
            </a:pPr>
            <a:fld id="{D5960B5E-EED7-4BD9-9D04-071872A0E434}" type="slidenum">
              <a:rPr lang="en-US" smtClean="0"/>
              <a:pPr>
                <a:defRPr/>
              </a:pPr>
              <a:t>26</a:t>
            </a:fld>
            <a:endParaRPr lang="en-US" dirty="0"/>
          </a:p>
        </p:txBody>
      </p:sp>
    </p:spTree>
    <p:extLst>
      <p:ext uri="{BB962C8B-B14F-4D97-AF65-F5344CB8AC3E}">
        <p14:creationId xmlns:p14="http://schemas.microsoft.com/office/powerpoint/2010/main" val="30758448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Backup Slide</a:t>
            </a:r>
            <a:r>
              <a:rPr lang="en-US" sz="1100" baseline="0" dirty="0" smtClean="0"/>
              <a:t> 6</a:t>
            </a:r>
          </a:p>
          <a:p>
            <a:endParaRPr lang="en-US" sz="1100" baseline="0" dirty="0" smtClean="0"/>
          </a:p>
          <a:p>
            <a:r>
              <a:rPr lang="en-US" sz="1100" dirty="0" smtClean="0"/>
              <a:t>Loading data into Excel:</a:t>
            </a:r>
          </a:p>
          <a:p>
            <a:pPr marL="171450" indent="-171450">
              <a:buFont typeface="Arial" panose="020B0604020202020204" pitchFamily="34" charset="0"/>
              <a:buChar char="•"/>
            </a:pPr>
            <a:r>
              <a:rPr lang="en-US" sz="1100" dirty="0" smtClean="0"/>
              <a:t>Select Cell A1 (should be selected by default when Excel is opened)</a:t>
            </a:r>
          </a:p>
          <a:p>
            <a:pPr marL="171450" indent="-171450">
              <a:buFont typeface="Arial" panose="020B0604020202020204" pitchFamily="34" charset="0"/>
              <a:buChar char="•"/>
            </a:pPr>
            <a:r>
              <a:rPr lang="en-US" sz="1100" dirty="0" smtClean="0"/>
              <a:t>Paste data (Ctrl V)</a:t>
            </a:r>
            <a:endParaRPr lang="en-US" sz="1100" dirty="0"/>
          </a:p>
        </p:txBody>
      </p:sp>
      <p:sp>
        <p:nvSpPr>
          <p:cNvPr id="4" name="Slide Number Placeholder 3"/>
          <p:cNvSpPr>
            <a:spLocks noGrp="1"/>
          </p:cNvSpPr>
          <p:nvPr>
            <p:ph type="sldNum" sz="quarter" idx="10"/>
          </p:nvPr>
        </p:nvSpPr>
        <p:spPr/>
        <p:txBody>
          <a:bodyPr/>
          <a:lstStyle/>
          <a:p>
            <a:pPr>
              <a:defRPr/>
            </a:pPr>
            <a:fld id="{D5960B5E-EED7-4BD9-9D04-071872A0E434}" type="slidenum">
              <a:rPr lang="en-US" smtClean="0"/>
              <a:pPr>
                <a:defRPr/>
              </a:pPr>
              <a:t>27</a:t>
            </a:fld>
            <a:endParaRPr lang="en-US" dirty="0"/>
          </a:p>
        </p:txBody>
      </p:sp>
    </p:spTree>
    <p:extLst>
      <p:ext uri="{BB962C8B-B14F-4D97-AF65-F5344CB8AC3E}">
        <p14:creationId xmlns:p14="http://schemas.microsoft.com/office/powerpoint/2010/main" val="5677669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Backup Slide 7</a:t>
            </a:r>
          </a:p>
          <a:p>
            <a:endParaRPr lang="en-US" sz="1100" dirty="0" smtClean="0"/>
          </a:p>
          <a:p>
            <a:r>
              <a:rPr lang="en-US" sz="1100" dirty="0" smtClean="0"/>
              <a:t>How to delimit data in Excel:</a:t>
            </a:r>
          </a:p>
          <a:p>
            <a:pPr marL="171450" indent="-171450">
              <a:buFont typeface="Arial" panose="020B0604020202020204" pitchFamily="34" charset="0"/>
              <a:buChar char="•"/>
            </a:pPr>
            <a:r>
              <a:rPr lang="en-US" sz="1100" dirty="0" smtClean="0"/>
              <a:t>Go to Data Ribbon at the top of the page.</a:t>
            </a:r>
          </a:p>
          <a:p>
            <a:pPr marL="171450" indent="-171450">
              <a:buFont typeface="Arial" panose="020B0604020202020204" pitchFamily="34" charset="0"/>
              <a:buChar char="•"/>
            </a:pPr>
            <a:r>
              <a:rPr lang="en-US" sz="1100" dirty="0" smtClean="0"/>
              <a:t>In the Data Ribbon, click Text to Columns.</a:t>
            </a:r>
          </a:p>
          <a:p>
            <a:pPr marL="171450" indent="-171450">
              <a:buFont typeface="Arial" panose="020B0604020202020204" pitchFamily="34" charset="0"/>
              <a:buChar char="•"/>
            </a:pPr>
            <a:r>
              <a:rPr lang="en-US" sz="1100" dirty="0" smtClean="0"/>
              <a:t>In the pop-up window, be sure Delimited is selected and click Next.</a:t>
            </a:r>
          </a:p>
          <a:p>
            <a:pPr marL="171450" indent="-171450">
              <a:buFont typeface="Arial" panose="020B0604020202020204" pitchFamily="34" charset="0"/>
              <a:buChar char="•"/>
            </a:pPr>
            <a:r>
              <a:rPr lang="en-US" sz="1100" dirty="0" smtClean="0"/>
              <a:t>In the next window, check the box</a:t>
            </a:r>
            <a:r>
              <a:rPr lang="en-US" sz="1100" baseline="0" dirty="0" smtClean="0"/>
              <a:t> in front of </a:t>
            </a:r>
            <a:r>
              <a:rPr lang="en-US" sz="1100" dirty="0" smtClean="0"/>
              <a:t>Other and enter an exclamation point in the data field.</a:t>
            </a:r>
          </a:p>
          <a:p>
            <a:pPr marL="171450" indent="-171450">
              <a:buFont typeface="Arial" panose="020B0604020202020204" pitchFamily="34" charset="0"/>
              <a:buChar char="•"/>
            </a:pPr>
            <a:r>
              <a:rPr lang="en-US" sz="1100" dirty="0" smtClean="0"/>
              <a:t>Optional - uncheck the Tab box.</a:t>
            </a:r>
          </a:p>
          <a:p>
            <a:pPr marL="171450" indent="-171450">
              <a:buFont typeface="Arial" panose="020B0604020202020204" pitchFamily="34" charset="0"/>
              <a:buChar char="•"/>
            </a:pPr>
            <a:r>
              <a:rPr lang="en-US" sz="1100" dirty="0" smtClean="0"/>
              <a:t>Click Finish.</a:t>
            </a:r>
            <a:endParaRPr lang="en-US" sz="1100" dirty="0"/>
          </a:p>
        </p:txBody>
      </p:sp>
      <p:sp>
        <p:nvSpPr>
          <p:cNvPr id="4" name="Slide Number Placeholder 3"/>
          <p:cNvSpPr>
            <a:spLocks noGrp="1"/>
          </p:cNvSpPr>
          <p:nvPr>
            <p:ph type="sldNum" sz="quarter" idx="10"/>
          </p:nvPr>
        </p:nvSpPr>
        <p:spPr/>
        <p:txBody>
          <a:bodyPr/>
          <a:lstStyle/>
          <a:p>
            <a:pPr>
              <a:defRPr/>
            </a:pPr>
            <a:fld id="{D5960B5E-EED7-4BD9-9D04-071872A0E434}" type="slidenum">
              <a:rPr lang="en-US" smtClean="0"/>
              <a:pPr>
                <a:defRPr/>
              </a:pPr>
              <a:t>28</a:t>
            </a:fld>
            <a:endParaRPr lang="en-US" dirty="0"/>
          </a:p>
        </p:txBody>
      </p:sp>
    </p:spTree>
    <p:extLst>
      <p:ext uri="{BB962C8B-B14F-4D97-AF65-F5344CB8AC3E}">
        <p14:creationId xmlns:p14="http://schemas.microsoft.com/office/powerpoint/2010/main" val="10709304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Backup</a:t>
            </a:r>
            <a:r>
              <a:rPr lang="en-US" sz="1100" baseline="0" dirty="0" smtClean="0"/>
              <a:t> Slide 8</a:t>
            </a:r>
          </a:p>
          <a:p>
            <a:endParaRPr lang="en-US" sz="1100" baseline="0" dirty="0" smtClean="0"/>
          </a:p>
          <a:p>
            <a:r>
              <a:rPr lang="en-US" sz="1100" dirty="0" smtClean="0"/>
              <a:t>Final output (Excel), with data delimited into columns. The user can now use the data.</a:t>
            </a:r>
            <a:endParaRPr lang="en-US" sz="1100" dirty="0"/>
          </a:p>
        </p:txBody>
      </p:sp>
      <p:sp>
        <p:nvSpPr>
          <p:cNvPr id="4" name="Slide Number Placeholder 3"/>
          <p:cNvSpPr>
            <a:spLocks noGrp="1"/>
          </p:cNvSpPr>
          <p:nvPr>
            <p:ph type="sldNum" sz="quarter" idx="10"/>
          </p:nvPr>
        </p:nvSpPr>
        <p:spPr/>
        <p:txBody>
          <a:bodyPr/>
          <a:lstStyle/>
          <a:p>
            <a:pPr>
              <a:defRPr/>
            </a:pPr>
            <a:fld id="{D5960B5E-EED7-4BD9-9D04-071872A0E434}" type="slidenum">
              <a:rPr lang="en-US" smtClean="0"/>
              <a:pPr>
                <a:defRPr/>
              </a:pPr>
              <a:t>29</a:t>
            </a:fld>
            <a:endParaRPr lang="en-US" dirty="0"/>
          </a:p>
        </p:txBody>
      </p:sp>
    </p:spTree>
    <p:extLst>
      <p:ext uri="{BB962C8B-B14F-4D97-AF65-F5344CB8AC3E}">
        <p14:creationId xmlns:p14="http://schemas.microsoft.com/office/powerpoint/2010/main" val="4231455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Changes</a:t>
            </a:r>
          </a:p>
          <a:p>
            <a:endParaRPr lang="en-US" sz="1100" dirty="0" smtClean="0"/>
          </a:p>
          <a:p>
            <a:pPr marL="171450" indent="-171450">
              <a:buFont typeface="Arial" panose="020B0604020202020204" pitchFamily="34" charset="0"/>
              <a:buChar char="•"/>
            </a:pPr>
            <a:r>
              <a:rPr lang="en-US" sz="1100" dirty="0" smtClean="0"/>
              <a:t>Ease</a:t>
            </a:r>
            <a:r>
              <a:rPr lang="en-US" sz="1100" baseline="0" dirty="0" smtClean="0"/>
              <a:t> of Use and Clarity</a:t>
            </a:r>
          </a:p>
          <a:p>
            <a:pPr marL="171450" indent="-171450">
              <a:buFont typeface="Arial" panose="020B0604020202020204" pitchFamily="34" charset="0"/>
              <a:buChar char="•"/>
            </a:pPr>
            <a:r>
              <a:rPr lang="en-US" sz="1100" baseline="0" dirty="0" smtClean="0"/>
              <a:t>Other Changes to MERA Guidance:</a:t>
            </a:r>
          </a:p>
          <a:p>
            <a:pPr marL="630936" indent="-171450">
              <a:buFont typeface="Courier New" panose="02070309020205020404" pitchFamily="49" charset="0"/>
              <a:buChar char="o"/>
            </a:pPr>
            <a:r>
              <a:rPr lang="en-US" sz="1100" baseline="0" dirty="0" smtClean="0"/>
              <a:t>Structure</a:t>
            </a:r>
          </a:p>
          <a:p>
            <a:pPr marL="630936" indent="-171450">
              <a:buFont typeface="Courier New" panose="02070309020205020404" pitchFamily="49" charset="0"/>
              <a:buChar char="o"/>
            </a:pPr>
            <a:r>
              <a:rPr lang="en-US" sz="1100" baseline="0" dirty="0" smtClean="0"/>
              <a:t>Removal of Steps</a:t>
            </a:r>
          </a:p>
          <a:p>
            <a:pPr marL="630936" indent="-171450">
              <a:buFont typeface="Courier New" panose="02070309020205020404" pitchFamily="49" charset="0"/>
              <a:buChar char="o"/>
            </a:pPr>
            <a:r>
              <a:rPr lang="en-US" sz="1100" baseline="0" dirty="0" smtClean="0"/>
              <a:t>Removal of Extraneous Background</a:t>
            </a:r>
          </a:p>
          <a:p>
            <a:pPr marL="630936" indent="-171450">
              <a:buFont typeface="Courier New" panose="02070309020205020404" pitchFamily="49" charset="0"/>
              <a:buChar char="o"/>
            </a:pPr>
            <a:r>
              <a:rPr lang="en-US" sz="1100" baseline="0" dirty="0" smtClean="0"/>
              <a:t>Technical </a:t>
            </a:r>
          </a:p>
        </p:txBody>
      </p:sp>
      <p:sp>
        <p:nvSpPr>
          <p:cNvPr id="4" name="Slide Number Placeholder 3"/>
          <p:cNvSpPr>
            <a:spLocks noGrp="1"/>
          </p:cNvSpPr>
          <p:nvPr>
            <p:ph type="sldNum" sz="quarter" idx="10"/>
          </p:nvPr>
        </p:nvSpPr>
        <p:spPr/>
        <p:txBody>
          <a:bodyPr/>
          <a:lstStyle/>
          <a:p>
            <a:pPr>
              <a:defRPr/>
            </a:pPr>
            <a:fld id="{D5960B5E-EED7-4BD9-9D04-071872A0E434}" type="slidenum">
              <a:rPr lang="en-US" smtClean="0"/>
              <a:pPr>
                <a:defRPr/>
              </a:pPr>
              <a:t>3</a:t>
            </a:fld>
            <a:endParaRPr lang="en-US" dirty="0"/>
          </a:p>
        </p:txBody>
      </p:sp>
    </p:spTree>
    <p:extLst>
      <p:ext uri="{BB962C8B-B14F-4D97-AF65-F5344CB8AC3E}">
        <p14:creationId xmlns:p14="http://schemas.microsoft.com/office/powerpoint/2010/main" val="716024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Backup</a:t>
            </a:r>
            <a:r>
              <a:rPr lang="en-US" sz="1100" baseline="0" dirty="0" smtClean="0"/>
              <a:t> Slide 9</a:t>
            </a:r>
          </a:p>
          <a:p>
            <a:endParaRPr lang="en-US" sz="1100"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dirty="0" smtClean="0"/>
              <a:t>Optional formatting begins here</a:t>
            </a:r>
            <a:r>
              <a:rPr lang="en-US" sz="1100" baseline="0" dirty="0" smtClean="0"/>
              <a:t> - </a:t>
            </a:r>
            <a:r>
              <a:rPr kumimoji="0" lang="en-US" sz="1100" b="0" i="0" u="none" strike="noStrike" kern="1200" cap="none" spc="0" normalizeH="0" baseline="0" noProof="0" dirty="0" smtClean="0">
                <a:ln>
                  <a:noFill/>
                </a:ln>
                <a:solidFill>
                  <a:srgbClr val="000000"/>
                </a:solidFill>
                <a:effectLst/>
                <a:uLnTx/>
                <a:uFillTx/>
              </a:rPr>
              <a:t>How to make the column titles easily visible without expanding the width of the columns: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srgbClr val="000000"/>
                </a:solidFill>
                <a:effectLst/>
                <a:uLnTx/>
                <a:uFillTx/>
              </a:rPr>
              <a:t>Highlight the entire title row (should be Row 6).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srgbClr val="000000"/>
                </a:solidFill>
                <a:effectLst/>
                <a:uLnTx/>
                <a:uFillTx/>
              </a:rPr>
              <a:t>Go to the Home Ribbon.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srgbClr val="000000"/>
                </a:solidFill>
                <a:effectLst/>
                <a:uLnTx/>
                <a:uFillTx/>
              </a:rPr>
              <a:t>Under the Home Ribbon, click Wrap Text. </a:t>
            </a:r>
          </a:p>
        </p:txBody>
      </p:sp>
      <p:sp>
        <p:nvSpPr>
          <p:cNvPr id="4" name="Slide Number Placeholder 3"/>
          <p:cNvSpPr>
            <a:spLocks noGrp="1"/>
          </p:cNvSpPr>
          <p:nvPr>
            <p:ph type="sldNum" sz="quarter" idx="10"/>
          </p:nvPr>
        </p:nvSpPr>
        <p:spPr/>
        <p:txBody>
          <a:bodyPr/>
          <a:lstStyle/>
          <a:p>
            <a:pPr>
              <a:defRPr/>
            </a:pPr>
            <a:fld id="{D5960B5E-EED7-4BD9-9D04-071872A0E434}" type="slidenum">
              <a:rPr lang="en-US" smtClean="0"/>
              <a:pPr>
                <a:defRPr/>
              </a:pPr>
              <a:t>30</a:t>
            </a:fld>
            <a:endParaRPr lang="en-US" dirty="0"/>
          </a:p>
        </p:txBody>
      </p:sp>
    </p:spTree>
    <p:extLst>
      <p:ext uri="{BB962C8B-B14F-4D97-AF65-F5344CB8AC3E}">
        <p14:creationId xmlns:p14="http://schemas.microsoft.com/office/powerpoint/2010/main" val="13531562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Backup</a:t>
            </a:r>
            <a:r>
              <a:rPr lang="en-US" sz="1100" baseline="0" dirty="0" smtClean="0"/>
              <a:t> Slide 10</a:t>
            </a:r>
            <a:endParaRPr lang="en-US" sz="1100" dirty="0" smtClean="0"/>
          </a:p>
          <a:p>
            <a:endParaRPr lang="en-US" sz="1100" dirty="0" smtClean="0"/>
          </a:p>
          <a:p>
            <a:r>
              <a:rPr lang="en-US" sz="1100" dirty="0" smtClean="0"/>
              <a:t>Optional formatting</a:t>
            </a:r>
            <a:r>
              <a:rPr lang="en-US" sz="1100" baseline="0" dirty="0" smtClean="0"/>
              <a:t> - How to make the data filterable:</a:t>
            </a:r>
          </a:p>
          <a:p>
            <a:pPr marL="171450" indent="-171450">
              <a:buFont typeface="Arial" panose="020B0604020202020204" pitchFamily="34" charset="0"/>
              <a:buChar char="•"/>
            </a:pPr>
            <a:r>
              <a:rPr lang="en-US" sz="1100" dirty="0" smtClean="0"/>
              <a:t>While the title row (Row 6) is still highlighted, go to the Data Ribbon.</a:t>
            </a:r>
          </a:p>
          <a:p>
            <a:pPr marL="171450" indent="-171450">
              <a:buFont typeface="Arial" panose="020B0604020202020204" pitchFamily="34" charset="0"/>
              <a:buChar char="•"/>
            </a:pPr>
            <a:r>
              <a:rPr lang="en-US" sz="1100" dirty="0" smtClean="0"/>
              <a:t>Under the Data Ribbon, click Filter.</a:t>
            </a:r>
          </a:p>
          <a:p>
            <a:pPr marL="171450" indent="-171450">
              <a:buFont typeface="Arial" panose="020B0604020202020204" pitchFamily="34" charset="0"/>
              <a:buChar char="•"/>
            </a:pPr>
            <a:endParaRPr lang="en-US" sz="1100" dirty="0" smtClean="0"/>
          </a:p>
          <a:p>
            <a:pPr marL="0" indent="0">
              <a:buFont typeface="Arial" panose="020B0604020202020204" pitchFamily="34" charset="0"/>
              <a:buNone/>
            </a:pPr>
            <a:r>
              <a:rPr lang="en-US" sz="1100" dirty="0" smtClean="0"/>
              <a:t>Now, the data can be filtered as desired.  Be careful not to make any changes to the data while filtered, or the data may get misaligned. </a:t>
            </a:r>
            <a:endParaRPr lang="en-US" sz="1100" dirty="0"/>
          </a:p>
        </p:txBody>
      </p:sp>
      <p:sp>
        <p:nvSpPr>
          <p:cNvPr id="4" name="Slide Number Placeholder 3"/>
          <p:cNvSpPr>
            <a:spLocks noGrp="1"/>
          </p:cNvSpPr>
          <p:nvPr>
            <p:ph type="sldNum" sz="quarter" idx="10"/>
          </p:nvPr>
        </p:nvSpPr>
        <p:spPr/>
        <p:txBody>
          <a:bodyPr/>
          <a:lstStyle/>
          <a:p>
            <a:pPr>
              <a:defRPr/>
            </a:pPr>
            <a:fld id="{D5960B5E-EED7-4BD9-9D04-071872A0E434}" type="slidenum">
              <a:rPr lang="en-US" smtClean="0"/>
              <a:pPr>
                <a:defRPr/>
              </a:pPr>
              <a:t>31</a:t>
            </a:fld>
            <a:endParaRPr lang="en-US" dirty="0"/>
          </a:p>
        </p:txBody>
      </p:sp>
    </p:spTree>
    <p:extLst>
      <p:ext uri="{BB962C8B-B14F-4D97-AF65-F5344CB8AC3E}">
        <p14:creationId xmlns:p14="http://schemas.microsoft.com/office/powerpoint/2010/main" val="36052533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Backup</a:t>
            </a:r>
            <a:r>
              <a:rPr lang="en-US" sz="1100" baseline="0" dirty="0" smtClean="0"/>
              <a:t> Slide 11</a:t>
            </a:r>
            <a:endParaRPr lang="en-US" sz="1100" dirty="0" smtClean="0"/>
          </a:p>
          <a:p>
            <a:endParaRPr lang="en-US" sz="1100" dirty="0" smtClean="0"/>
          </a:p>
          <a:p>
            <a:r>
              <a:rPr lang="en-US" sz="1100" dirty="0" smtClean="0"/>
              <a:t>If the desire is to download a subset</a:t>
            </a:r>
            <a:r>
              <a:rPr lang="en-US" sz="1100" baseline="0" dirty="0" smtClean="0"/>
              <a:t> of substances, a list of substance names or CAS numbers can be uploaded into the database for searching. The list must be in Excel, and the desired data must be in Column A of Sheet 1. All other data is ignored by TAMIS. Step-by-step instructions follow.</a:t>
            </a:r>
            <a:endParaRPr lang="en-US" sz="1100" dirty="0"/>
          </a:p>
        </p:txBody>
      </p:sp>
      <p:sp>
        <p:nvSpPr>
          <p:cNvPr id="4" name="Slide Number Placeholder 3"/>
          <p:cNvSpPr>
            <a:spLocks noGrp="1"/>
          </p:cNvSpPr>
          <p:nvPr>
            <p:ph type="sldNum" sz="quarter" idx="10"/>
          </p:nvPr>
        </p:nvSpPr>
        <p:spPr/>
        <p:txBody>
          <a:bodyPr/>
          <a:lstStyle/>
          <a:p>
            <a:pPr>
              <a:defRPr/>
            </a:pPr>
            <a:fld id="{D5960B5E-EED7-4BD9-9D04-071872A0E434}" type="slidenum">
              <a:rPr lang="en-US" smtClean="0">
                <a:solidFill>
                  <a:prstClr val="black"/>
                </a:solidFill>
              </a:rPr>
              <a:pPr>
                <a:defRPr/>
              </a:pPr>
              <a:t>32</a:t>
            </a:fld>
            <a:endParaRPr lang="en-US" dirty="0">
              <a:solidFill>
                <a:prstClr val="black"/>
              </a:solidFill>
            </a:endParaRPr>
          </a:p>
        </p:txBody>
      </p:sp>
    </p:spTree>
    <p:extLst>
      <p:ext uri="{BB962C8B-B14F-4D97-AF65-F5344CB8AC3E}">
        <p14:creationId xmlns:p14="http://schemas.microsoft.com/office/powerpoint/2010/main" val="7462106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Backup</a:t>
            </a:r>
            <a:r>
              <a:rPr lang="en-US" sz="1100" baseline="0" dirty="0" smtClean="0"/>
              <a:t> Slide 12</a:t>
            </a:r>
          </a:p>
          <a:p>
            <a:endParaRPr lang="en-US" sz="1100" baseline="0" dirty="0" smtClean="0"/>
          </a:p>
          <a:p>
            <a:r>
              <a:rPr lang="en-US" sz="1100" dirty="0" smtClean="0"/>
              <a:t>If a user has a list of specific substances he/she would like to search the database for, that list can be uploaded to the database either as names or CAS numbers. It is recommended to use CAS numbers as they are more accurate than names.</a:t>
            </a:r>
          </a:p>
          <a:p>
            <a:endParaRPr lang="en-US" sz="11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rPr>
              <a:t>Uploading a file to the database for list download:</a:t>
            </a:r>
          </a:p>
          <a:p>
            <a:pPr marL="171450" indent="-171450">
              <a:buFont typeface="Arial" panose="020B0604020202020204" pitchFamily="34" charset="0"/>
              <a:buChar char="•"/>
            </a:pPr>
            <a:r>
              <a:rPr lang="en-US" sz="1100" dirty="0" smtClean="0"/>
              <a:t>Click Browse located next to either Load Substance Name or Load CAS #.</a:t>
            </a:r>
          </a:p>
          <a:p>
            <a:pPr marL="171450" indent="-171450">
              <a:buFont typeface="Arial" panose="020B0604020202020204" pitchFamily="34" charset="0"/>
              <a:buChar char="•"/>
            </a:pPr>
            <a:r>
              <a:rPr lang="en-US" sz="1100" dirty="0" smtClean="0"/>
              <a:t>In the pop-up window, navigate to desired file and click Open.</a:t>
            </a:r>
            <a:r>
              <a:rPr lang="en-US" sz="1100" baseline="0" dirty="0" smtClean="0"/>
              <a:t> </a:t>
            </a:r>
            <a:r>
              <a:rPr lang="en-US" sz="1100" dirty="0" smtClean="0"/>
              <a:t>Note that the file must be Excel, and data must be in Column A of Sheet 1 in the workbook. No other data will be loaded into the database. </a:t>
            </a:r>
            <a:endParaRPr lang="en-US" sz="1100" dirty="0"/>
          </a:p>
        </p:txBody>
      </p:sp>
      <p:sp>
        <p:nvSpPr>
          <p:cNvPr id="4" name="Slide Number Placeholder 3"/>
          <p:cNvSpPr>
            <a:spLocks noGrp="1"/>
          </p:cNvSpPr>
          <p:nvPr>
            <p:ph type="sldNum" sz="quarter" idx="10"/>
          </p:nvPr>
        </p:nvSpPr>
        <p:spPr/>
        <p:txBody>
          <a:bodyPr/>
          <a:lstStyle/>
          <a:p>
            <a:pPr>
              <a:defRPr/>
            </a:pPr>
            <a:fld id="{D5960B5E-EED7-4BD9-9D04-071872A0E434}" type="slidenum">
              <a:rPr lang="en-US" smtClean="0"/>
              <a:pPr>
                <a:defRPr/>
              </a:pPr>
              <a:t>33</a:t>
            </a:fld>
            <a:endParaRPr lang="en-US" dirty="0"/>
          </a:p>
        </p:txBody>
      </p:sp>
    </p:spTree>
    <p:extLst>
      <p:ext uri="{BB962C8B-B14F-4D97-AF65-F5344CB8AC3E}">
        <p14:creationId xmlns:p14="http://schemas.microsoft.com/office/powerpoint/2010/main" val="34979723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Backup</a:t>
            </a:r>
            <a:r>
              <a:rPr lang="en-US" sz="1100" baseline="0" dirty="0" smtClean="0"/>
              <a:t> Slide 13</a:t>
            </a:r>
          </a:p>
          <a:p>
            <a:endParaRPr lang="en-US" sz="1100" baseline="0" dirty="0" smtClean="0"/>
          </a:p>
          <a:p>
            <a:r>
              <a:rPr lang="en-US" sz="1100" dirty="0" smtClean="0"/>
              <a:t>The data file extension is now loaded. Click the Add button next to the load function used. </a:t>
            </a:r>
            <a:endParaRPr lang="en-US" sz="1100" dirty="0"/>
          </a:p>
        </p:txBody>
      </p:sp>
      <p:sp>
        <p:nvSpPr>
          <p:cNvPr id="4" name="Slide Number Placeholder 3"/>
          <p:cNvSpPr>
            <a:spLocks noGrp="1"/>
          </p:cNvSpPr>
          <p:nvPr>
            <p:ph type="sldNum" sz="quarter" idx="10"/>
          </p:nvPr>
        </p:nvSpPr>
        <p:spPr/>
        <p:txBody>
          <a:bodyPr/>
          <a:lstStyle/>
          <a:p>
            <a:pPr>
              <a:defRPr/>
            </a:pPr>
            <a:fld id="{D5960B5E-EED7-4BD9-9D04-071872A0E434}" type="slidenum">
              <a:rPr lang="en-US" smtClean="0"/>
              <a:pPr>
                <a:defRPr/>
              </a:pPr>
              <a:t>34</a:t>
            </a:fld>
            <a:endParaRPr lang="en-US" dirty="0"/>
          </a:p>
        </p:txBody>
      </p:sp>
    </p:spTree>
    <p:extLst>
      <p:ext uri="{BB962C8B-B14F-4D97-AF65-F5344CB8AC3E}">
        <p14:creationId xmlns:p14="http://schemas.microsoft.com/office/powerpoint/2010/main" val="2584241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Backup</a:t>
            </a:r>
            <a:r>
              <a:rPr lang="en-US" sz="1100" baseline="0" dirty="0" smtClean="0"/>
              <a:t> Slide 14</a:t>
            </a:r>
            <a:endParaRPr lang="en-US" sz="1100" dirty="0" smtClean="0"/>
          </a:p>
          <a:p>
            <a:endParaRPr lang="en-US" sz="1100" dirty="0" smtClean="0"/>
          </a:p>
          <a:p>
            <a:r>
              <a:rPr lang="en-US" sz="1100" dirty="0" smtClean="0"/>
              <a:t>How the data are loaded into the Selected Substances window:</a:t>
            </a:r>
          </a:p>
          <a:p>
            <a:pPr marL="171450" indent="-171450">
              <a:buFont typeface="Arial" panose="020B0604020202020204" pitchFamily="34" charset="0"/>
              <a:buChar char="•"/>
            </a:pPr>
            <a:r>
              <a:rPr lang="en-US" sz="1100" dirty="0" smtClean="0"/>
              <a:t>Substances with a match in the database are loaded for the search, while substances that do not have a match are listed in a new box above the Selected Substances box. This allows the user to check the name they are using.</a:t>
            </a:r>
          </a:p>
          <a:p>
            <a:pPr marL="171450" indent="-171450">
              <a:buFont typeface="Arial" panose="020B0604020202020204" pitchFamily="34" charset="0"/>
              <a:buChar char="•"/>
            </a:pPr>
            <a:r>
              <a:rPr lang="en-US" sz="1100" dirty="0" smtClean="0"/>
              <a:t>Substances can be manually added by typing in the substance/synonym box (this box autosuggests database substances as you type).</a:t>
            </a:r>
          </a:p>
          <a:p>
            <a:pPr marL="171450" indent="-171450">
              <a:buFont typeface="Arial" panose="020B0604020202020204" pitchFamily="34" charset="0"/>
              <a:buChar char="•"/>
            </a:pPr>
            <a:r>
              <a:rPr lang="en-US" sz="1100" dirty="0" smtClean="0"/>
              <a:t>Follow instructions as above to retrieve data output. </a:t>
            </a:r>
          </a:p>
          <a:p>
            <a:endParaRPr lang="en-US" sz="1100" dirty="0" smtClean="0"/>
          </a:p>
          <a:p>
            <a:r>
              <a:rPr lang="en-US" sz="1100" dirty="0" smtClean="0"/>
              <a:t>If a substance name or CAS number that has been uploaded</a:t>
            </a:r>
            <a:r>
              <a:rPr lang="en-US" sz="1100" baseline="0" dirty="0" smtClean="0"/>
              <a:t> does not match one that exists in the TAMIS system, a list will appear in a new box above the selected substances box. This list allows the user to see what was rejected from their list. If names are rejected, it may simply be the synonym used is not available in TAMIS or the spelling does not match TAMIS. It is recommended a CAS number be used to double check. If a CAS number is rejected, it may be that there is an error in the CAS number uploaded. It is recommended that a check on the CAS number be made. </a:t>
            </a:r>
            <a:endParaRPr lang="en-US" sz="1100" dirty="0"/>
          </a:p>
        </p:txBody>
      </p:sp>
      <p:sp>
        <p:nvSpPr>
          <p:cNvPr id="4" name="Slide Number Placeholder 3"/>
          <p:cNvSpPr>
            <a:spLocks noGrp="1"/>
          </p:cNvSpPr>
          <p:nvPr>
            <p:ph type="sldNum" sz="quarter" idx="10"/>
          </p:nvPr>
        </p:nvSpPr>
        <p:spPr/>
        <p:txBody>
          <a:bodyPr/>
          <a:lstStyle/>
          <a:p>
            <a:pPr>
              <a:defRPr/>
            </a:pPr>
            <a:fld id="{D5960B5E-EED7-4BD9-9D04-071872A0E434}" type="slidenum">
              <a:rPr lang="en-US" smtClean="0"/>
              <a:pPr>
                <a:defRPr/>
              </a:pPr>
              <a:t>35</a:t>
            </a:fld>
            <a:endParaRPr lang="en-US" dirty="0"/>
          </a:p>
        </p:txBody>
      </p:sp>
    </p:spTree>
    <p:extLst>
      <p:ext uri="{BB962C8B-B14F-4D97-AF65-F5344CB8AC3E}">
        <p14:creationId xmlns:p14="http://schemas.microsoft.com/office/powerpoint/2010/main" val="512797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Step Zero Applicability</a:t>
            </a:r>
          </a:p>
          <a:p>
            <a:endParaRPr lang="en-US" sz="1100" dirty="0" smtClean="0"/>
          </a:p>
          <a:p>
            <a:pPr marL="171450" indent="-171450">
              <a:buFont typeface="Arial" panose="020B0604020202020204" pitchFamily="34" charset="0"/>
              <a:buChar char="•"/>
            </a:pPr>
            <a:r>
              <a:rPr lang="en-US" sz="1100" dirty="0" smtClean="0"/>
              <a:t>Chemical species without a federal or state standard</a:t>
            </a:r>
          </a:p>
          <a:p>
            <a:pPr marL="171450" indent="-171450">
              <a:buFont typeface="Arial" panose="020B0604020202020204" pitchFamily="34" charset="0"/>
              <a:buChar char="•"/>
            </a:pPr>
            <a:r>
              <a:rPr lang="en-US" sz="1100" dirty="0" smtClean="0"/>
              <a:t>Chemical species not on Toxicology Screening List</a:t>
            </a:r>
          </a:p>
          <a:p>
            <a:pPr marL="171450" indent="-171450">
              <a:buFont typeface="Arial" panose="020B0604020202020204" pitchFamily="34" charset="0"/>
              <a:buChar char="•"/>
            </a:pPr>
            <a:r>
              <a:rPr lang="en-US" sz="1100" dirty="0" smtClean="0"/>
              <a:t>Chemical Species with an Effects</a:t>
            </a:r>
            <a:r>
              <a:rPr lang="en-US" sz="1100" baseline="0" dirty="0" smtClean="0"/>
              <a:t> Screening Level (E</a:t>
            </a:r>
            <a:r>
              <a:rPr lang="en-US" sz="1100" dirty="0" smtClean="0"/>
              <a:t>SL)</a:t>
            </a:r>
          </a:p>
        </p:txBody>
      </p:sp>
      <p:sp>
        <p:nvSpPr>
          <p:cNvPr id="4" name="Slide Number Placeholder 3"/>
          <p:cNvSpPr>
            <a:spLocks noGrp="1"/>
          </p:cNvSpPr>
          <p:nvPr>
            <p:ph type="sldNum" sz="quarter" idx="10"/>
          </p:nvPr>
        </p:nvSpPr>
        <p:spPr/>
        <p:txBody>
          <a:bodyPr/>
          <a:lstStyle/>
          <a:p>
            <a:pPr>
              <a:defRPr/>
            </a:pPr>
            <a:fld id="{D5960B5E-EED7-4BD9-9D04-071872A0E434}" type="slidenum">
              <a:rPr lang="en-US" smtClean="0"/>
              <a:pPr>
                <a:defRPr/>
              </a:pPr>
              <a:t>4</a:t>
            </a:fld>
            <a:endParaRPr lang="en-US" dirty="0"/>
          </a:p>
        </p:txBody>
      </p:sp>
    </p:spTree>
    <p:extLst>
      <p:ext uri="{BB962C8B-B14F-4D97-AF65-F5344CB8AC3E}">
        <p14:creationId xmlns:p14="http://schemas.microsoft.com/office/powerpoint/2010/main" val="3446160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Step Zero General Procedures</a:t>
            </a:r>
          </a:p>
          <a:p>
            <a:endParaRPr lang="en-US" sz="1100" baseline="0" dirty="0" smtClean="0"/>
          </a:p>
          <a:p>
            <a:pPr marL="171450" indent="-171450">
              <a:buFont typeface="Arial" panose="020B0604020202020204" pitchFamily="34" charset="0"/>
              <a:buChar char="•"/>
            </a:pPr>
            <a:r>
              <a:rPr lang="en-US" sz="1100" baseline="0" dirty="0" smtClean="0"/>
              <a:t>When a long-term analysis is needed</a:t>
            </a:r>
          </a:p>
          <a:p>
            <a:pPr marL="171450" indent="-171450">
              <a:buFont typeface="Arial" panose="020B0604020202020204" pitchFamily="34" charset="0"/>
              <a:buChar char="•"/>
            </a:pPr>
            <a:r>
              <a:rPr lang="en-US" sz="1100" baseline="0" dirty="0" smtClean="0"/>
              <a:t>How to determine long-term maximum ground level concentrations (GLC</a:t>
            </a:r>
            <a:r>
              <a:rPr lang="en-US" sz="1100" baseline="-25000" dirty="0" smtClean="0"/>
              <a:t>max</a:t>
            </a:r>
            <a:r>
              <a:rPr lang="en-US" sz="1100" baseline="0" dirty="0" smtClean="0"/>
              <a:t>)</a:t>
            </a:r>
          </a:p>
          <a:p>
            <a:pPr marL="171450" indent="-171450">
              <a:buFont typeface="Arial" panose="020B0604020202020204" pitchFamily="34" charset="0"/>
              <a:buChar char="•"/>
            </a:pPr>
            <a:r>
              <a:rPr lang="en-US" sz="1100" baseline="0" dirty="0" smtClean="0"/>
              <a:t>When to include permits by rule (PBRs) and maintenance, startup, and shutdown (MSS)</a:t>
            </a:r>
          </a:p>
          <a:p>
            <a:pPr marL="171450" indent="-171450">
              <a:buFont typeface="Arial" panose="020B0604020202020204" pitchFamily="34" charset="0"/>
              <a:buChar char="•"/>
            </a:pPr>
            <a:r>
              <a:rPr lang="en-US" sz="1100" baseline="0" dirty="0" smtClean="0"/>
              <a:t>What to do for the Air Pollutant Watch List (APWL)</a:t>
            </a:r>
          </a:p>
        </p:txBody>
      </p:sp>
      <p:sp>
        <p:nvSpPr>
          <p:cNvPr id="4" name="Slide Number Placeholder 3"/>
          <p:cNvSpPr>
            <a:spLocks noGrp="1"/>
          </p:cNvSpPr>
          <p:nvPr>
            <p:ph type="sldNum" sz="quarter" idx="10"/>
          </p:nvPr>
        </p:nvSpPr>
        <p:spPr/>
        <p:txBody>
          <a:bodyPr/>
          <a:lstStyle/>
          <a:p>
            <a:pPr>
              <a:defRPr/>
            </a:pPr>
            <a:fld id="{D5960B5E-EED7-4BD9-9D04-071872A0E434}" type="slidenum">
              <a:rPr lang="en-US" smtClean="0"/>
              <a:pPr>
                <a:defRPr/>
              </a:pPr>
              <a:t>5</a:t>
            </a:fld>
            <a:endParaRPr lang="en-US" dirty="0"/>
          </a:p>
        </p:txBody>
      </p:sp>
    </p:spTree>
    <p:extLst>
      <p:ext uri="{BB962C8B-B14F-4D97-AF65-F5344CB8AC3E}">
        <p14:creationId xmlns:p14="http://schemas.microsoft.com/office/powerpoint/2010/main" val="2172749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100" dirty="0" smtClean="0">
                    <a:latin typeface="Arial" panose="020B0604020202020204" pitchFamily="34" charset="0"/>
                    <a:cs typeface="Arial" panose="020B0604020202020204" pitchFamily="34" charset="0"/>
                  </a:rPr>
                  <a:t>Structure of Steps Example</a:t>
                </a:r>
              </a:p>
              <a:p>
                <a:endParaRPr lang="en-US" sz="1100" dirty="0" smtClean="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rgbClr val="008000"/>
                  </a:buClr>
                  <a:buSzPct val="180000"/>
                  <a:buFontTx/>
                  <a:buNone/>
                  <a:tabLst/>
                  <a:defRPr/>
                </a:pPr>
                <a:r>
                  <a:rPr kumimoji="0" lang="en-US" sz="11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Step 6: Ratio Test</a:t>
                </a:r>
              </a:p>
              <a:p>
                <a:pPr marL="0" marR="0" lvl="0" indent="0" algn="l" defTabSz="914400" rtl="0" eaLnBrk="1" fontAlgn="base" latinLnBrk="0" hangingPunct="1">
                  <a:lnSpc>
                    <a:spcPct val="100000"/>
                  </a:lnSpc>
                  <a:spcBef>
                    <a:spcPct val="20000"/>
                  </a:spcBef>
                  <a:spcAft>
                    <a:spcPct val="0"/>
                  </a:spcAft>
                  <a:buClr>
                    <a:srgbClr val="008000"/>
                  </a:buClr>
                  <a:buSzPct val="180000"/>
                  <a:buFontTx/>
                  <a:buNone/>
                  <a:tabLst/>
                  <a:defRPr/>
                </a:pPr>
                <a:r>
                  <a:rPr kumimoji="0" lang="en-US" sz="11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a:t>
                </a:r>
                <a:r>
                  <a:rPr kumimoji="0" lang="en-US" sz="11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Sum emission increases from the </a:t>
                </a:r>
                <a:r>
                  <a:rPr kumimoji="0" lang="en-US" sz="11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project to obtain </a:t>
                </a:r>
                <a:r>
                  <a:rPr kumimoji="0" lang="en-US" sz="11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total project </a:t>
                </a:r>
                <a:r>
                  <a:rPr kumimoji="0" lang="en-US" sz="11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increase</a:t>
                </a:r>
                <a:endParaRPr kumimoji="0" lang="en-US" sz="11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rgbClr val="008000"/>
                  </a:buClr>
                  <a:buSzPct val="180000"/>
                  <a:buFontTx/>
                  <a:buNone/>
                  <a:tabLst/>
                  <a:defRPr/>
                </a:pPr>
                <a:r>
                  <a:rPr kumimoji="0" lang="en-US" sz="11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a:t>
                </a:r>
                <a:r>
                  <a:rPr kumimoji="0" lang="en-US" sz="11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Sum currently authorized new and </a:t>
                </a:r>
                <a:r>
                  <a:rPr kumimoji="0" lang="en-US" sz="11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increased emissions </a:t>
                </a:r>
                <a:r>
                  <a:rPr kumimoji="0" lang="en-US" sz="11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from the </a:t>
                </a:r>
                <a:r>
                  <a:rPr kumimoji="0" lang="en-US" sz="11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project </a:t>
                </a:r>
              </a:p>
              <a:p>
                <a:pPr marL="0" marR="0" lvl="0" indent="0" algn="l" defTabSz="914400" rtl="0" eaLnBrk="1" fontAlgn="base" latinLnBrk="0" hangingPunct="1">
                  <a:lnSpc>
                    <a:spcPct val="100000"/>
                  </a:lnSpc>
                  <a:spcBef>
                    <a:spcPct val="20000"/>
                  </a:spcBef>
                  <a:spcAft>
                    <a:spcPct val="0"/>
                  </a:spcAft>
                  <a:buClr>
                    <a:srgbClr val="008000"/>
                  </a:buClr>
                  <a:buSzPct val="180000"/>
                  <a:buFontTx/>
                  <a:buNone/>
                  <a:tabLst/>
                  <a:defRPr/>
                </a:pPr>
                <a:endParaRPr kumimoji="0" lang="en-US" sz="11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rgbClr val="008000"/>
                  </a:buClr>
                  <a:buSzPct val="180000"/>
                  <a:buFontTx/>
                  <a:buNone/>
                  <a:tabLst/>
                  <a:defRPr/>
                </a:pPr>
                <a:r>
                  <a:rPr kumimoji="0" lang="en-US" sz="11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Is the following inequality true? </a:t>
                </a:r>
              </a:p>
              <a:p>
                <a:pPr marL="0" marR="0" lvl="0" indent="0" algn="l" defTabSz="914400" rtl="0" eaLnBrk="1" fontAlgn="base" latinLnBrk="0" hangingPunct="1">
                  <a:lnSpc>
                    <a:spcPct val="100000"/>
                  </a:lnSpc>
                  <a:spcBef>
                    <a:spcPct val="20000"/>
                  </a:spcBef>
                  <a:spcAft>
                    <a:spcPct val="0"/>
                  </a:spcAft>
                  <a:buClr>
                    <a:srgbClr val="008000"/>
                  </a:buClr>
                  <a:buSzPct val="180000"/>
                  <a:buFontTx/>
                  <a:buNone/>
                  <a:tabLst/>
                  <a:defRPr/>
                </a:pPr>
                <a:r>
                  <a:rPr kumimoji="0" lang="en-US" sz="11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11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14:m>
                  <m:oMath xmlns:m="http://schemas.openxmlformats.org/officeDocument/2006/math">
                    <m:f>
                      <m:fPr>
                        <m:ctrlPr>
                          <a:rPr kumimoji="0" lang="en-US" sz="1200" b="0" i="1" u="none" strike="noStrike" kern="0" cap="none" spc="0" normalizeH="0" baseline="0" noProof="0">
                            <a:ln>
                              <a:noFill/>
                            </a:ln>
                            <a:solidFill>
                              <a:srgbClr val="000000"/>
                            </a:solidFill>
                            <a:effectLst/>
                            <a:uLnTx/>
                            <a:uFillTx/>
                            <a:latin typeface="Cambria Math"/>
                          </a:rPr>
                        </m:ctrlPr>
                      </m:fPr>
                      <m:num>
                        <m:sSub>
                          <m:sSubPr>
                            <m:ctrlPr>
                              <a:rPr kumimoji="0" lang="en-US" sz="1200" b="0" i="1" u="none" strike="noStrike" kern="0" cap="none" spc="0" normalizeH="0" baseline="0" noProof="0">
                                <a:ln>
                                  <a:noFill/>
                                </a:ln>
                                <a:solidFill>
                                  <a:srgbClr val="000000"/>
                                </a:solidFill>
                                <a:effectLst/>
                                <a:uLnTx/>
                                <a:uFillTx/>
                                <a:latin typeface="Cambria Math"/>
                              </a:rPr>
                            </m:ctrlPr>
                          </m:sSubPr>
                          <m:e>
                            <m:r>
                              <a:rPr kumimoji="0" lang="en-US" sz="1200" b="0" i="1" u="none" strike="noStrike" kern="0" cap="none" spc="0" normalizeH="0" baseline="0" noProof="0">
                                <a:ln>
                                  <a:noFill/>
                                </a:ln>
                                <a:solidFill>
                                  <a:srgbClr val="000000"/>
                                </a:solidFill>
                                <a:effectLst/>
                                <a:uLnTx/>
                                <a:uFillTx/>
                                <a:latin typeface="Cambria Math"/>
                              </a:rPr>
                              <m:t>𝐺𝐿𝐶</m:t>
                            </m:r>
                          </m:e>
                          <m:sub>
                            <m:r>
                              <a:rPr kumimoji="0" lang="en-US" sz="1200" b="0" i="1" u="none" strike="noStrike" kern="0" cap="none" spc="0" normalizeH="0" baseline="0" noProof="0">
                                <a:ln>
                                  <a:noFill/>
                                </a:ln>
                                <a:solidFill>
                                  <a:srgbClr val="000000"/>
                                </a:solidFill>
                                <a:effectLst/>
                                <a:uLnTx/>
                                <a:uFillTx/>
                                <a:latin typeface="Cambria Math"/>
                              </a:rPr>
                              <m:t>𝑚𝑎𝑥</m:t>
                            </m:r>
                          </m:sub>
                        </m:sSub>
                      </m:num>
                      <m:den>
                        <m:r>
                          <a:rPr kumimoji="0" lang="en-US" sz="1200" b="0" i="1" u="none" strike="noStrike" kern="0" cap="none" spc="0" normalizeH="0" baseline="0" noProof="0">
                            <a:ln>
                              <a:noFill/>
                            </a:ln>
                            <a:solidFill>
                              <a:srgbClr val="000000"/>
                            </a:solidFill>
                            <a:effectLst/>
                            <a:uLnTx/>
                            <a:uFillTx/>
                            <a:latin typeface="Cambria Math"/>
                          </a:rPr>
                          <m:t>𝐸𝑆𝐿</m:t>
                        </m:r>
                      </m:den>
                    </m:f>
                    <m:r>
                      <a:rPr kumimoji="0" lang="en-US" sz="1200" b="0" i="1" u="none" strike="noStrike" kern="0" cap="none" spc="0" normalizeH="0" baseline="0" noProof="0">
                        <a:ln>
                          <a:noFill/>
                        </a:ln>
                        <a:solidFill>
                          <a:srgbClr val="000000"/>
                        </a:solidFill>
                        <a:effectLst/>
                        <a:uLnTx/>
                        <a:uFillTx/>
                        <a:latin typeface="Cambria Math"/>
                      </a:rPr>
                      <m:t>≤</m:t>
                    </m:r>
                    <m:f>
                      <m:fPr>
                        <m:ctrlPr>
                          <a:rPr kumimoji="0" lang="en-US" sz="1200" b="0" i="1" u="none" strike="noStrike" kern="0" cap="none" spc="0" normalizeH="0" baseline="0" noProof="0">
                            <a:ln>
                              <a:noFill/>
                            </a:ln>
                            <a:solidFill>
                              <a:srgbClr val="000000"/>
                            </a:solidFill>
                            <a:effectLst/>
                            <a:uLnTx/>
                            <a:uFillTx/>
                            <a:latin typeface="Cambria Math"/>
                          </a:rPr>
                        </m:ctrlPr>
                      </m:fPr>
                      <m:num>
                        <m:sSub>
                          <m:sSubPr>
                            <m:ctrlPr>
                              <a:rPr kumimoji="0" lang="en-US" sz="1200" b="0" i="1" u="none" strike="noStrike" kern="0" cap="none" spc="0" normalizeH="0" baseline="0" noProof="0">
                                <a:ln>
                                  <a:noFill/>
                                </a:ln>
                                <a:solidFill>
                                  <a:srgbClr val="000000"/>
                                </a:solidFill>
                                <a:effectLst/>
                                <a:uLnTx/>
                                <a:uFillTx/>
                                <a:latin typeface="Cambria Math"/>
                              </a:rPr>
                            </m:ctrlPr>
                          </m:sSubPr>
                          <m:e>
                            <m:r>
                              <a:rPr kumimoji="0" lang="en-US" sz="1200" b="0" i="1" u="none" strike="noStrike" kern="0" cap="none" spc="0" normalizeH="0" baseline="0" noProof="0">
                                <a:ln>
                                  <a:noFill/>
                                </a:ln>
                                <a:solidFill>
                                  <a:srgbClr val="000000"/>
                                </a:solidFill>
                                <a:effectLst/>
                                <a:uLnTx/>
                                <a:uFillTx/>
                                <a:latin typeface="Cambria Math"/>
                              </a:rPr>
                              <m:t>𝐸𝑅</m:t>
                            </m:r>
                          </m:e>
                          <m:sub>
                            <m:r>
                              <a:rPr kumimoji="0" lang="en-US" sz="1200" b="0" i="1" u="none" strike="noStrike" kern="0" cap="none" spc="0" normalizeH="0" baseline="0" noProof="0">
                                <a:ln>
                                  <a:noFill/>
                                </a:ln>
                                <a:solidFill>
                                  <a:srgbClr val="000000"/>
                                </a:solidFill>
                                <a:effectLst/>
                                <a:uLnTx/>
                                <a:uFillTx/>
                                <a:latin typeface="Cambria Math"/>
                              </a:rPr>
                              <m:t>𝑃</m:t>
                            </m:r>
                          </m:sub>
                        </m:sSub>
                      </m:num>
                      <m:den>
                        <m:sSub>
                          <m:sSubPr>
                            <m:ctrlPr>
                              <a:rPr kumimoji="0" lang="en-US" sz="1200" b="0" i="1" u="none" strike="noStrike" kern="0" cap="none" spc="0" normalizeH="0" baseline="0" noProof="0">
                                <a:ln>
                                  <a:noFill/>
                                </a:ln>
                                <a:solidFill>
                                  <a:srgbClr val="000000"/>
                                </a:solidFill>
                                <a:effectLst/>
                                <a:uLnTx/>
                                <a:uFillTx/>
                                <a:latin typeface="Cambria Math"/>
                              </a:rPr>
                            </m:ctrlPr>
                          </m:sSubPr>
                          <m:e>
                            <m:r>
                              <a:rPr kumimoji="0" lang="en-US" sz="1200" b="0" i="1" u="none" strike="noStrike" kern="0" cap="none" spc="0" normalizeH="0" baseline="0" noProof="0">
                                <a:ln>
                                  <a:noFill/>
                                </a:ln>
                                <a:solidFill>
                                  <a:srgbClr val="000000"/>
                                </a:solidFill>
                                <a:effectLst/>
                                <a:uLnTx/>
                                <a:uFillTx/>
                                <a:latin typeface="Cambria Math"/>
                              </a:rPr>
                              <m:t>𝐸𝑅</m:t>
                            </m:r>
                          </m:e>
                          <m:sub>
                            <m:r>
                              <a:rPr kumimoji="0" lang="en-US" sz="1200" b="0" i="1" u="none" strike="noStrike" kern="0" cap="none" spc="0" normalizeH="0" baseline="0" noProof="0">
                                <a:ln>
                                  <a:noFill/>
                                </a:ln>
                                <a:solidFill>
                                  <a:srgbClr val="000000"/>
                                </a:solidFill>
                                <a:effectLst/>
                                <a:uLnTx/>
                                <a:uFillTx/>
                                <a:latin typeface="Cambria Math"/>
                              </a:rPr>
                              <m:t>𝑆</m:t>
                            </m:r>
                          </m:sub>
                        </m:sSub>
                      </m:den>
                    </m:f>
                  </m:oMath>
                </a14:m>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rgbClr val="008000"/>
                  </a:buClr>
                  <a:buSzPct val="180000"/>
                  <a:buFontTx/>
                  <a:buNone/>
                  <a:tabLst/>
                  <a:defRPr/>
                </a:pPr>
                <a:r>
                  <a:rPr kumimoji="0" lang="en-US" sz="11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If “No” </a:t>
                </a:r>
                <a:r>
                  <a:rPr kumimoji="0" lang="en-US" sz="11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11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Step 7.  If “Yes” </a:t>
                </a:r>
                <a:r>
                  <a:rPr kumimoji="0" lang="en-US" sz="11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11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End</a:t>
                </a:r>
                <a:r>
                  <a:rPr kumimoji="0" lang="en-US" sz="11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a:t>
                </a:r>
                <a:endParaRPr kumimoji="0" lang="en-US" sz="11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endParaRPr lang="en-US" sz="1100" dirty="0" smtClean="0">
                  <a:latin typeface="Arial Black" panose="020B0A04020102020204" pitchFamily="34" charset="0"/>
                </a:endParaRPr>
              </a:p>
              <a:p>
                <a:r>
                  <a:rPr lang="en-US" sz="1100" dirty="0" smtClean="0">
                    <a:latin typeface="Arial" panose="020B0604020202020204" pitchFamily="34" charset="0"/>
                    <a:cs typeface="Arial" panose="020B0604020202020204" pitchFamily="34" charset="0"/>
                  </a:rPr>
                  <a:t>GLC</a:t>
                </a:r>
                <a:r>
                  <a:rPr lang="en-US" sz="1100" baseline="-25000" dirty="0" smtClean="0">
                    <a:latin typeface="Arial" panose="020B0604020202020204" pitchFamily="34" charset="0"/>
                    <a:cs typeface="Arial" panose="020B0604020202020204" pitchFamily="34" charset="0"/>
                  </a:rPr>
                  <a:t>max</a:t>
                </a:r>
                <a:r>
                  <a:rPr lang="en-US" sz="1100" dirty="0" smtClean="0">
                    <a:latin typeface="Arial" panose="020B0604020202020204" pitchFamily="34" charset="0"/>
                    <a:cs typeface="Arial" panose="020B0604020202020204" pitchFamily="34" charset="0"/>
                  </a:rPr>
                  <a:t> = maximum</a:t>
                </a:r>
                <a:r>
                  <a:rPr lang="en-US" sz="1100" baseline="0" dirty="0" smtClean="0">
                    <a:latin typeface="Arial" panose="020B0604020202020204" pitchFamily="34" charset="0"/>
                    <a:cs typeface="Arial" panose="020B0604020202020204" pitchFamily="34" charset="0"/>
                  </a:rPr>
                  <a:t> ground level concentration</a:t>
                </a:r>
              </a:p>
              <a:p>
                <a:r>
                  <a:rPr lang="en-US" sz="1100" baseline="0" dirty="0" smtClean="0">
                    <a:latin typeface="Arial" panose="020B0604020202020204" pitchFamily="34" charset="0"/>
                    <a:cs typeface="Arial" panose="020B0604020202020204" pitchFamily="34" charset="0"/>
                  </a:rPr>
                  <a:t>ESL = effects screening level</a:t>
                </a:r>
              </a:p>
              <a:p>
                <a:r>
                  <a:rPr lang="en-US" sz="1100" baseline="0" dirty="0" smtClean="0">
                    <a:latin typeface="Arial" panose="020B0604020202020204" pitchFamily="34" charset="0"/>
                    <a:cs typeface="Arial" panose="020B0604020202020204" pitchFamily="34" charset="0"/>
                  </a:rPr>
                  <a:t>ER</a:t>
                </a:r>
                <a:r>
                  <a:rPr lang="en-US" sz="1100" baseline="-25000" dirty="0" smtClean="0">
                    <a:latin typeface="Arial" panose="020B0604020202020204" pitchFamily="34" charset="0"/>
                    <a:cs typeface="Arial" panose="020B0604020202020204" pitchFamily="34" charset="0"/>
                  </a:rPr>
                  <a:t>P</a:t>
                </a:r>
                <a:r>
                  <a:rPr lang="en-US" sz="1100" baseline="0" dirty="0" smtClean="0">
                    <a:latin typeface="Arial" panose="020B0604020202020204" pitchFamily="34" charset="0"/>
                    <a:cs typeface="Arial" panose="020B0604020202020204" pitchFamily="34" charset="0"/>
                  </a:rPr>
                  <a:t> = project increase</a:t>
                </a:r>
              </a:p>
              <a:p>
                <a:r>
                  <a:rPr lang="en-US" sz="1100" baseline="0" dirty="0" smtClean="0">
                    <a:latin typeface="Arial" panose="020B0604020202020204" pitchFamily="34" charset="0"/>
                    <a:cs typeface="Arial" panose="020B0604020202020204" pitchFamily="34" charset="0"/>
                  </a:rPr>
                  <a:t>ER</a:t>
                </a:r>
                <a:r>
                  <a:rPr lang="en-US" sz="1100" baseline="-25000" dirty="0" smtClean="0">
                    <a:latin typeface="Arial" panose="020B0604020202020204" pitchFamily="34" charset="0"/>
                    <a:cs typeface="Arial" panose="020B0604020202020204" pitchFamily="34" charset="0"/>
                  </a:rPr>
                  <a:t>S</a:t>
                </a:r>
                <a:r>
                  <a:rPr lang="en-US" sz="1100" baseline="0" dirty="0" smtClean="0">
                    <a:latin typeface="Arial" panose="020B0604020202020204" pitchFamily="34" charset="0"/>
                    <a:cs typeface="Arial" panose="020B0604020202020204" pitchFamily="34" charset="0"/>
                  </a:rPr>
                  <a:t> = proposed site-wide emissions</a:t>
                </a:r>
                <a:endParaRPr lang="en-US" sz="1100" dirty="0">
                  <a:latin typeface="Arial" panose="020B0604020202020204" pitchFamily="34" charset="0"/>
                  <a:cs typeface="Arial" panose="020B0604020202020204" pitchFamily="34" charset="0"/>
                </a:endParaRPr>
              </a:p>
            </p:txBody>
          </p:sp>
        </mc:Choice>
        <mc:Fallback xmlns="">
          <p:sp>
            <p:nvSpPr>
              <p:cNvPr id="3" name="Notes Placeholder 2"/>
              <p:cNvSpPr>
                <a:spLocks noGrp="1"/>
              </p:cNvSpPr>
              <p:nvPr>
                <p:ph type="body" idx="1"/>
              </p:nvPr>
            </p:nvSpPr>
            <p:spPr/>
            <p:txBody>
              <a:bodyPr/>
              <a:lstStyle/>
              <a:p>
                <a:r>
                  <a:rPr lang="en-US" sz="1100" dirty="0" smtClean="0">
                    <a:latin typeface="Arial" panose="020B0604020202020204" pitchFamily="34" charset="0"/>
                    <a:cs typeface="Arial" panose="020B0604020202020204" pitchFamily="34" charset="0"/>
                  </a:rPr>
                  <a:t>Structure </a:t>
                </a:r>
                <a:r>
                  <a:rPr lang="en-US" sz="1100" dirty="0" smtClean="0">
                    <a:latin typeface="Arial" panose="020B0604020202020204" pitchFamily="34" charset="0"/>
                    <a:cs typeface="Arial" panose="020B0604020202020204" pitchFamily="34" charset="0"/>
                  </a:rPr>
                  <a:t>of </a:t>
                </a:r>
                <a:r>
                  <a:rPr lang="en-US" sz="1100" dirty="0" smtClean="0">
                    <a:latin typeface="Arial" panose="020B0604020202020204" pitchFamily="34" charset="0"/>
                    <a:cs typeface="Arial" panose="020B0604020202020204" pitchFamily="34" charset="0"/>
                  </a:rPr>
                  <a:t>Steps </a:t>
                </a:r>
                <a:r>
                  <a:rPr lang="en-US" sz="1100" dirty="0" smtClean="0">
                    <a:latin typeface="Arial" panose="020B0604020202020204" pitchFamily="34" charset="0"/>
                    <a:cs typeface="Arial" panose="020B0604020202020204" pitchFamily="34" charset="0"/>
                  </a:rPr>
                  <a:t>Example</a:t>
                </a:r>
              </a:p>
              <a:p>
                <a:endParaRPr lang="en-US" sz="1100" dirty="0" smtClean="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rgbClr val="008000"/>
                  </a:buClr>
                  <a:buSzPct val="180000"/>
                  <a:buFontTx/>
                  <a:buNone/>
                  <a:tabLst/>
                  <a:defRPr/>
                </a:pPr>
                <a:r>
                  <a:rPr kumimoji="0" lang="en-US" sz="11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Step 6: Ratio Test</a:t>
                </a:r>
              </a:p>
              <a:p>
                <a:pPr marL="0" marR="0" lvl="0" indent="0" algn="l" defTabSz="914400" rtl="0" eaLnBrk="1" fontAlgn="base" latinLnBrk="0" hangingPunct="1">
                  <a:lnSpc>
                    <a:spcPct val="100000"/>
                  </a:lnSpc>
                  <a:spcBef>
                    <a:spcPct val="20000"/>
                  </a:spcBef>
                  <a:spcAft>
                    <a:spcPct val="0"/>
                  </a:spcAft>
                  <a:buClr>
                    <a:srgbClr val="008000"/>
                  </a:buClr>
                  <a:buSzPct val="180000"/>
                  <a:buFontTx/>
                  <a:buNone/>
                  <a:tabLst/>
                  <a:defRPr/>
                </a:pPr>
                <a:r>
                  <a:rPr kumimoji="0" lang="en-US" sz="11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a:t>
                </a:r>
                <a:r>
                  <a:rPr kumimoji="0" lang="en-US" sz="11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Sum emission increases from the </a:t>
                </a:r>
                <a:r>
                  <a:rPr kumimoji="0" lang="en-US" sz="11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project to obtain </a:t>
                </a:r>
                <a:r>
                  <a:rPr kumimoji="0" lang="en-US" sz="11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total project </a:t>
                </a:r>
                <a:r>
                  <a:rPr kumimoji="0" lang="en-US" sz="11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increase</a:t>
                </a:r>
                <a:endParaRPr kumimoji="0" lang="en-US" sz="11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rgbClr val="008000"/>
                  </a:buClr>
                  <a:buSzPct val="180000"/>
                  <a:buFontTx/>
                  <a:buNone/>
                  <a:tabLst/>
                  <a:defRPr/>
                </a:pPr>
                <a:r>
                  <a:rPr kumimoji="0" lang="en-US" sz="11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a:t>
                </a:r>
                <a:r>
                  <a:rPr kumimoji="0" lang="en-US" sz="11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Sum currently authorized new and </a:t>
                </a:r>
                <a:r>
                  <a:rPr kumimoji="0" lang="en-US" sz="11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increased emissions </a:t>
                </a:r>
                <a:r>
                  <a:rPr kumimoji="0" lang="en-US" sz="11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from the </a:t>
                </a:r>
                <a:r>
                  <a:rPr kumimoji="0" lang="en-US" sz="11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project </a:t>
                </a:r>
              </a:p>
              <a:p>
                <a:pPr marL="0" marR="0" lvl="0" indent="0" algn="l" defTabSz="914400" rtl="0" eaLnBrk="1" fontAlgn="base" latinLnBrk="0" hangingPunct="1">
                  <a:lnSpc>
                    <a:spcPct val="100000"/>
                  </a:lnSpc>
                  <a:spcBef>
                    <a:spcPct val="20000"/>
                  </a:spcBef>
                  <a:spcAft>
                    <a:spcPct val="0"/>
                  </a:spcAft>
                  <a:buClr>
                    <a:srgbClr val="008000"/>
                  </a:buClr>
                  <a:buSzPct val="180000"/>
                  <a:buFontTx/>
                  <a:buNone/>
                  <a:tabLst/>
                  <a:defRPr/>
                </a:pPr>
                <a:endParaRPr kumimoji="0" lang="en-US" sz="11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rgbClr val="008000"/>
                  </a:buClr>
                  <a:buSzPct val="180000"/>
                  <a:buFontTx/>
                  <a:buNone/>
                  <a:tabLst/>
                  <a:defRPr/>
                </a:pPr>
                <a:r>
                  <a:rPr kumimoji="0" lang="en-US" sz="11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Is the following inequality true? </a:t>
                </a:r>
              </a:p>
              <a:p>
                <a:pPr marL="0" marR="0" lvl="0" indent="0" algn="l" defTabSz="914400" rtl="0" eaLnBrk="1" fontAlgn="base" latinLnBrk="0" hangingPunct="1">
                  <a:lnSpc>
                    <a:spcPct val="100000"/>
                  </a:lnSpc>
                  <a:spcBef>
                    <a:spcPct val="20000"/>
                  </a:spcBef>
                  <a:spcAft>
                    <a:spcPct val="0"/>
                  </a:spcAft>
                  <a:buClr>
                    <a:srgbClr val="008000"/>
                  </a:buClr>
                  <a:buSzPct val="180000"/>
                  <a:buFontTx/>
                  <a:buNone/>
                  <a:tabLst/>
                  <a:defRPr/>
                </a:pPr>
                <a:r>
                  <a:rPr kumimoji="0" lang="en-US" sz="11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11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1200" b="0" i="0" u="none" strike="noStrike" kern="0" cap="none" spc="0" normalizeH="0" baseline="0" noProof="0">
                    <a:ln>
                      <a:noFill/>
                    </a:ln>
                    <a:solidFill>
                      <a:srgbClr val="000000"/>
                    </a:solidFill>
                    <a:effectLst/>
                    <a:uLnTx/>
                    <a:uFillTx/>
                    <a:latin typeface="Cambria Math"/>
                  </a:rPr>
                  <a:t>〖𝐺𝐿𝐶〗_𝑚𝑎𝑥/𝐸𝑆𝐿≤〖𝐸𝑅〗_𝑃/〖𝐸𝑅〗_𝑆 </a:t>
                </a:r>
                <a:endPar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rgbClr val="008000"/>
                  </a:buClr>
                  <a:buSzPct val="180000"/>
                  <a:buFontTx/>
                  <a:buNone/>
                  <a:tabLst/>
                  <a:defRPr/>
                </a:pPr>
                <a:r>
                  <a:rPr kumimoji="0" lang="en-US" sz="11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If “No” </a:t>
                </a:r>
                <a:r>
                  <a:rPr kumimoji="0" lang="en-US" sz="11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11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Step 7.  If “Yes” </a:t>
                </a:r>
                <a:r>
                  <a:rPr kumimoji="0" lang="en-US" sz="11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11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End</a:t>
                </a:r>
                <a:r>
                  <a:rPr kumimoji="0" lang="en-US" sz="11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a:t>
                </a:r>
                <a:endParaRPr kumimoji="0" lang="en-US" sz="11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endParaRPr lang="en-US" sz="1100" dirty="0" smtClean="0">
                  <a:latin typeface="Arial Black" panose="020B0A04020102020204" pitchFamily="34" charset="0"/>
                </a:endParaRPr>
              </a:p>
              <a:p>
                <a:r>
                  <a:rPr lang="en-US" sz="1100" dirty="0" err="1" smtClean="0">
                    <a:latin typeface="Arial" panose="020B0604020202020204" pitchFamily="34" charset="0"/>
                    <a:cs typeface="Arial" panose="020B0604020202020204" pitchFamily="34" charset="0"/>
                  </a:rPr>
                  <a:t>GLC</a:t>
                </a:r>
                <a:r>
                  <a:rPr lang="en-US" sz="1100" baseline="-25000" dirty="0" err="1" smtClean="0">
                    <a:latin typeface="Arial" panose="020B0604020202020204" pitchFamily="34" charset="0"/>
                    <a:cs typeface="Arial" panose="020B0604020202020204" pitchFamily="34" charset="0"/>
                  </a:rPr>
                  <a:t>max</a:t>
                </a:r>
                <a:r>
                  <a:rPr lang="en-US" sz="1100" dirty="0" smtClean="0">
                    <a:latin typeface="Arial" panose="020B0604020202020204" pitchFamily="34" charset="0"/>
                    <a:cs typeface="Arial" panose="020B0604020202020204" pitchFamily="34" charset="0"/>
                  </a:rPr>
                  <a:t> = maximum</a:t>
                </a:r>
                <a:r>
                  <a:rPr lang="en-US" sz="1100" baseline="0" dirty="0" smtClean="0">
                    <a:latin typeface="Arial" panose="020B0604020202020204" pitchFamily="34" charset="0"/>
                    <a:cs typeface="Arial" panose="020B0604020202020204" pitchFamily="34" charset="0"/>
                  </a:rPr>
                  <a:t> ground level concentration</a:t>
                </a:r>
              </a:p>
              <a:p>
                <a:r>
                  <a:rPr lang="en-US" sz="1100" baseline="0" dirty="0" smtClean="0">
                    <a:latin typeface="Arial" panose="020B0604020202020204" pitchFamily="34" charset="0"/>
                    <a:cs typeface="Arial" panose="020B0604020202020204" pitchFamily="34" charset="0"/>
                  </a:rPr>
                  <a:t>ESL = effects screening level</a:t>
                </a:r>
              </a:p>
              <a:p>
                <a:r>
                  <a:rPr lang="en-US" sz="1100" baseline="0" dirty="0" smtClean="0">
                    <a:latin typeface="Arial" panose="020B0604020202020204" pitchFamily="34" charset="0"/>
                    <a:cs typeface="Arial" panose="020B0604020202020204" pitchFamily="34" charset="0"/>
                  </a:rPr>
                  <a:t>ER</a:t>
                </a:r>
                <a:r>
                  <a:rPr lang="en-US" sz="1100" baseline="-25000" dirty="0" smtClean="0">
                    <a:latin typeface="Arial" panose="020B0604020202020204" pitchFamily="34" charset="0"/>
                    <a:cs typeface="Arial" panose="020B0604020202020204" pitchFamily="34" charset="0"/>
                  </a:rPr>
                  <a:t>P</a:t>
                </a:r>
                <a:r>
                  <a:rPr lang="en-US" sz="1100" baseline="0" dirty="0" smtClean="0">
                    <a:latin typeface="Arial" panose="020B0604020202020204" pitchFamily="34" charset="0"/>
                    <a:cs typeface="Arial" panose="020B0604020202020204" pitchFamily="34" charset="0"/>
                  </a:rPr>
                  <a:t> = project increase</a:t>
                </a:r>
              </a:p>
              <a:p>
                <a:r>
                  <a:rPr lang="en-US" sz="1100" baseline="0" dirty="0" smtClean="0">
                    <a:latin typeface="Arial" panose="020B0604020202020204" pitchFamily="34" charset="0"/>
                    <a:cs typeface="Arial" panose="020B0604020202020204" pitchFamily="34" charset="0"/>
                  </a:rPr>
                  <a:t>ER</a:t>
                </a:r>
                <a:r>
                  <a:rPr lang="en-US" sz="1100" baseline="-25000" dirty="0" smtClean="0">
                    <a:latin typeface="Arial" panose="020B0604020202020204" pitchFamily="34" charset="0"/>
                    <a:cs typeface="Arial" panose="020B0604020202020204" pitchFamily="34" charset="0"/>
                  </a:rPr>
                  <a:t>S</a:t>
                </a:r>
                <a:r>
                  <a:rPr lang="en-US" sz="1100" baseline="0" dirty="0" smtClean="0">
                    <a:latin typeface="Arial" panose="020B0604020202020204" pitchFamily="34" charset="0"/>
                    <a:cs typeface="Arial" panose="020B0604020202020204" pitchFamily="34" charset="0"/>
                  </a:rPr>
                  <a:t> = proposed site-wide emissions</a:t>
                </a:r>
                <a:endParaRPr lang="en-US" sz="1100" dirty="0">
                  <a:latin typeface="Arial" panose="020B0604020202020204" pitchFamily="34" charset="0"/>
                  <a:cs typeface="Arial" panose="020B0604020202020204" pitchFamily="34" charset="0"/>
                </a:endParaRPr>
              </a:p>
            </p:txBody>
          </p:sp>
        </mc:Fallback>
      </mc:AlternateContent>
      <p:sp>
        <p:nvSpPr>
          <p:cNvPr id="4" name="Slide Number Placeholder 3"/>
          <p:cNvSpPr>
            <a:spLocks noGrp="1"/>
          </p:cNvSpPr>
          <p:nvPr>
            <p:ph type="sldNum" sz="quarter" idx="10"/>
          </p:nvPr>
        </p:nvSpPr>
        <p:spPr/>
        <p:txBody>
          <a:bodyPr/>
          <a:lstStyle/>
          <a:p>
            <a:pPr>
              <a:defRPr/>
            </a:pPr>
            <a:fld id="{D5960B5E-EED7-4BD9-9D04-071872A0E434}" type="slidenum">
              <a:rPr lang="en-US" smtClean="0"/>
              <a:pPr>
                <a:defRPr/>
              </a:pPr>
              <a:t>6</a:t>
            </a:fld>
            <a:endParaRPr lang="en-US" dirty="0"/>
          </a:p>
        </p:txBody>
      </p:sp>
    </p:spTree>
    <p:extLst>
      <p:ext uri="{BB962C8B-B14F-4D97-AF65-F5344CB8AC3E}">
        <p14:creationId xmlns:p14="http://schemas.microsoft.com/office/powerpoint/2010/main" val="2772185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Steps Removed</a:t>
            </a:r>
          </a:p>
          <a:p>
            <a:endParaRPr lang="en-US" sz="1100" dirty="0" smtClean="0"/>
          </a:p>
          <a:p>
            <a:pPr marL="171450" indent="-171450">
              <a:buFont typeface="Arial" panose="020B0604020202020204" pitchFamily="34" charset="0"/>
              <a:buChar char="•"/>
            </a:pPr>
            <a:r>
              <a:rPr lang="en-US" sz="1100" dirty="0" smtClean="0"/>
              <a:t>Step 2 Toxicology Screening List</a:t>
            </a:r>
          </a:p>
          <a:p>
            <a:pPr marL="171450" indent="-171450">
              <a:buFont typeface="Arial" panose="020B0604020202020204" pitchFamily="34" charset="0"/>
              <a:buChar char="•"/>
            </a:pPr>
            <a:r>
              <a:rPr lang="en-US" sz="1100" dirty="0" smtClean="0"/>
              <a:t>Step 3 APWL</a:t>
            </a:r>
          </a:p>
          <a:p>
            <a:pPr marL="171450" indent="-171450">
              <a:buFont typeface="Arial" panose="020B0604020202020204" pitchFamily="34" charset="0"/>
              <a:buChar char="•"/>
            </a:pPr>
            <a:r>
              <a:rPr lang="en-US" sz="1100" dirty="0" smtClean="0"/>
              <a:t>Step 6 Chemical Substitution</a:t>
            </a:r>
          </a:p>
          <a:p>
            <a:pPr marL="171450" indent="-171450">
              <a:buFont typeface="Arial" panose="020B0604020202020204" pitchFamily="34" charset="0"/>
              <a:buChar char="•"/>
            </a:pPr>
            <a:r>
              <a:rPr lang="en-US" sz="1100" dirty="0" smtClean="0"/>
              <a:t>Step 7 Annual Reduction</a:t>
            </a:r>
          </a:p>
          <a:p>
            <a:pPr marL="171450" indent="-171450">
              <a:buFont typeface="Arial" panose="020B0604020202020204" pitchFamily="34" charset="0"/>
              <a:buChar char="•"/>
            </a:pPr>
            <a:r>
              <a:rPr lang="en-US" sz="1100" dirty="0" smtClean="0"/>
              <a:t>Step 8 Permit or Project Modeling</a:t>
            </a:r>
          </a:p>
          <a:p>
            <a:pPr marL="171450" indent="-171450">
              <a:buFont typeface="Arial" panose="020B0604020202020204" pitchFamily="34" charset="0"/>
              <a:buChar char="•"/>
            </a:pPr>
            <a:r>
              <a:rPr lang="en-US" sz="1100" dirty="0" smtClean="0"/>
              <a:t>Steps 9B and 9C Permit Modeling</a:t>
            </a:r>
            <a:endParaRPr lang="en-US" sz="1100" dirty="0"/>
          </a:p>
        </p:txBody>
      </p:sp>
      <p:sp>
        <p:nvSpPr>
          <p:cNvPr id="4" name="Slide Number Placeholder 3"/>
          <p:cNvSpPr>
            <a:spLocks noGrp="1"/>
          </p:cNvSpPr>
          <p:nvPr>
            <p:ph type="sldNum" sz="quarter" idx="10"/>
          </p:nvPr>
        </p:nvSpPr>
        <p:spPr/>
        <p:txBody>
          <a:bodyPr/>
          <a:lstStyle/>
          <a:p>
            <a:pPr>
              <a:defRPr/>
            </a:pPr>
            <a:fld id="{D5960B5E-EED7-4BD9-9D04-071872A0E434}" type="slidenum">
              <a:rPr lang="en-US" smtClean="0"/>
              <a:pPr>
                <a:defRPr/>
              </a:pPr>
              <a:t>7</a:t>
            </a:fld>
            <a:endParaRPr lang="en-US" dirty="0"/>
          </a:p>
        </p:txBody>
      </p:sp>
    </p:spTree>
    <p:extLst>
      <p:ext uri="{BB962C8B-B14F-4D97-AF65-F5344CB8AC3E}">
        <p14:creationId xmlns:p14="http://schemas.microsoft.com/office/powerpoint/2010/main" val="310699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100" dirty="0" smtClean="0"/>
                  <a:t>Technical</a:t>
                </a:r>
                <a:r>
                  <a:rPr lang="en-US" sz="1100" baseline="0" dirty="0" smtClean="0"/>
                  <a:t> Change 10% Step</a:t>
                </a:r>
              </a:p>
              <a:p>
                <a:endParaRPr lang="en-US" baseline="0" dirty="0" smtClean="0"/>
              </a:p>
              <a:p>
                <a:endParaRPr lang="en-US" baseline="0" dirty="0" smtClean="0"/>
              </a:p>
              <a:p>
                <a:pPr marL="0" marR="0" lvl="0" indent="0" algn="l" defTabSz="914400" rtl="0" eaLnBrk="1" fontAlgn="base" latinLnBrk="0" hangingPunct="1">
                  <a:lnSpc>
                    <a:spcPct val="100000"/>
                  </a:lnSpc>
                  <a:spcBef>
                    <a:spcPct val="20000"/>
                  </a:spcBef>
                  <a:spcAft>
                    <a:spcPct val="0"/>
                  </a:spcAft>
                  <a:buClr>
                    <a:srgbClr val="008000"/>
                  </a:buClr>
                  <a:buSzPct val="180000"/>
                  <a:buFontTx/>
                  <a:buNone/>
                  <a:tabLst/>
                  <a:defRPr/>
                </a:pPr>
                <a:endParaRPr kumimoji="0" lang="en-US" sz="900" b="0" i="0" u="none" strike="noStrike" kern="1200" cap="none" spc="0" normalizeH="0" baseline="0" noProof="0" dirty="0" smtClean="0">
                  <a:ln>
                    <a:noFill/>
                  </a:ln>
                  <a:solidFill>
                    <a:schemeClr val="tx1"/>
                  </a:solidFill>
                  <a:effectLst/>
                  <a:uLnTx/>
                  <a:uFillTx/>
                  <a:latin typeface="Arial" charset="0"/>
                  <a:ea typeface="+mn-ea"/>
                </a:endParaRPr>
              </a:p>
              <a:p>
                <a:pPr marL="0" marR="0" lvl="0" indent="0" algn="l" defTabSz="914400" rtl="0" eaLnBrk="1" fontAlgn="base" latinLnBrk="0" hangingPunct="1">
                  <a:lnSpc>
                    <a:spcPct val="100000"/>
                  </a:lnSpc>
                  <a:spcBef>
                    <a:spcPct val="20000"/>
                  </a:spcBef>
                  <a:spcAft>
                    <a:spcPct val="0"/>
                  </a:spcAft>
                  <a:buClr>
                    <a:srgbClr val="008000"/>
                  </a:buClr>
                  <a:buSzPct val="180000"/>
                  <a:buFontTx/>
                  <a:buNone/>
                  <a:tabLst/>
                  <a:defRPr/>
                </a:pPr>
                <a14:m>
                  <m:oMathPara xmlns:m="http://schemas.openxmlformats.org/officeDocument/2006/math">
                    <m:oMathParaPr>
                      <m:jc m:val="centerGroup"/>
                    </m:oMathParaPr>
                    <m:oMath xmlns:m="http://schemas.openxmlformats.org/officeDocument/2006/math">
                      <m:sSub>
                        <m:sSubPr>
                          <m:ctrlPr>
                            <a:rPr kumimoji="0" lang="en-US" sz="1100" b="0" i="1" u="none" strike="noStrike" kern="0" cap="none" spc="0" normalizeH="0" baseline="0" noProof="0" smtClean="0">
                              <a:ln>
                                <a:noFill/>
                              </a:ln>
                              <a:solidFill>
                                <a:srgbClr val="000000"/>
                              </a:solidFill>
                              <a:effectLst/>
                              <a:uLnTx/>
                              <a:uFillTx/>
                              <a:latin typeface="Cambria Math"/>
                            </a:rPr>
                          </m:ctrlPr>
                        </m:sSubPr>
                        <m:e>
                          <m:r>
                            <a:rPr kumimoji="0" lang="en-US" sz="1100" b="0" i="1" u="none" strike="noStrike" kern="0" cap="none" spc="0" normalizeH="0" baseline="0" noProof="0">
                              <a:ln>
                                <a:noFill/>
                              </a:ln>
                              <a:solidFill>
                                <a:srgbClr val="000000"/>
                              </a:solidFill>
                              <a:effectLst/>
                              <a:uLnTx/>
                              <a:uFillTx/>
                              <a:latin typeface="Cambria Math"/>
                            </a:rPr>
                            <m:t>𝐸</m:t>
                          </m:r>
                        </m:e>
                        <m:sub>
                          <m:r>
                            <a:rPr kumimoji="0" lang="en-US" sz="1100" b="0" i="1" u="none" strike="noStrike" kern="0" cap="none" spc="0" normalizeH="0" baseline="0" noProof="0">
                              <a:ln>
                                <a:noFill/>
                              </a:ln>
                              <a:solidFill>
                                <a:srgbClr val="000000"/>
                              </a:solidFill>
                              <a:effectLst/>
                              <a:uLnTx/>
                              <a:uFillTx/>
                              <a:latin typeface="Cambria Math"/>
                            </a:rPr>
                            <m:t>𝑖</m:t>
                          </m:r>
                          <m:r>
                            <a:rPr kumimoji="0" lang="en-US" sz="1100" b="0" i="1" u="none" strike="noStrike" kern="0" cap="none" spc="0" normalizeH="0" baseline="0" noProof="0">
                              <a:ln>
                                <a:noFill/>
                              </a:ln>
                              <a:solidFill>
                                <a:srgbClr val="000000"/>
                              </a:solidFill>
                              <a:effectLst/>
                              <a:uLnTx/>
                              <a:uFillTx/>
                              <a:latin typeface="Cambria Math"/>
                            </a:rPr>
                            <m:t>−</m:t>
                          </m:r>
                          <m:r>
                            <a:rPr kumimoji="0" lang="en-US" sz="1100" b="0" i="1" u="none" strike="noStrike" kern="0" cap="none" spc="0" normalizeH="0" baseline="0" noProof="0">
                              <a:ln>
                                <a:noFill/>
                              </a:ln>
                              <a:solidFill>
                                <a:srgbClr val="000000"/>
                              </a:solidFill>
                              <a:effectLst/>
                              <a:uLnTx/>
                              <a:uFillTx/>
                              <a:latin typeface="Cambria Math"/>
                            </a:rPr>
                            <m:t>𝑛</m:t>
                          </m:r>
                        </m:sub>
                      </m:sSub>
                      <m:r>
                        <a:rPr kumimoji="0" lang="en-US" sz="1100" b="0" i="1" u="none" strike="noStrike" kern="0" cap="none" spc="0" normalizeH="0" baseline="0" noProof="0">
                          <a:ln>
                            <a:noFill/>
                          </a:ln>
                          <a:solidFill>
                            <a:srgbClr val="000000"/>
                          </a:solidFill>
                          <a:effectLst/>
                          <a:uLnTx/>
                          <a:uFillTx/>
                          <a:latin typeface="Cambria Math"/>
                        </a:rPr>
                        <m:t>=0.1</m:t>
                      </m:r>
                      <m:d>
                        <m:dPr>
                          <m:begChr m:val="["/>
                          <m:endChr m:val="]"/>
                          <m:ctrlPr>
                            <a:rPr kumimoji="0" lang="en-US" sz="1100" b="0" i="1" u="none" strike="noStrike" kern="0" cap="none" spc="0" normalizeH="0" baseline="0" noProof="0">
                              <a:ln>
                                <a:noFill/>
                              </a:ln>
                              <a:solidFill>
                                <a:srgbClr val="000000"/>
                              </a:solidFill>
                              <a:effectLst/>
                              <a:uLnTx/>
                              <a:uFillTx/>
                              <a:latin typeface="Cambria Math"/>
                            </a:rPr>
                          </m:ctrlPr>
                        </m:dPr>
                        <m:e>
                          <m:f>
                            <m:fPr>
                              <m:ctrlPr>
                                <a:rPr kumimoji="0" lang="en-US" sz="1100" b="0" i="1" u="none" strike="noStrike" kern="0" cap="none" spc="0" normalizeH="0" baseline="0" noProof="0">
                                  <a:ln>
                                    <a:noFill/>
                                  </a:ln>
                                  <a:solidFill>
                                    <a:srgbClr val="000000"/>
                                  </a:solidFill>
                                  <a:effectLst/>
                                  <a:uLnTx/>
                                  <a:uFillTx/>
                                  <a:latin typeface="Cambria Math"/>
                                </a:rPr>
                              </m:ctrlPr>
                            </m:fPr>
                            <m:num>
                              <m:sSub>
                                <m:sSubPr>
                                  <m:ctrlPr>
                                    <a:rPr kumimoji="0" lang="en-US" sz="1100" b="0" i="1" u="none" strike="noStrike" kern="0" cap="none" spc="0" normalizeH="0" baseline="0" noProof="0">
                                      <a:ln>
                                        <a:noFill/>
                                      </a:ln>
                                      <a:solidFill>
                                        <a:srgbClr val="000000"/>
                                      </a:solidFill>
                                      <a:effectLst/>
                                      <a:uLnTx/>
                                      <a:uFillTx/>
                                      <a:latin typeface="Cambria Math"/>
                                    </a:rPr>
                                  </m:ctrlPr>
                                </m:sSubPr>
                                <m:e>
                                  <m:r>
                                    <a:rPr kumimoji="0" lang="en-US" sz="1100" b="0" i="1" u="none" strike="noStrike" kern="0" cap="none" spc="0" normalizeH="0" baseline="0" noProof="0">
                                      <a:ln>
                                        <a:noFill/>
                                      </a:ln>
                                      <a:solidFill>
                                        <a:srgbClr val="000000"/>
                                      </a:solidFill>
                                      <a:effectLst/>
                                      <a:uLnTx/>
                                      <a:uFillTx/>
                                      <a:latin typeface="Cambria Math"/>
                                    </a:rPr>
                                    <m:t>𝐸𝑅</m:t>
                                  </m:r>
                                </m:e>
                                <m:sub>
                                  <m:r>
                                    <a:rPr kumimoji="0" lang="en-US" sz="1100" b="0" i="1" u="none" strike="noStrike" kern="0" cap="none" spc="0" normalizeH="0" baseline="0" noProof="0">
                                      <a:ln>
                                        <a:noFill/>
                                      </a:ln>
                                      <a:solidFill>
                                        <a:srgbClr val="000000"/>
                                      </a:solidFill>
                                      <a:effectLst/>
                                      <a:uLnTx/>
                                      <a:uFillTx/>
                                      <a:latin typeface="Cambria Math"/>
                                    </a:rPr>
                                    <m:t>1</m:t>
                                  </m:r>
                                </m:sub>
                              </m:sSub>
                            </m:num>
                            <m:den>
                              <m:sSub>
                                <m:sSubPr>
                                  <m:ctrlPr>
                                    <a:rPr kumimoji="0" lang="en-US" sz="1100" b="0" i="1" u="none" strike="noStrike" kern="0" cap="none" spc="0" normalizeH="0" baseline="0" noProof="0">
                                      <a:ln>
                                        <a:noFill/>
                                      </a:ln>
                                      <a:solidFill>
                                        <a:srgbClr val="000000"/>
                                      </a:solidFill>
                                      <a:effectLst/>
                                      <a:uLnTx/>
                                      <a:uFillTx/>
                                      <a:latin typeface="Cambria Math"/>
                                    </a:rPr>
                                  </m:ctrlPr>
                                </m:sSubPr>
                                <m:e>
                                  <m:r>
                                    <a:rPr kumimoji="0" lang="en-US" sz="1100" b="0" i="1" u="none" strike="noStrike" kern="0" cap="none" spc="0" normalizeH="0" baseline="0" noProof="0">
                                      <a:ln>
                                        <a:noFill/>
                                      </a:ln>
                                      <a:solidFill>
                                        <a:srgbClr val="000000"/>
                                      </a:solidFill>
                                      <a:effectLst/>
                                      <a:uLnTx/>
                                      <a:uFillTx/>
                                      <a:latin typeface="Cambria Math"/>
                                    </a:rPr>
                                    <m:t>𝐸</m:t>
                                  </m:r>
                                </m:e>
                                <m:sub>
                                  <m:r>
                                    <a:rPr kumimoji="0" lang="en-US" sz="1100" b="0" i="1" u="none" strike="noStrike" kern="0" cap="none" spc="0" normalizeH="0" baseline="0" noProof="0">
                                      <a:ln>
                                        <a:noFill/>
                                      </a:ln>
                                      <a:solidFill>
                                        <a:srgbClr val="000000"/>
                                      </a:solidFill>
                                      <a:effectLst/>
                                      <a:uLnTx/>
                                      <a:uFillTx/>
                                      <a:latin typeface="Cambria Math"/>
                                    </a:rPr>
                                    <m:t>𝑡𝑜𝑡𝑎𝑙</m:t>
                                  </m:r>
                                </m:sub>
                              </m:sSub>
                            </m:den>
                          </m:f>
                          <m:r>
                            <a:rPr kumimoji="0" lang="en-US" sz="1100" b="0" i="1" u="none" strike="noStrike" kern="0" cap="none" spc="0" normalizeH="0" baseline="0" noProof="0">
                              <a:ln>
                                <a:noFill/>
                              </a:ln>
                              <a:solidFill>
                                <a:srgbClr val="000000"/>
                              </a:solidFill>
                              <a:effectLst/>
                              <a:uLnTx/>
                              <a:uFillTx/>
                              <a:latin typeface="Cambria Math"/>
                            </a:rPr>
                            <m:t>×</m:t>
                          </m:r>
                          <m:d>
                            <m:dPr>
                              <m:ctrlPr>
                                <a:rPr kumimoji="0" lang="en-US" sz="1100" b="0" i="1" u="none" strike="noStrike" kern="0" cap="none" spc="0" normalizeH="0" baseline="0" noProof="0">
                                  <a:ln>
                                    <a:noFill/>
                                  </a:ln>
                                  <a:solidFill>
                                    <a:srgbClr val="000000"/>
                                  </a:solidFill>
                                  <a:effectLst/>
                                  <a:uLnTx/>
                                  <a:uFillTx/>
                                  <a:latin typeface="Cambria Math"/>
                                </a:rPr>
                              </m:ctrlPr>
                            </m:dPr>
                            <m:e>
                              <m:f>
                                <m:fPr>
                                  <m:ctrlPr>
                                    <a:rPr kumimoji="0" lang="en-US" sz="1100" b="0" i="1" u="none" strike="noStrike" kern="0" cap="none" spc="0" normalizeH="0" baseline="0" noProof="0">
                                      <a:ln>
                                        <a:noFill/>
                                      </a:ln>
                                      <a:solidFill>
                                        <a:srgbClr val="000000"/>
                                      </a:solidFill>
                                      <a:effectLst/>
                                      <a:uLnTx/>
                                      <a:uFillTx/>
                                      <a:latin typeface="Cambria Math"/>
                                    </a:rPr>
                                  </m:ctrlPr>
                                </m:fPr>
                                <m:num>
                                  <m:r>
                                    <a:rPr kumimoji="0" lang="en-US" sz="1100" b="0" i="1" u="none" strike="noStrike" kern="0" cap="none" spc="0" normalizeH="0" baseline="0" noProof="0">
                                      <a:ln>
                                        <a:noFill/>
                                      </a:ln>
                                      <a:solidFill>
                                        <a:srgbClr val="000000"/>
                                      </a:solidFill>
                                      <a:effectLst/>
                                      <a:uLnTx/>
                                      <a:uFillTx/>
                                      <a:latin typeface="Cambria Math"/>
                                    </a:rPr>
                                    <m:t>𝐸𝑆𝐿</m:t>
                                  </m:r>
                                </m:num>
                                <m:den>
                                  <m:sSub>
                                    <m:sSubPr>
                                      <m:ctrlPr>
                                        <a:rPr kumimoji="0" lang="en-US" sz="1100" b="0" i="1" u="none" strike="noStrike" kern="0" cap="none" spc="0" normalizeH="0" baseline="0" noProof="0">
                                          <a:ln>
                                            <a:noFill/>
                                          </a:ln>
                                          <a:solidFill>
                                            <a:srgbClr val="000000"/>
                                          </a:solidFill>
                                          <a:effectLst/>
                                          <a:uLnTx/>
                                          <a:uFillTx/>
                                          <a:latin typeface="Cambria Math"/>
                                        </a:rPr>
                                      </m:ctrlPr>
                                    </m:sSubPr>
                                    <m:e>
                                      <m:r>
                                        <a:rPr kumimoji="0" lang="en-US" sz="1100" b="0" i="1" u="none" strike="noStrike" kern="0" cap="none" spc="0" normalizeH="0" baseline="0" noProof="0">
                                          <a:ln>
                                            <a:noFill/>
                                          </a:ln>
                                          <a:solidFill>
                                            <a:srgbClr val="000000"/>
                                          </a:solidFill>
                                          <a:effectLst/>
                                          <a:uLnTx/>
                                          <a:uFillTx/>
                                          <a:latin typeface="Cambria Math"/>
                                        </a:rPr>
                                        <m:t>𝑋</m:t>
                                      </m:r>
                                    </m:e>
                                    <m:sub>
                                      <m:r>
                                        <a:rPr kumimoji="0" lang="en-US" sz="1100" b="0" i="1" u="none" strike="noStrike" kern="0" cap="none" spc="0" normalizeH="0" baseline="0" noProof="0">
                                          <a:ln>
                                            <a:noFill/>
                                          </a:ln>
                                          <a:solidFill>
                                            <a:srgbClr val="000000"/>
                                          </a:solidFill>
                                          <a:effectLst/>
                                          <a:uLnTx/>
                                          <a:uFillTx/>
                                          <a:latin typeface="Cambria Math"/>
                                        </a:rPr>
                                        <m:t>1</m:t>
                                      </m:r>
                                    </m:sub>
                                  </m:sSub>
                                </m:den>
                              </m:f>
                            </m:e>
                          </m:d>
                          <m:r>
                            <a:rPr kumimoji="0" lang="en-US" sz="1100" b="0" i="1" u="none" strike="noStrike" kern="0" cap="none" spc="0" normalizeH="0" baseline="0" noProof="0">
                              <a:ln>
                                <a:noFill/>
                              </a:ln>
                              <a:solidFill>
                                <a:srgbClr val="000000"/>
                              </a:solidFill>
                              <a:effectLst/>
                              <a:uLnTx/>
                              <a:uFillTx/>
                              <a:latin typeface="Cambria Math"/>
                            </a:rPr>
                            <m:t>+</m:t>
                          </m:r>
                          <m:f>
                            <m:fPr>
                              <m:ctrlPr>
                                <a:rPr kumimoji="0" lang="en-US" sz="1100" b="0" i="1" u="none" strike="noStrike" kern="0" cap="none" spc="0" normalizeH="0" baseline="0" noProof="0">
                                  <a:ln>
                                    <a:noFill/>
                                  </a:ln>
                                  <a:solidFill>
                                    <a:srgbClr val="000000"/>
                                  </a:solidFill>
                                  <a:effectLst/>
                                  <a:uLnTx/>
                                  <a:uFillTx/>
                                  <a:latin typeface="Cambria Math"/>
                                </a:rPr>
                              </m:ctrlPr>
                            </m:fPr>
                            <m:num>
                              <m:sSub>
                                <m:sSubPr>
                                  <m:ctrlPr>
                                    <a:rPr kumimoji="0" lang="en-US" sz="1100" b="0" i="1" u="none" strike="noStrike" kern="0" cap="none" spc="0" normalizeH="0" baseline="0" noProof="0">
                                      <a:ln>
                                        <a:noFill/>
                                      </a:ln>
                                      <a:solidFill>
                                        <a:srgbClr val="000000"/>
                                      </a:solidFill>
                                      <a:effectLst/>
                                      <a:uLnTx/>
                                      <a:uFillTx/>
                                      <a:latin typeface="Cambria Math"/>
                                    </a:rPr>
                                  </m:ctrlPr>
                                </m:sSubPr>
                                <m:e>
                                  <m:r>
                                    <a:rPr kumimoji="0" lang="en-US" sz="1100" b="0" i="1" u="none" strike="noStrike" kern="0" cap="none" spc="0" normalizeH="0" baseline="0" noProof="0">
                                      <a:ln>
                                        <a:noFill/>
                                      </a:ln>
                                      <a:solidFill>
                                        <a:srgbClr val="000000"/>
                                      </a:solidFill>
                                      <a:effectLst/>
                                      <a:uLnTx/>
                                      <a:uFillTx/>
                                      <a:latin typeface="Cambria Math"/>
                                    </a:rPr>
                                    <m:t>𝐸𝑅</m:t>
                                  </m:r>
                                </m:e>
                                <m:sub>
                                  <m:r>
                                    <a:rPr kumimoji="0" lang="en-US" sz="1100" b="0" i="1" u="none" strike="noStrike" kern="0" cap="none" spc="0" normalizeH="0" baseline="0" noProof="0">
                                      <a:ln>
                                        <a:noFill/>
                                      </a:ln>
                                      <a:solidFill>
                                        <a:srgbClr val="000000"/>
                                      </a:solidFill>
                                      <a:effectLst/>
                                      <a:uLnTx/>
                                      <a:uFillTx/>
                                      <a:latin typeface="Cambria Math"/>
                                    </a:rPr>
                                    <m:t>2</m:t>
                                  </m:r>
                                </m:sub>
                              </m:sSub>
                            </m:num>
                            <m:den>
                              <m:sSub>
                                <m:sSubPr>
                                  <m:ctrlPr>
                                    <a:rPr kumimoji="0" lang="en-US" sz="1100" b="0" i="1" u="none" strike="noStrike" kern="0" cap="none" spc="0" normalizeH="0" baseline="0" noProof="0">
                                      <a:ln>
                                        <a:noFill/>
                                      </a:ln>
                                      <a:solidFill>
                                        <a:srgbClr val="000000"/>
                                      </a:solidFill>
                                      <a:effectLst/>
                                      <a:uLnTx/>
                                      <a:uFillTx/>
                                      <a:latin typeface="Cambria Math"/>
                                    </a:rPr>
                                  </m:ctrlPr>
                                </m:sSubPr>
                                <m:e>
                                  <m:r>
                                    <a:rPr kumimoji="0" lang="en-US" sz="1100" b="0" i="1" u="none" strike="noStrike" kern="0" cap="none" spc="0" normalizeH="0" baseline="0" noProof="0">
                                      <a:ln>
                                        <a:noFill/>
                                      </a:ln>
                                      <a:solidFill>
                                        <a:srgbClr val="000000"/>
                                      </a:solidFill>
                                      <a:effectLst/>
                                      <a:uLnTx/>
                                      <a:uFillTx/>
                                      <a:latin typeface="Cambria Math"/>
                                    </a:rPr>
                                    <m:t>𝐸</m:t>
                                  </m:r>
                                </m:e>
                                <m:sub>
                                  <m:r>
                                    <a:rPr kumimoji="0" lang="en-US" sz="1100" b="0" i="1" u="none" strike="noStrike" kern="0" cap="none" spc="0" normalizeH="0" baseline="0" noProof="0">
                                      <a:ln>
                                        <a:noFill/>
                                      </a:ln>
                                      <a:solidFill>
                                        <a:srgbClr val="000000"/>
                                      </a:solidFill>
                                      <a:effectLst/>
                                      <a:uLnTx/>
                                      <a:uFillTx/>
                                      <a:latin typeface="Cambria Math"/>
                                    </a:rPr>
                                    <m:t>𝑡𝑜𝑡𝑎𝑙</m:t>
                                  </m:r>
                                </m:sub>
                              </m:sSub>
                            </m:den>
                          </m:f>
                          <m:r>
                            <a:rPr kumimoji="0" lang="en-US" sz="1100" b="0" i="1" u="none" strike="noStrike" kern="0" cap="none" spc="0" normalizeH="0" baseline="0" noProof="0">
                              <a:ln>
                                <a:noFill/>
                              </a:ln>
                              <a:solidFill>
                                <a:srgbClr val="000000"/>
                              </a:solidFill>
                              <a:effectLst/>
                              <a:uLnTx/>
                              <a:uFillTx/>
                              <a:latin typeface="Cambria Math"/>
                            </a:rPr>
                            <m:t>×</m:t>
                          </m:r>
                          <m:d>
                            <m:dPr>
                              <m:ctrlPr>
                                <a:rPr kumimoji="0" lang="en-US" sz="1100" b="0" i="1" u="none" strike="noStrike" kern="0" cap="none" spc="0" normalizeH="0" baseline="0" noProof="0">
                                  <a:ln>
                                    <a:noFill/>
                                  </a:ln>
                                  <a:solidFill>
                                    <a:srgbClr val="000000"/>
                                  </a:solidFill>
                                  <a:effectLst/>
                                  <a:uLnTx/>
                                  <a:uFillTx/>
                                  <a:latin typeface="Cambria Math"/>
                                </a:rPr>
                              </m:ctrlPr>
                            </m:dPr>
                            <m:e>
                              <m:f>
                                <m:fPr>
                                  <m:ctrlPr>
                                    <a:rPr kumimoji="0" lang="en-US" sz="1100" b="0" i="1" u="none" strike="noStrike" kern="0" cap="none" spc="0" normalizeH="0" baseline="0" noProof="0">
                                      <a:ln>
                                        <a:noFill/>
                                      </a:ln>
                                      <a:solidFill>
                                        <a:srgbClr val="000000"/>
                                      </a:solidFill>
                                      <a:effectLst/>
                                      <a:uLnTx/>
                                      <a:uFillTx/>
                                      <a:latin typeface="Cambria Math"/>
                                    </a:rPr>
                                  </m:ctrlPr>
                                </m:fPr>
                                <m:num>
                                  <m:r>
                                    <a:rPr kumimoji="0" lang="en-US" sz="1100" b="0" i="1" u="none" strike="noStrike" kern="0" cap="none" spc="0" normalizeH="0" baseline="0" noProof="0">
                                      <a:ln>
                                        <a:noFill/>
                                      </a:ln>
                                      <a:solidFill>
                                        <a:srgbClr val="000000"/>
                                      </a:solidFill>
                                      <a:effectLst/>
                                      <a:uLnTx/>
                                      <a:uFillTx/>
                                      <a:latin typeface="Cambria Math"/>
                                    </a:rPr>
                                    <m:t>𝐸𝑆𝐿</m:t>
                                  </m:r>
                                </m:num>
                                <m:den>
                                  <m:sSub>
                                    <m:sSubPr>
                                      <m:ctrlPr>
                                        <a:rPr kumimoji="0" lang="en-US" sz="1100" b="0" i="1" u="none" strike="noStrike" kern="0" cap="none" spc="0" normalizeH="0" baseline="0" noProof="0">
                                          <a:ln>
                                            <a:noFill/>
                                          </a:ln>
                                          <a:solidFill>
                                            <a:srgbClr val="000000"/>
                                          </a:solidFill>
                                          <a:effectLst/>
                                          <a:uLnTx/>
                                          <a:uFillTx/>
                                          <a:latin typeface="Cambria Math"/>
                                        </a:rPr>
                                      </m:ctrlPr>
                                    </m:sSubPr>
                                    <m:e>
                                      <m:r>
                                        <a:rPr kumimoji="0" lang="en-US" sz="1100" b="0" i="1" u="none" strike="noStrike" kern="0" cap="none" spc="0" normalizeH="0" baseline="0" noProof="0">
                                          <a:ln>
                                            <a:noFill/>
                                          </a:ln>
                                          <a:solidFill>
                                            <a:srgbClr val="000000"/>
                                          </a:solidFill>
                                          <a:effectLst/>
                                          <a:uLnTx/>
                                          <a:uFillTx/>
                                          <a:latin typeface="Cambria Math"/>
                                        </a:rPr>
                                        <m:t>𝑋</m:t>
                                      </m:r>
                                    </m:e>
                                    <m:sub>
                                      <m:r>
                                        <a:rPr kumimoji="0" lang="en-US" sz="1100" b="0" i="1" u="none" strike="noStrike" kern="0" cap="none" spc="0" normalizeH="0" baseline="0" noProof="0">
                                          <a:ln>
                                            <a:noFill/>
                                          </a:ln>
                                          <a:solidFill>
                                            <a:srgbClr val="000000"/>
                                          </a:solidFill>
                                          <a:effectLst/>
                                          <a:uLnTx/>
                                          <a:uFillTx/>
                                          <a:latin typeface="Cambria Math"/>
                                        </a:rPr>
                                        <m:t>2</m:t>
                                      </m:r>
                                    </m:sub>
                                  </m:sSub>
                                </m:den>
                              </m:f>
                            </m:e>
                          </m:d>
                        </m:e>
                      </m:d>
                    </m:oMath>
                  </m:oMathPara>
                </a14:m>
                <a:endParaRPr kumimoji="0" lang="en-US" sz="1100" b="0" i="0" u="none" strike="noStrike" kern="0" cap="none" spc="0" normalizeH="0" baseline="0" noProof="0" dirty="0">
                  <a:ln>
                    <a:noFill/>
                  </a:ln>
                  <a:solidFill>
                    <a:srgbClr val="000000"/>
                  </a:solidFill>
                  <a:effectLst/>
                  <a:uLnTx/>
                  <a:uFillTx/>
                  <a:latin typeface="Calibri" panose="020F0502020204030204" pitchFamily="34" charset="0"/>
                </a:endParaRPr>
              </a:p>
              <a:p>
                <a:pPr marL="0" marR="0" lvl="0" indent="0" algn="l" defTabSz="914400" rtl="0" eaLnBrk="1" fontAlgn="base" latinLnBrk="0" hangingPunct="1">
                  <a:lnSpc>
                    <a:spcPct val="100000"/>
                  </a:lnSpc>
                  <a:spcBef>
                    <a:spcPct val="20000"/>
                  </a:spcBef>
                  <a:spcAft>
                    <a:spcPct val="0"/>
                  </a:spcAft>
                  <a:buClr>
                    <a:srgbClr val="008000"/>
                  </a:buClr>
                  <a:buSzPct val="180000"/>
                  <a:buFontTx/>
                  <a:buNone/>
                  <a:tabLst/>
                  <a:defRPr/>
                </a:pPr>
                <a:r>
                  <a:rPr kumimoji="0" lang="en-US" sz="1100" b="0" i="0" u="none" strike="noStrike" kern="0" cap="none" spc="0" normalizeH="0" baseline="0" noProof="0" dirty="0" smtClean="0">
                    <a:ln>
                      <a:noFill/>
                    </a:ln>
                    <a:solidFill>
                      <a:srgbClr val="000000"/>
                    </a:solidFill>
                    <a:effectLst/>
                    <a:uLnTx/>
                    <a:uFillTx/>
                    <a:latin typeface="Calibri" panose="020F0502020204030204" pitchFamily="34" charset="0"/>
                  </a:rPr>
                  <a:t>	</a:t>
                </a:r>
              </a:p>
              <a:p>
                <a:pPr marL="0" marR="0" lvl="0" indent="0" algn="l" defTabSz="914400" rtl="0" eaLnBrk="1" fontAlgn="base" latinLnBrk="0" hangingPunct="1">
                  <a:lnSpc>
                    <a:spcPct val="100000"/>
                  </a:lnSpc>
                  <a:spcBef>
                    <a:spcPct val="20000"/>
                  </a:spcBef>
                  <a:spcAft>
                    <a:spcPct val="0"/>
                  </a:spcAft>
                  <a:buClr>
                    <a:srgbClr val="008000"/>
                  </a:buClr>
                  <a:buSzPct val="180000"/>
                  <a:buFontTx/>
                  <a:buNone/>
                  <a:tabLst/>
                  <a:defRPr/>
                </a:pPr>
                <a14:m>
                  <m:oMathPara xmlns:m="http://schemas.openxmlformats.org/officeDocument/2006/math">
                    <m:oMathParaPr>
                      <m:jc m:val="centerGroup"/>
                    </m:oMathParaPr>
                    <m:oMath xmlns:m="http://schemas.openxmlformats.org/officeDocument/2006/math">
                      <m:nary>
                        <m:naryPr>
                          <m:chr m:val="∑"/>
                          <m:limLoc m:val="undOvr"/>
                          <m:ctrlPr>
                            <a:rPr kumimoji="0" lang="en-US" sz="1100" b="0" i="1" u="none" strike="noStrike" kern="0" cap="none" spc="0" normalizeH="0" baseline="0" noProof="0" smtClean="0">
                              <a:ln>
                                <a:noFill/>
                              </a:ln>
                              <a:solidFill>
                                <a:srgbClr val="000000"/>
                              </a:solidFill>
                              <a:effectLst/>
                              <a:uLnTx/>
                              <a:uFillTx/>
                              <a:latin typeface="Cambria Math"/>
                            </a:rPr>
                          </m:ctrlPr>
                        </m:naryPr>
                        <m:sub>
                          <m:r>
                            <a:rPr kumimoji="0" lang="en-US" sz="1100" b="0" i="1" u="none" strike="noStrike" kern="0" cap="none" spc="0" normalizeH="0" baseline="0" noProof="0">
                              <a:ln>
                                <a:noFill/>
                              </a:ln>
                              <a:solidFill>
                                <a:srgbClr val="000000"/>
                              </a:solidFill>
                              <a:effectLst/>
                              <a:uLnTx/>
                              <a:uFillTx/>
                              <a:latin typeface="Cambria Math"/>
                            </a:rPr>
                            <m:t>𝑖</m:t>
                          </m:r>
                          <m:r>
                            <a:rPr kumimoji="0" lang="en-US" sz="1100" b="0" i="1" u="none" strike="noStrike" kern="0" cap="none" spc="0" normalizeH="0" baseline="0" noProof="0">
                              <a:ln>
                                <a:noFill/>
                              </a:ln>
                              <a:solidFill>
                                <a:srgbClr val="000000"/>
                              </a:solidFill>
                              <a:effectLst/>
                              <a:uLnTx/>
                              <a:uFillTx/>
                              <a:latin typeface="Cambria Math"/>
                            </a:rPr>
                            <m:t>=1</m:t>
                          </m:r>
                        </m:sub>
                        <m:sup>
                          <m:r>
                            <a:rPr kumimoji="0" lang="en-US" sz="1100" b="0" i="1" u="none" strike="noStrike" kern="0" cap="none" spc="0" normalizeH="0" baseline="0" noProof="0">
                              <a:ln>
                                <a:noFill/>
                              </a:ln>
                              <a:solidFill>
                                <a:srgbClr val="000000"/>
                              </a:solidFill>
                              <a:effectLst/>
                              <a:uLnTx/>
                              <a:uFillTx/>
                              <a:latin typeface="Cambria Math"/>
                            </a:rPr>
                            <m:t>𝑛</m:t>
                          </m:r>
                        </m:sup>
                        <m:e>
                          <m:r>
                            <a:rPr kumimoji="0" lang="en-US" sz="1100" b="0" i="1" u="none" strike="noStrike" kern="0" cap="none" spc="0" normalizeH="0" baseline="0" noProof="0">
                              <a:ln>
                                <a:noFill/>
                              </a:ln>
                              <a:solidFill>
                                <a:srgbClr val="000000"/>
                              </a:solidFill>
                              <a:effectLst/>
                              <a:uLnTx/>
                              <a:uFillTx/>
                              <a:latin typeface="Cambria Math"/>
                            </a:rPr>
                            <m:t>(</m:t>
                          </m:r>
                          <m:sSub>
                            <m:sSubPr>
                              <m:ctrlPr>
                                <a:rPr kumimoji="0" lang="en-US" sz="1100" b="0" i="1" u="none" strike="noStrike" kern="0" cap="none" spc="0" normalizeH="0" baseline="0" noProof="0">
                                  <a:ln>
                                    <a:noFill/>
                                  </a:ln>
                                  <a:solidFill>
                                    <a:srgbClr val="000000"/>
                                  </a:solidFill>
                                  <a:effectLst/>
                                  <a:uLnTx/>
                                  <a:uFillTx/>
                                  <a:latin typeface="Cambria Math"/>
                                </a:rPr>
                              </m:ctrlPr>
                            </m:sSubPr>
                            <m:e>
                              <m:r>
                                <a:rPr kumimoji="0" lang="en-US" sz="1100" b="0" i="1" u="none" strike="noStrike" kern="0" cap="none" spc="0" normalizeH="0" baseline="0" noProof="0">
                                  <a:ln>
                                    <a:noFill/>
                                  </a:ln>
                                  <a:solidFill>
                                    <a:srgbClr val="000000"/>
                                  </a:solidFill>
                                  <a:effectLst/>
                                  <a:uLnTx/>
                                  <a:uFillTx/>
                                  <a:latin typeface="Cambria Math"/>
                                </a:rPr>
                                <m:t>𝑋</m:t>
                              </m:r>
                            </m:e>
                            <m:sub>
                              <m:r>
                                <a:rPr kumimoji="0" lang="en-US" sz="1100" b="0" i="1" u="none" strike="noStrike" kern="0" cap="none" spc="0" normalizeH="0" baseline="0" noProof="0">
                                  <a:ln>
                                    <a:noFill/>
                                  </a:ln>
                                  <a:solidFill>
                                    <a:srgbClr val="000000"/>
                                  </a:solidFill>
                                  <a:effectLst/>
                                  <a:uLnTx/>
                                  <a:uFillTx/>
                                  <a:latin typeface="Cambria Math"/>
                                </a:rPr>
                                <m:t>𝑖</m:t>
                              </m:r>
                            </m:sub>
                          </m:sSub>
                          <m:r>
                            <a:rPr kumimoji="0" lang="en-US" sz="1100" b="0" i="1" u="none" strike="noStrike" kern="0" cap="none" spc="0" normalizeH="0" baseline="0" noProof="0">
                              <a:ln>
                                <a:noFill/>
                              </a:ln>
                              <a:solidFill>
                                <a:srgbClr val="000000"/>
                              </a:solidFill>
                              <a:effectLst/>
                              <a:uLnTx/>
                              <a:uFillTx/>
                              <a:latin typeface="Cambria Math"/>
                            </a:rPr>
                            <m:t>∗</m:t>
                          </m:r>
                          <m:sSub>
                            <m:sSubPr>
                              <m:ctrlPr>
                                <a:rPr kumimoji="0" lang="en-US" sz="1100" b="0" i="1" u="none" strike="noStrike" kern="0" cap="none" spc="0" normalizeH="0" baseline="0" noProof="0">
                                  <a:ln>
                                    <a:noFill/>
                                  </a:ln>
                                  <a:solidFill>
                                    <a:srgbClr val="000000"/>
                                  </a:solidFill>
                                  <a:effectLst/>
                                  <a:uLnTx/>
                                  <a:uFillTx/>
                                  <a:latin typeface="Cambria Math"/>
                                </a:rPr>
                              </m:ctrlPr>
                            </m:sSubPr>
                            <m:e>
                              <m:r>
                                <a:rPr kumimoji="0" lang="en-US" sz="1100" b="0" i="1" u="none" strike="noStrike" kern="0" cap="none" spc="0" normalizeH="0" baseline="0" noProof="0">
                                  <a:ln>
                                    <a:noFill/>
                                  </a:ln>
                                  <a:solidFill>
                                    <a:srgbClr val="000000"/>
                                  </a:solidFill>
                                  <a:effectLst/>
                                  <a:uLnTx/>
                                  <a:uFillTx/>
                                  <a:latin typeface="Cambria Math"/>
                                </a:rPr>
                                <m:t>𝐸𝑅</m:t>
                              </m:r>
                            </m:e>
                            <m:sub>
                              <m:r>
                                <a:rPr kumimoji="0" lang="en-US" sz="1100" b="0" i="1" u="none" strike="noStrike" kern="0" cap="none" spc="0" normalizeH="0" baseline="0" noProof="0">
                                  <a:ln>
                                    <a:noFill/>
                                  </a:ln>
                                  <a:solidFill>
                                    <a:srgbClr val="000000"/>
                                  </a:solidFill>
                                  <a:effectLst/>
                                  <a:uLnTx/>
                                  <a:uFillTx/>
                                  <a:latin typeface="Cambria Math"/>
                                </a:rPr>
                                <m:t>𝑖</m:t>
                              </m:r>
                            </m:sub>
                          </m:sSub>
                          <m:r>
                            <a:rPr kumimoji="0" lang="en-US" sz="1100" b="0" i="1" u="none" strike="noStrike" kern="0" cap="none" spc="0" normalizeH="0" baseline="0" noProof="0">
                              <a:ln>
                                <a:noFill/>
                              </a:ln>
                              <a:solidFill>
                                <a:srgbClr val="000000"/>
                              </a:solidFill>
                              <a:effectLst/>
                              <a:uLnTx/>
                              <a:uFillTx/>
                              <a:latin typeface="Cambria Math"/>
                            </a:rPr>
                            <m:t>)</m:t>
                          </m:r>
                        </m:e>
                      </m:nary>
                      <m:r>
                        <a:rPr kumimoji="0" lang="en-US" sz="1100" b="0" i="1" u="none" strike="noStrike" kern="0" cap="none" spc="0" normalizeH="0" baseline="0" noProof="0">
                          <a:ln>
                            <a:noFill/>
                          </a:ln>
                          <a:solidFill>
                            <a:srgbClr val="000000"/>
                          </a:solidFill>
                          <a:effectLst/>
                          <a:uLnTx/>
                          <a:uFillTx/>
                          <a:latin typeface="Cambria Math"/>
                        </a:rPr>
                        <m:t>≤0.1∗</m:t>
                      </m:r>
                      <m:r>
                        <a:rPr kumimoji="0" lang="en-US" sz="1100" b="0" i="1" u="none" strike="noStrike" kern="0" cap="none" spc="0" normalizeH="0" baseline="0" noProof="0">
                          <a:ln>
                            <a:noFill/>
                          </a:ln>
                          <a:solidFill>
                            <a:srgbClr val="000000"/>
                          </a:solidFill>
                          <a:effectLst/>
                          <a:uLnTx/>
                          <a:uFillTx/>
                          <a:latin typeface="Cambria Math"/>
                        </a:rPr>
                        <m:t>𝐸𝑆𝐿</m:t>
                      </m:r>
                    </m:oMath>
                  </m:oMathPara>
                </a14:m>
                <a:endParaRPr kumimoji="0" lang="en-US" sz="1100" b="0" i="0" u="none" strike="noStrike" kern="0" cap="none" spc="0" normalizeH="0" baseline="0" noProof="0" dirty="0">
                  <a:ln>
                    <a:noFill/>
                  </a:ln>
                  <a:solidFill>
                    <a:srgbClr val="7030A0"/>
                  </a:solidFill>
                  <a:effectLst/>
                  <a:uLnTx/>
                  <a:uFillTx/>
                  <a:latin typeface="Calibri" panose="020F0502020204030204" pitchFamily="34" charset="0"/>
                </a:endParaRPr>
              </a:p>
              <a:p>
                <a:endParaRPr lang="en-US" sz="1100" dirty="0" smtClean="0"/>
              </a:p>
              <a:p>
                <a:r>
                  <a:rPr lang="en-US" sz="1100" dirty="0" smtClean="0"/>
                  <a:t>n = total number of emission points</a:t>
                </a:r>
              </a:p>
              <a:p>
                <a:r>
                  <a:rPr lang="en-US" sz="1100" dirty="0" smtClean="0"/>
                  <a:t>X</a:t>
                </a:r>
                <a:r>
                  <a:rPr lang="en-US" sz="1100" baseline="-25000" dirty="0" smtClean="0"/>
                  <a:t>i</a:t>
                </a:r>
                <a:r>
                  <a:rPr lang="en-US" sz="1100" dirty="0" smtClean="0"/>
                  <a:t> = uni</a:t>
                </a:r>
                <a:r>
                  <a:rPr lang="en-US" sz="1100" baseline="0" dirty="0" smtClean="0"/>
                  <a:t>t impact multiplier from Screening Tables in App. C or approved EPA model for EPN</a:t>
                </a:r>
                <a:r>
                  <a:rPr lang="en-US" sz="1100" baseline="-25000" dirty="0" smtClean="0"/>
                  <a:t>i</a:t>
                </a:r>
              </a:p>
              <a:p>
                <a:r>
                  <a:rPr lang="en-US" sz="1100" dirty="0" smtClean="0"/>
                  <a:t>ER</a:t>
                </a:r>
                <a:r>
                  <a:rPr lang="en-US" sz="1100" baseline="-25000" dirty="0" smtClean="0"/>
                  <a:t>i</a:t>
                </a:r>
                <a:r>
                  <a:rPr lang="en-US" sz="1100" dirty="0" smtClean="0"/>
                  <a:t> = project emission rate increase</a:t>
                </a:r>
                <a:r>
                  <a:rPr lang="en-US" sz="1100" baseline="0" dirty="0" smtClean="0"/>
                  <a:t> of chemical species being evaluated</a:t>
                </a:r>
                <a:endParaRPr lang="en-US" sz="1100" dirty="0" smtClean="0"/>
              </a:p>
              <a:p>
                <a:r>
                  <a:rPr lang="en-US" sz="1100" dirty="0" smtClean="0"/>
                  <a:t>ESL = Effects</a:t>
                </a:r>
                <a:r>
                  <a:rPr lang="en-US" sz="1100" baseline="0" dirty="0" smtClean="0"/>
                  <a:t> Screening Level</a:t>
                </a:r>
                <a:endParaRPr lang="en-US" sz="1100" dirty="0"/>
              </a:p>
            </p:txBody>
          </p:sp>
        </mc:Choice>
        <mc:Fallback xmlns="">
          <p:sp>
            <p:nvSpPr>
              <p:cNvPr id="3" name="Notes Placeholder 2"/>
              <p:cNvSpPr>
                <a:spLocks noGrp="1"/>
              </p:cNvSpPr>
              <p:nvPr>
                <p:ph type="body" idx="1"/>
              </p:nvPr>
            </p:nvSpPr>
            <p:spPr/>
            <p:txBody>
              <a:bodyPr/>
              <a:lstStyle/>
              <a:p>
                <a:r>
                  <a:rPr lang="en-US" sz="1100" dirty="0" smtClean="0"/>
                  <a:t>Technical</a:t>
                </a:r>
                <a:r>
                  <a:rPr lang="en-US" sz="1100" baseline="0" dirty="0" smtClean="0"/>
                  <a:t> Change 10% Step</a:t>
                </a:r>
              </a:p>
              <a:p>
                <a:endParaRPr lang="en-US" baseline="0" dirty="0" smtClean="0"/>
              </a:p>
              <a:p>
                <a:endParaRPr lang="en-US" baseline="0" dirty="0" smtClean="0"/>
              </a:p>
              <a:p>
                <a:pPr marL="0" marR="0" lvl="0" indent="0" algn="l" defTabSz="914400" rtl="0" eaLnBrk="1" fontAlgn="base" latinLnBrk="0" hangingPunct="1">
                  <a:lnSpc>
                    <a:spcPct val="100000"/>
                  </a:lnSpc>
                  <a:spcBef>
                    <a:spcPct val="20000"/>
                  </a:spcBef>
                  <a:spcAft>
                    <a:spcPct val="0"/>
                  </a:spcAft>
                  <a:buClr>
                    <a:srgbClr val="008000"/>
                  </a:buClr>
                  <a:buSzPct val="180000"/>
                  <a:buFontTx/>
                  <a:buNone/>
                  <a:tabLst/>
                  <a:defRPr/>
                </a:pPr>
                <a:endParaRPr kumimoji="0" lang="en-US" sz="900" b="0" i="0" u="none" strike="noStrike" kern="1200" cap="none" spc="0" normalizeH="0" baseline="0" noProof="0" dirty="0" smtClean="0">
                  <a:ln>
                    <a:noFill/>
                  </a:ln>
                  <a:solidFill>
                    <a:schemeClr val="tx1"/>
                  </a:solidFill>
                  <a:effectLst/>
                  <a:uLnTx/>
                  <a:uFillTx/>
                  <a:latin typeface="Arial" charset="0"/>
                  <a:ea typeface="+mn-ea"/>
                </a:endParaRPr>
              </a:p>
              <a:p>
                <a:pPr marL="0" marR="0" lvl="0" indent="0" algn="l" defTabSz="914400" rtl="0" eaLnBrk="1" fontAlgn="base" latinLnBrk="0" hangingPunct="1">
                  <a:lnSpc>
                    <a:spcPct val="100000"/>
                  </a:lnSpc>
                  <a:spcBef>
                    <a:spcPct val="20000"/>
                  </a:spcBef>
                  <a:spcAft>
                    <a:spcPct val="0"/>
                  </a:spcAft>
                  <a:buClr>
                    <a:srgbClr val="008000"/>
                  </a:buClr>
                  <a:buSzPct val="180000"/>
                  <a:buFontTx/>
                  <a:buNone/>
                  <a:tabLst/>
                  <a:defRPr/>
                </a:pPr>
                <a:r>
                  <a:rPr kumimoji="0" lang="en-US" sz="1100" b="0" i="0" u="none" strike="noStrike" kern="0" cap="none" spc="0" normalizeH="0" baseline="0" noProof="0">
                    <a:ln>
                      <a:noFill/>
                    </a:ln>
                    <a:solidFill>
                      <a:srgbClr val="000000"/>
                    </a:solidFill>
                    <a:effectLst/>
                    <a:uLnTx/>
                    <a:uFillTx/>
                    <a:latin typeface="Cambria Math"/>
                  </a:rPr>
                  <a:t>𝐸</a:t>
                </a:r>
                <a:r>
                  <a:rPr kumimoji="0" lang="en-US" sz="1100" b="0" i="0" u="none" strike="noStrike" kern="0" cap="none" spc="0" normalizeH="0" baseline="0" noProof="0" smtClean="0">
                    <a:ln>
                      <a:noFill/>
                    </a:ln>
                    <a:solidFill>
                      <a:srgbClr val="000000"/>
                    </a:solidFill>
                    <a:effectLst/>
                    <a:uLnTx/>
                    <a:uFillTx/>
                    <a:latin typeface="Cambria Math"/>
                  </a:rPr>
                  <a:t>_(</a:t>
                </a:r>
                <a:r>
                  <a:rPr kumimoji="0" lang="en-US" sz="1100" b="0" i="0" u="none" strike="noStrike" kern="0" cap="none" spc="0" normalizeH="0" baseline="0" noProof="0">
                    <a:ln>
                      <a:noFill/>
                    </a:ln>
                    <a:solidFill>
                      <a:srgbClr val="000000"/>
                    </a:solidFill>
                    <a:effectLst/>
                    <a:uLnTx/>
                    <a:uFillTx/>
                    <a:latin typeface="Cambria Math"/>
                  </a:rPr>
                  <a:t>𝑖−𝑛</a:t>
                </a:r>
                <a:r>
                  <a:rPr kumimoji="0" lang="en-US" sz="1100" b="0" i="0" u="none" strike="noStrike" kern="0" cap="none" spc="0" normalizeH="0" baseline="0" noProof="0" smtClean="0">
                    <a:ln>
                      <a:noFill/>
                    </a:ln>
                    <a:solidFill>
                      <a:srgbClr val="000000"/>
                    </a:solidFill>
                    <a:effectLst/>
                    <a:uLnTx/>
                    <a:uFillTx/>
                    <a:latin typeface="Cambria Math"/>
                  </a:rPr>
                  <a:t>)</a:t>
                </a:r>
                <a:r>
                  <a:rPr kumimoji="0" lang="en-US" sz="1100" b="0" i="0" u="none" strike="noStrike" kern="0" cap="none" spc="0" normalizeH="0" baseline="0" noProof="0">
                    <a:ln>
                      <a:noFill/>
                    </a:ln>
                    <a:solidFill>
                      <a:srgbClr val="000000"/>
                    </a:solidFill>
                    <a:effectLst/>
                    <a:uLnTx/>
                    <a:uFillTx/>
                    <a:latin typeface="Cambria Math"/>
                  </a:rPr>
                  <a:t>=0.1[〖𝐸𝑅〗_1/𝐸_𝑡𝑜𝑡𝑎𝑙 ×(𝐸𝑆𝐿/𝑋_1 )+〖𝐸𝑅〗_2/𝐸_𝑡𝑜𝑡𝑎𝑙 ×(𝐸𝑆𝐿/𝑋_2 )]</a:t>
                </a:r>
                <a:endParaRPr kumimoji="0" lang="en-US" sz="1100" b="0" i="0" u="none" strike="noStrike" kern="0" cap="none" spc="0" normalizeH="0" baseline="0" noProof="0" dirty="0">
                  <a:ln>
                    <a:noFill/>
                  </a:ln>
                  <a:solidFill>
                    <a:srgbClr val="000000"/>
                  </a:solidFill>
                  <a:effectLst/>
                  <a:uLnTx/>
                  <a:uFillTx/>
                  <a:latin typeface="Calibri" panose="020F0502020204030204" pitchFamily="34" charset="0"/>
                </a:endParaRPr>
              </a:p>
              <a:p>
                <a:pPr marL="0" marR="0" lvl="0" indent="0" algn="l" defTabSz="914400" rtl="0" eaLnBrk="1" fontAlgn="base" latinLnBrk="0" hangingPunct="1">
                  <a:lnSpc>
                    <a:spcPct val="100000"/>
                  </a:lnSpc>
                  <a:spcBef>
                    <a:spcPct val="20000"/>
                  </a:spcBef>
                  <a:spcAft>
                    <a:spcPct val="0"/>
                  </a:spcAft>
                  <a:buClr>
                    <a:srgbClr val="008000"/>
                  </a:buClr>
                  <a:buSzPct val="180000"/>
                  <a:buFontTx/>
                  <a:buNone/>
                  <a:tabLst/>
                  <a:defRPr/>
                </a:pPr>
                <a:r>
                  <a:rPr kumimoji="0" lang="en-US" sz="1100" b="0" i="0" u="none" strike="noStrike" kern="0" cap="none" spc="0" normalizeH="0" baseline="0" noProof="0" dirty="0" smtClean="0">
                    <a:ln>
                      <a:noFill/>
                    </a:ln>
                    <a:solidFill>
                      <a:srgbClr val="000000"/>
                    </a:solidFill>
                    <a:effectLst/>
                    <a:uLnTx/>
                    <a:uFillTx/>
                    <a:latin typeface="Calibri" panose="020F0502020204030204" pitchFamily="34" charset="0"/>
                  </a:rPr>
                  <a:t>	</a:t>
                </a:r>
              </a:p>
              <a:p>
                <a:pPr marL="0" marR="0" lvl="0" indent="0" algn="l" defTabSz="914400" rtl="0" eaLnBrk="1" fontAlgn="base" latinLnBrk="0" hangingPunct="1">
                  <a:lnSpc>
                    <a:spcPct val="100000"/>
                  </a:lnSpc>
                  <a:spcBef>
                    <a:spcPct val="20000"/>
                  </a:spcBef>
                  <a:spcAft>
                    <a:spcPct val="0"/>
                  </a:spcAft>
                  <a:buClr>
                    <a:srgbClr val="008000"/>
                  </a:buClr>
                  <a:buSzPct val="180000"/>
                  <a:buFontTx/>
                  <a:buNone/>
                  <a:tabLst/>
                  <a:defRPr/>
                </a:pPr>
                <a:r>
                  <a:rPr kumimoji="0" lang="en-US" sz="1100" b="0" i="0" u="none" strike="noStrike" kern="0" cap="none" spc="0" normalizeH="0" baseline="0" noProof="0" smtClean="0">
                    <a:ln>
                      <a:noFill/>
                    </a:ln>
                    <a:solidFill>
                      <a:srgbClr val="000000"/>
                    </a:solidFill>
                    <a:effectLst/>
                    <a:uLnTx/>
                    <a:uFillTx/>
                    <a:latin typeface="Cambria Math"/>
                  </a:rPr>
                  <a:t>∑1</a:t>
                </a:r>
                <a:r>
                  <a:rPr kumimoji="0" lang="en-US" sz="1100" b="0" i="0" u="none" strike="noStrike" kern="0" cap="none" spc="0" normalizeH="0" baseline="0" noProof="0">
                    <a:ln>
                      <a:noFill/>
                    </a:ln>
                    <a:solidFill>
                      <a:srgbClr val="000000"/>
                    </a:solidFill>
                    <a:effectLst/>
                    <a:uLnTx/>
                    <a:uFillTx/>
                    <a:latin typeface="Cambria Math"/>
                  </a:rPr>
                  <a:t>_</a:t>
                </a:r>
                <a:r>
                  <a:rPr kumimoji="0" lang="en-US" sz="1100" b="0" i="0" u="none" strike="noStrike" kern="0" cap="none" spc="0" normalizeH="0" baseline="0" noProof="0" smtClean="0">
                    <a:ln>
                      <a:noFill/>
                    </a:ln>
                    <a:solidFill>
                      <a:srgbClr val="000000"/>
                    </a:solidFill>
                    <a:effectLst/>
                    <a:uLnTx/>
                    <a:uFillTx/>
                    <a:latin typeface="Cambria Math"/>
                  </a:rPr>
                  <a:t>(</a:t>
                </a:r>
                <a:r>
                  <a:rPr kumimoji="0" lang="en-US" sz="1100" b="0" i="0" u="none" strike="noStrike" kern="0" cap="none" spc="0" normalizeH="0" baseline="0" noProof="0">
                    <a:ln>
                      <a:noFill/>
                    </a:ln>
                    <a:solidFill>
                      <a:srgbClr val="000000"/>
                    </a:solidFill>
                    <a:effectLst/>
                    <a:uLnTx/>
                    <a:uFillTx/>
                    <a:latin typeface="Cambria Math"/>
                  </a:rPr>
                  <a:t>𝑖=1</a:t>
                </a:r>
                <a:r>
                  <a:rPr kumimoji="0" lang="en-US" sz="1100" b="0" i="0" u="none" strike="noStrike" kern="0" cap="none" spc="0" normalizeH="0" baseline="0" noProof="0" smtClean="0">
                    <a:ln>
                      <a:noFill/>
                    </a:ln>
                    <a:solidFill>
                      <a:srgbClr val="000000"/>
                    </a:solidFill>
                    <a:effectLst/>
                    <a:uLnTx/>
                    <a:uFillTx/>
                    <a:latin typeface="Cambria Math"/>
                  </a:rPr>
                  <a:t>)</a:t>
                </a:r>
                <a:r>
                  <a:rPr kumimoji="0" lang="en-US" sz="1100" b="0" i="0" u="none" strike="noStrike" kern="0" cap="none" spc="0" normalizeH="0" baseline="0" noProof="0">
                    <a:ln>
                      <a:noFill/>
                    </a:ln>
                    <a:solidFill>
                      <a:srgbClr val="000000"/>
                    </a:solidFill>
                    <a:effectLst/>
                    <a:uLnTx/>
                    <a:uFillTx/>
                    <a:latin typeface="Cambria Math"/>
                  </a:rPr>
                  <a:t>^𝑛▒〖(𝑋_𝑖∗〖𝐸𝑅〗_𝑖)〗≤0.1∗𝐸𝑆𝐿</a:t>
                </a:r>
                <a:endParaRPr kumimoji="0" lang="en-US" sz="1100" b="0" i="0" u="none" strike="noStrike" kern="0" cap="none" spc="0" normalizeH="0" baseline="0" noProof="0" dirty="0">
                  <a:ln>
                    <a:noFill/>
                  </a:ln>
                  <a:solidFill>
                    <a:srgbClr val="7030A0"/>
                  </a:solidFill>
                  <a:effectLst/>
                  <a:uLnTx/>
                  <a:uFillTx/>
                  <a:latin typeface="Calibri" panose="020F0502020204030204" pitchFamily="34" charset="0"/>
                </a:endParaRPr>
              </a:p>
              <a:p>
                <a:endParaRPr lang="en-US" sz="1100" dirty="0" smtClean="0"/>
              </a:p>
              <a:p>
                <a:r>
                  <a:rPr lang="en-US" sz="1100" dirty="0" smtClean="0"/>
                  <a:t>n = total number of emission points</a:t>
                </a:r>
              </a:p>
              <a:p>
                <a:r>
                  <a:rPr lang="en-US" sz="1100" dirty="0" smtClean="0"/>
                  <a:t>X</a:t>
                </a:r>
                <a:r>
                  <a:rPr lang="en-US" sz="1100" baseline="-25000" dirty="0" smtClean="0"/>
                  <a:t>i</a:t>
                </a:r>
                <a:r>
                  <a:rPr lang="en-US" sz="1100" dirty="0" smtClean="0"/>
                  <a:t> = uni</a:t>
                </a:r>
                <a:r>
                  <a:rPr lang="en-US" sz="1100" baseline="0" dirty="0" smtClean="0"/>
                  <a:t>t impact multiplier from Screening Tables in App. C or approved EPA model for </a:t>
                </a:r>
                <a:r>
                  <a:rPr lang="en-US" sz="1100" baseline="0" dirty="0" err="1" smtClean="0"/>
                  <a:t>EPN</a:t>
                </a:r>
                <a:r>
                  <a:rPr lang="en-US" sz="1100" baseline="-25000" dirty="0" err="1" smtClean="0"/>
                  <a:t>i</a:t>
                </a:r>
                <a:endParaRPr lang="en-US" sz="1100" baseline="-25000" dirty="0" smtClean="0"/>
              </a:p>
              <a:p>
                <a:r>
                  <a:rPr lang="en-US" sz="1100" dirty="0" err="1" smtClean="0"/>
                  <a:t>ER</a:t>
                </a:r>
                <a:r>
                  <a:rPr lang="en-US" sz="1100" baseline="-25000" dirty="0" err="1" smtClean="0"/>
                  <a:t>i</a:t>
                </a:r>
                <a:r>
                  <a:rPr lang="en-US" sz="1100" dirty="0" smtClean="0"/>
                  <a:t> = project emission rate increase</a:t>
                </a:r>
                <a:r>
                  <a:rPr lang="en-US" sz="1100" baseline="0" dirty="0" smtClean="0"/>
                  <a:t> of chemical species being evaluated</a:t>
                </a:r>
                <a:endParaRPr lang="en-US" sz="1100" dirty="0" smtClean="0"/>
              </a:p>
              <a:p>
                <a:r>
                  <a:rPr lang="en-US" sz="1100" dirty="0" smtClean="0"/>
                  <a:t>ESL = Effects</a:t>
                </a:r>
                <a:r>
                  <a:rPr lang="en-US" sz="1100" baseline="0" dirty="0" smtClean="0"/>
                  <a:t> Screening Level</a:t>
                </a:r>
                <a:endParaRPr lang="en-US" sz="1100" dirty="0"/>
              </a:p>
            </p:txBody>
          </p:sp>
        </mc:Fallback>
      </mc:AlternateContent>
      <p:sp>
        <p:nvSpPr>
          <p:cNvPr id="4" name="Slide Number Placeholder 3"/>
          <p:cNvSpPr>
            <a:spLocks noGrp="1"/>
          </p:cNvSpPr>
          <p:nvPr>
            <p:ph type="sldNum" sz="quarter" idx="10"/>
          </p:nvPr>
        </p:nvSpPr>
        <p:spPr/>
        <p:txBody>
          <a:bodyPr/>
          <a:lstStyle/>
          <a:p>
            <a:pPr>
              <a:defRPr/>
            </a:pPr>
            <a:fld id="{D5960B5E-EED7-4BD9-9D04-071872A0E434}" type="slidenum">
              <a:rPr lang="en-US" smtClean="0"/>
              <a:pPr>
                <a:defRPr/>
              </a:pPr>
              <a:t>8</a:t>
            </a:fld>
            <a:endParaRPr lang="en-US" dirty="0"/>
          </a:p>
        </p:txBody>
      </p:sp>
    </p:spTree>
    <p:extLst>
      <p:ext uri="{BB962C8B-B14F-4D97-AF65-F5344CB8AC3E}">
        <p14:creationId xmlns:p14="http://schemas.microsoft.com/office/powerpoint/2010/main" val="2959315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References/Contacts</a:t>
            </a:r>
          </a:p>
          <a:p>
            <a:endParaRPr lang="en-US" sz="1100" dirty="0" smtClean="0"/>
          </a:p>
          <a:p>
            <a:r>
              <a:rPr lang="en-US" sz="1100" dirty="0" smtClean="0"/>
              <a:t>The updated</a:t>
            </a:r>
            <a:r>
              <a:rPr lang="en-US" sz="1100" baseline="0" dirty="0" smtClean="0"/>
              <a:t> Modeling and Effects Review Applicability (MERA) guidance document (APDG 5874) can be found at https://www.tceq.texas.gov/assets/public/permitting/air/Guidance/NewSourceReview/mera.pdf.</a:t>
            </a:r>
            <a:endParaRPr lang="en-US" sz="1100" dirty="0" smtClean="0"/>
          </a:p>
          <a:p>
            <a:endParaRPr lang="en-US" sz="1100" dirty="0" smtClean="0"/>
          </a:p>
          <a:p>
            <a:r>
              <a:rPr lang="en-US" sz="1100" dirty="0" smtClean="0"/>
              <a:t>Cheryl</a:t>
            </a:r>
            <a:r>
              <a:rPr lang="en-US" sz="1100" baseline="0" dirty="0" smtClean="0"/>
              <a:t> Covone:  cheryl.covone@tceq.texas.gov</a:t>
            </a:r>
          </a:p>
          <a:p>
            <a:r>
              <a:rPr lang="en-US" sz="1100" baseline="0" dirty="0" smtClean="0"/>
              <a:t>Beth Akers:  beth.akers@tceq.texas.gov</a:t>
            </a:r>
            <a:endParaRPr lang="en-US" sz="1100" dirty="0" smtClean="0"/>
          </a:p>
          <a:p>
            <a:endParaRPr lang="en-US" sz="1100" dirty="0" smtClean="0"/>
          </a:p>
        </p:txBody>
      </p:sp>
      <p:sp>
        <p:nvSpPr>
          <p:cNvPr id="4" name="Slide Number Placeholder 3"/>
          <p:cNvSpPr>
            <a:spLocks noGrp="1"/>
          </p:cNvSpPr>
          <p:nvPr>
            <p:ph type="sldNum" sz="quarter" idx="10"/>
          </p:nvPr>
        </p:nvSpPr>
        <p:spPr/>
        <p:txBody>
          <a:bodyPr/>
          <a:lstStyle/>
          <a:p>
            <a:pPr>
              <a:defRPr/>
            </a:pPr>
            <a:fld id="{D5960B5E-EED7-4BD9-9D04-071872A0E434}" type="slidenum">
              <a:rPr lang="en-US" smtClean="0"/>
              <a:pPr>
                <a:defRPr/>
              </a:pPr>
              <a:t>9</a:t>
            </a:fld>
            <a:endParaRPr lang="en-US" dirty="0"/>
          </a:p>
        </p:txBody>
      </p:sp>
    </p:spTree>
    <p:extLst>
      <p:ext uri="{BB962C8B-B14F-4D97-AF65-F5344CB8AC3E}">
        <p14:creationId xmlns:p14="http://schemas.microsoft.com/office/powerpoint/2010/main" val="23170443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4" descr="j0438933"/>
          <p:cNvPicPr>
            <a:picLocks noChangeAspect="1" noChangeArrowheads="1"/>
          </p:cNvPicPr>
          <p:nvPr userDrawn="1"/>
        </p:nvPicPr>
        <p:blipFill>
          <a:blip r:embed="rId2" cstate="print"/>
          <a:srcRect b="34525"/>
          <a:stretch>
            <a:fillRect/>
          </a:stretch>
        </p:blipFill>
        <p:spPr bwMode="auto">
          <a:xfrm>
            <a:off x="0" y="0"/>
            <a:ext cx="9144000" cy="5143500"/>
          </a:xfrm>
          <a:prstGeom prst="rect">
            <a:avLst/>
          </a:prstGeom>
          <a:noFill/>
        </p:spPr>
      </p:pic>
      <p:pic>
        <p:nvPicPr>
          <p:cNvPr id="5" name="Picture 8" descr="3C-TCEQ"/>
          <p:cNvPicPr>
            <a:picLocks noChangeAspect="1" noChangeArrowheads="1"/>
          </p:cNvPicPr>
          <p:nvPr userDrawn="1"/>
        </p:nvPicPr>
        <p:blipFill>
          <a:blip r:embed="rId3" cstate="print"/>
          <a:srcRect/>
          <a:stretch>
            <a:fillRect/>
          </a:stretch>
        </p:blipFill>
        <p:spPr bwMode="auto">
          <a:xfrm>
            <a:off x="8686800" y="4474667"/>
            <a:ext cx="381000" cy="611684"/>
          </a:xfrm>
          <a:prstGeom prst="rect">
            <a:avLst/>
          </a:prstGeom>
          <a:noFill/>
          <a:ln w="9525">
            <a:noFill/>
            <a:miter lim="800000"/>
            <a:headEnd/>
            <a:tailEnd/>
          </a:ln>
        </p:spPr>
      </p:pic>
      <p:sp>
        <p:nvSpPr>
          <p:cNvPr id="24578" name="Rectangle 2"/>
          <p:cNvSpPr>
            <a:spLocks noGrp="1" noChangeArrowheads="1"/>
          </p:cNvSpPr>
          <p:nvPr>
            <p:ph type="ctrTitle"/>
          </p:nvPr>
        </p:nvSpPr>
        <p:spPr>
          <a:xfrm>
            <a:off x="685800" y="1028701"/>
            <a:ext cx="7772400" cy="1102519"/>
          </a:xfrm>
          <a:solidFill>
            <a:schemeClr val="accent1">
              <a:alpha val="50000"/>
            </a:schemeClr>
          </a:solidFill>
          <a:effectLst/>
        </p:spPr>
        <p:txBody>
          <a:bodyPr/>
          <a:lstStyle>
            <a:lvl1pPr>
              <a:defRPr/>
            </a:lvl1pPr>
          </a:lstStyle>
          <a:p>
            <a:r>
              <a:rPr lang="en-US" smtClean="0"/>
              <a:t>Click to edit Master title style</a:t>
            </a:r>
            <a:endParaRPr lang="en-US"/>
          </a:p>
        </p:txBody>
      </p:sp>
      <p:sp>
        <p:nvSpPr>
          <p:cNvPr id="24579" name="Rectangle 3"/>
          <p:cNvSpPr>
            <a:spLocks noGrp="1" noChangeArrowheads="1"/>
          </p:cNvSpPr>
          <p:nvPr>
            <p:ph type="subTitle" idx="1"/>
          </p:nvPr>
        </p:nvSpPr>
        <p:spPr>
          <a:xfrm>
            <a:off x="1371600" y="3714750"/>
            <a:ext cx="6400800" cy="1314450"/>
          </a:xfrm>
          <a:solidFill>
            <a:schemeClr val="accent1">
              <a:alpha val="50000"/>
            </a:schemeClr>
          </a:solidFill>
        </p:spPr>
        <p:txBody>
          <a:bodyPr/>
          <a:lstStyle>
            <a:lvl1pPr marL="0" indent="0" algn="ctr">
              <a:buFontTx/>
              <a:buNone/>
              <a:defRPr>
                <a:solidFill>
                  <a:srgbClr val="000099"/>
                </a:solidFill>
              </a:defRPr>
            </a:lvl1pPr>
          </a:lstStyle>
          <a:p>
            <a:r>
              <a:rPr lang="en-US" smtClean="0"/>
              <a:t>Click to edit Master subtitle style</a:t>
            </a: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81A5D89-07D3-477D-A1DD-B572C292C03E}"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205980"/>
            <a:ext cx="17907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205980"/>
            <a:ext cx="52197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FEA9751-34B7-4C98-BB9A-9FB5E490DC2E}"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205979"/>
            <a:ext cx="7162800" cy="8572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24000" y="1200151"/>
            <a:ext cx="35052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81600" y="1200150"/>
            <a:ext cx="3505200" cy="16394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81600" y="2953942"/>
            <a:ext cx="3505200" cy="16406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AF0DA459-6252-4F35-BF03-39F9D73C6713}"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1B7FB9B-BA0F-495F-983E-BF3143E2CE40}"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1B7FB9B-BA0F-495F-983E-BF3143E2CE40}"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200151"/>
            <a:ext cx="3505200" cy="3394472"/>
          </a:xfrm>
        </p:spPr>
        <p:txBody>
          <a:bodyPr/>
          <a:lstStyle>
            <a:lvl1pPr>
              <a:defRPr sz="21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500">
                <a:latin typeface="Calibri" panose="020F0502020204030204" pitchFamily="34" charset="0"/>
                <a:cs typeface="Calibri" panose="020F0502020204030204" pitchFamily="34" charset="0"/>
              </a:defRPr>
            </a:lvl3pPr>
            <a:lvl4pPr>
              <a:defRPr sz="1350">
                <a:latin typeface="Calibri" panose="020F0502020204030204" pitchFamily="34" charset="0"/>
                <a:cs typeface="Calibri" panose="020F0502020204030204" pitchFamily="34" charset="0"/>
              </a:defRPr>
            </a:lvl4pPr>
            <a:lvl5pPr>
              <a:defRPr sz="1350">
                <a:latin typeface="Calibri" panose="020F0502020204030204" pitchFamily="34" charset="0"/>
                <a:cs typeface="Calibri" panose="020F0502020204030204" pitchFamily="34" charset="0"/>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1600" y="1200151"/>
            <a:ext cx="3505200" cy="3394472"/>
          </a:xfrm>
        </p:spPr>
        <p:txBody>
          <a:bodyPr/>
          <a:lstStyle>
            <a:lvl1pPr>
              <a:defRPr sz="21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500">
                <a:latin typeface="Calibri" panose="020F0502020204030204" pitchFamily="34" charset="0"/>
                <a:cs typeface="Calibri" panose="020F0502020204030204" pitchFamily="34" charset="0"/>
              </a:defRPr>
            </a:lvl3pPr>
            <a:lvl4pPr>
              <a:defRPr sz="1350">
                <a:latin typeface="Calibri" panose="020F0502020204030204" pitchFamily="34" charset="0"/>
                <a:cs typeface="Calibri" panose="020F0502020204030204" pitchFamily="34" charset="0"/>
              </a:defRPr>
            </a:lvl4pPr>
            <a:lvl5pPr>
              <a:defRPr sz="1350">
                <a:latin typeface="Calibri" panose="020F0502020204030204" pitchFamily="34" charset="0"/>
                <a:cs typeface="Calibri" panose="020F0502020204030204" pitchFamily="34" charset="0"/>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1B7FB9B-BA0F-495F-983E-BF3143E2CE40}"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18EF947B-1E0B-4A97-BAAE-600452F8A8A4}"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C1B7FB9B-BA0F-495F-983E-BF3143E2CE40}"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C1B7FB9B-BA0F-495F-983E-BF3143E2CE40}"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0857B06-93ED-4C2F-911E-5220D4232D2B}"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smtClean="0"/>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8D7D43D-1F2B-44A0-98AC-38D984CEB11C}"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4" descr="j0438933"/>
          <p:cNvPicPr>
            <a:picLocks noChangeAspect="1" noChangeArrowheads="1"/>
          </p:cNvPicPr>
          <p:nvPr/>
        </p:nvPicPr>
        <p:blipFill>
          <a:blip r:embed="rId14" cstate="print"/>
          <a:srcRect l="17734" r="56651"/>
          <a:stretch>
            <a:fillRect/>
          </a:stretch>
        </p:blipFill>
        <p:spPr bwMode="auto">
          <a:xfrm>
            <a:off x="0" y="0"/>
            <a:ext cx="1143000" cy="5143500"/>
          </a:xfrm>
          <a:prstGeom prst="rect">
            <a:avLst/>
          </a:prstGeom>
          <a:noFill/>
        </p:spPr>
      </p:pic>
      <p:sp>
        <p:nvSpPr>
          <p:cNvPr id="2" name="Rectangle 2"/>
          <p:cNvSpPr>
            <a:spLocks noGrp="1" noChangeArrowheads="1"/>
          </p:cNvSpPr>
          <p:nvPr>
            <p:ph type="title"/>
          </p:nvPr>
        </p:nvSpPr>
        <p:spPr bwMode="auto">
          <a:xfrm>
            <a:off x="1524000" y="205979"/>
            <a:ext cx="7162800" cy="857250"/>
          </a:xfrm>
          <a:prstGeom prst="rect">
            <a:avLst/>
          </a:prstGeom>
          <a:noFill/>
          <a:ln w="9525">
            <a:noFill/>
            <a:miter lim="800000"/>
            <a:headEnd/>
            <a:tailEnd/>
          </a:ln>
          <a:effectLst>
            <a:outerShdw dist="35921" dir="2700000" algn="ctr" rotWithShape="0">
              <a:srgbClr val="DDDDDD">
                <a:alpha val="50000"/>
              </a:srgbClr>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Rectangle 3"/>
          <p:cNvSpPr>
            <a:spLocks noGrp="1" noChangeArrowheads="1"/>
          </p:cNvSpPr>
          <p:nvPr>
            <p:ph type="body" idx="1"/>
          </p:nvPr>
        </p:nvSpPr>
        <p:spPr bwMode="auto">
          <a:xfrm>
            <a:off x="1524000" y="1200151"/>
            <a:ext cx="71628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Rectangle 4"/>
          <p:cNvSpPr>
            <a:spLocks noGrp="1" noChangeArrowheads="1"/>
          </p:cNvSpPr>
          <p:nvPr>
            <p:ph type="dt" sz="half" idx="2"/>
          </p:nvPr>
        </p:nvSpPr>
        <p:spPr bwMode="auto">
          <a:xfrm>
            <a:off x="1524000" y="4683919"/>
            <a:ext cx="26670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solidFill>
                  <a:srgbClr val="000099"/>
                </a:solidFill>
              </a:defRPr>
            </a:lvl1pPr>
          </a:lstStyle>
          <a:p>
            <a:pPr>
              <a:defRPr/>
            </a:pPr>
            <a:endParaRPr lang="en-US" dirty="0"/>
          </a:p>
        </p:txBody>
      </p:sp>
      <p:sp>
        <p:nvSpPr>
          <p:cNvPr id="1030" name="Rectangle 6"/>
          <p:cNvSpPr>
            <a:spLocks noGrp="1" noChangeArrowheads="1"/>
          </p:cNvSpPr>
          <p:nvPr>
            <p:ph type="sldNum" sz="quarter" idx="4"/>
          </p:nvPr>
        </p:nvSpPr>
        <p:spPr bwMode="auto">
          <a:xfrm>
            <a:off x="7620000" y="4683919"/>
            <a:ext cx="10668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solidFill>
                  <a:srgbClr val="000099"/>
                </a:solidFill>
              </a:defRPr>
            </a:lvl1pPr>
          </a:lstStyle>
          <a:p>
            <a:pPr>
              <a:defRPr/>
            </a:pPr>
            <a:fld id="{C1B7FB9B-BA0F-495F-983E-BF3143E2CE40}" type="slidenum">
              <a:rPr lang="en-US" smtClean="0"/>
              <a:pPr>
                <a:defRPr/>
              </a:pPr>
              <a:t>‹#›</a:t>
            </a:fld>
            <a:endParaRPr lang="en-US" dirty="0"/>
          </a:p>
        </p:txBody>
      </p:sp>
      <p:sp>
        <p:nvSpPr>
          <p:cNvPr id="1034" name="Line 10"/>
          <p:cNvSpPr>
            <a:spLocks noChangeShapeType="1"/>
          </p:cNvSpPr>
          <p:nvPr/>
        </p:nvSpPr>
        <p:spPr bwMode="auto">
          <a:xfrm>
            <a:off x="1524000" y="1028700"/>
            <a:ext cx="7162800" cy="0"/>
          </a:xfrm>
          <a:prstGeom prst="line">
            <a:avLst/>
          </a:prstGeom>
          <a:noFill/>
          <a:ln w="28575">
            <a:solidFill>
              <a:srgbClr val="008000"/>
            </a:solidFill>
            <a:round/>
            <a:headEnd/>
            <a:tailEnd/>
          </a:ln>
          <a:effectLst>
            <a:outerShdw dist="35921" dir="2700000" algn="ctr" rotWithShape="0">
              <a:srgbClr val="000099"/>
            </a:outerShdw>
          </a:effectLst>
        </p:spPr>
        <p:txBody>
          <a:bodyPr/>
          <a:lstStyle/>
          <a:p>
            <a:pPr>
              <a:defRPr/>
            </a:pPr>
            <a:endParaRPr lang="en-US" dirty="0"/>
          </a:p>
        </p:txBody>
      </p:sp>
      <p:sp>
        <p:nvSpPr>
          <p:cNvPr id="9" name="Rectangle 4"/>
          <p:cNvSpPr txBox="1">
            <a:spLocks noChangeArrowheads="1"/>
          </p:cNvSpPr>
          <p:nvPr/>
        </p:nvSpPr>
        <p:spPr bwMode="auto">
          <a:xfrm>
            <a:off x="4800600" y="4686300"/>
            <a:ext cx="2286000" cy="357188"/>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a:defRPr sz="1400">
                <a:solidFill>
                  <a:srgbClr val="000099"/>
                </a:solidFill>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000099"/>
              </a:solidFill>
              <a:effectLst/>
              <a:uLnTx/>
              <a:uFillTx/>
              <a:latin typeface="Arial" charset="0"/>
              <a:ea typeface="+mn-ea"/>
              <a:cs typeface="+mn-cs"/>
            </a:endParaRPr>
          </a:p>
        </p:txBody>
      </p:sp>
    </p:spTree>
  </p:cSld>
  <p:clrMap bg1="lt1" tx1="dk1" bg2="lt2" tx2="dk2" accent1="accent1" accent2="accent2" accent3="accent3" accent4="accent4" accent5="accent5" accent6="accent6" hlink="hlink" folHlink="folHlink"/>
  <p:sldLayoutIdLst>
    <p:sldLayoutId id="2147483686"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ctr" rtl="0" eaLnBrk="1" fontAlgn="base" hangingPunct="1">
        <a:spcBef>
          <a:spcPct val="0"/>
        </a:spcBef>
        <a:spcAft>
          <a:spcPct val="0"/>
        </a:spcAft>
        <a:defRPr sz="3300">
          <a:solidFill>
            <a:srgbClr val="000099"/>
          </a:solidFill>
          <a:latin typeface="+mj-lt"/>
          <a:ea typeface="+mj-ea"/>
          <a:cs typeface="+mj-cs"/>
        </a:defRPr>
      </a:lvl1pPr>
      <a:lvl2pPr algn="ctr" rtl="0" eaLnBrk="1" fontAlgn="base" hangingPunct="1">
        <a:spcBef>
          <a:spcPct val="0"/>
        </a:spcBef>
        <a:spcAft>
          <a:spcPct val="0"/>
        </a:spcAft>
        <a:defRPr sz="3300">
          <a:solidFill>
            <a:srgbClr val="000099"/>
          </a:solidFill>
          <a:latin typeface="Arial" charset="0"/>
        </a:defRPr>
      </a:lvl2pPr>
      <a:lvl3pPr algn="ctr" rtl="0" eaLnBrk="1" fontAlgn="base" hangingPunct="1">
        <a:spcBef>
          <a:spcPct val="0"/>
        </a:spcBef>
        <a:spcAft>
          <a:spcPct val="0"/>
        </a:spcAft>
        <a:defRPr sz="3300">
          <a:solidFill>
            <a:srgbClr val="000099"/>
          </a:solidFill>
          <a:latin typeface="Arial" charset="0"/>
        </a:defRPr>
      </a:lvl3pPr>
      <a:lvl4pPr algn="ctr" rtl="0" eaLnBrk="1" fontAlgn="base" hangingPunct="1">
        <a:spcBef>
          <a:spcPct val="0"/>
        </a:spcBef>
        <a:spcAft>
          <a:spcPct val="0"/>
        </a:spcAft>
        <a:defRPr sz="3300">
          <a:solidFill>
            <a:srgbClr val="000099"/>
          </a:solidFill>
          <a:latin typeface="Arial" charset="0"/>
        </a:defRPr>
      </a:lvl4pPr>
      <a:lvl5pPr algn="ctr" rtl="0" eaLnBrk="1" fontAlgn="base" hangingPunct="1">
        <a:spcBef>
          <a:spcPct val="0"/>
        </a:spcBef>
        <a:spcAft>
          <a:spcPct val="0"/>
        </a:spcAft>
        <a:defRPr sz="3300">
          <a:solidFill>
            <a:srgbClr val="000099"/>
          </a:solidFill>
          <a:latin typeface="Arial" charset="0"/>
        </a:defRPr>
      </a:lvl5pPr>
      <a:lvl6pPr marL="342900" algn="ctr" rtl="0" eaLnBrk="1" fontAlgn="base" hangingPunct="1">
        <a:spcBef>
          <a:spcPct val="0"/>
        </a:spcBef>
        <a:spcAft>
          <a:spcPct val="0"/>
        </a:spcAft>
        <a:defRPr sz="3300">
          <a:solidFill>
            <a:srgbClr val="000099"/>
          </a:solidFill>
          <a:latin typeface="Arial" charset="0"/>
        </a:defRPr>
      </a:lvl6pPr>
      <a:lvl7pPr marL="685800" algn="ctr" rtl="0" eaLnBrk="1" fontAlgn="base" hangingPunct="1">
        <a:spcBef>
          <a:spcPct val="0"/>
        </a:spcBef>
        <a:spcAft>
          <a:spcPct val="0"/>
        </a:spcAft>
        <a:defRPr sz="3300">
          <a:solidFill>
            <a:srgbClr val="000099"/>
          </a:solidFill>
          <a:latin typeface="Arial" charset="0"/>
        </a:defRPr>
      </a:lvl7pPr>
      <a:lvl8pPr marL="1028700" algn="ctr" rtl="0" eaLnBrk="1" fontAlgn="base" hangingPunct="1">
        <a:spcBef>
          <a:spcPct val="0"/>
        </a:spcBef>
        <a:spcAft>
          <a:spcPct val="0"/>
        </a:spcAft>
        <a:defRPr sz="3300">
          <a:solidFill>
            <a:srgbClr val="000099"/>
          </a:solidFill>
          <a:latin typeface="Arial" charset="0"/>
        </a:defRPr>
      </a:lvl8pPr>
      <a:lvl9pPr marL="1371600" algn="ctr" rtl="0" eaLnBrk="1" fontAlgn="base" hangingPunct="1">
        <a:spcBef>
          <a:spcPct val="0"/>
        </a:spcBef>
        <a:spcAft>
          <a:spcPct val="0"/>
        </a:spcAft>
        <a:defRPr sz="3300">
          <a:solidFill>
            <a:srgbClr val="000099"/>
          </a:solidFill>
          <a:latin typeface="Arial" charset="0"/>
        </a:defRPr>
      </a:lvl9pPr>
    </p:titleStyle>
    <p:bodyStyle>
      <a:lvl1pPr marL="257175" indent="-257175" algn="l" rtl="0" eaLnBrk="1" fontAlgn="base" hangingPunct="1">
        <a:spcBef>
          <a:spcPct val="20000"/>
        </a:spcBef>
        <a:spcAft>
          <a:spcPct val="0"/>
        </a:spcAft>
        <a:buClr>
          <a:srgbClr val="008000"/>
        </a:buClr>
        <a:buSzPct val="180000"/>
        <a:buBlip>
          <a:blip r:embed="rId15"/>
        </a:buBlip>
        <a:defRPr sz="2400">
          <a:solidFill>
            <a:schemeClr val="tx1"/>
          </a:solidFill>
          <a:latin typeface="Calibri" panose="020F0502020204030204" pitchFamily="34" charset="0"/>
          <a:ea typeface="+mn-ea"/>
          <a:cs typeface="Calibri" panose="020F0502020204030204" pitchFamily="34" charset="0"/>
        </a:defRPr>
      </a:lvl1pPr>
      <a:lvl2pPr marL="557213" indent="-214313" algn="l" rtl="0" eaLnBrk="1" fontAlgn="base" hangingPunct="1">
        <a:spcBef>
          <a:spcPct val="20000"/>
        </a:spcBef>
        <a:spcAft>
          <a:spcPct val="0"/>
        </a:spcAft>
        <a:buClr>
          <a:srgbClr val="008000"/>
        </a:buClr>
        <a:buFont typeface="Wingdings" pitchFamily="2" charset="2"/>
        <a:buChar char="§"/>
        <a:defRPr sz="2100">
          <a:solidFill>
            <a:schemeClr val="tx1"/>
          </a:solidFill>
          <a:latin typeface="Calibri" panose="020F0502020204030204" pitchFamily="34" charset="0"/>
          <a:cs typeface="Calibri" panose="020F0502020204030204" pitchFamily="34" charset="0"/>
        </a:defRPr>
      </a:lvl2pPr>
      <a:lvl3pPr marL="857250" indent="-171450" algn="l" rtl="0" eaLnBrk="1" fontAlgn="base" hangingPunct="1">
        <a:spcBef>
          <a:spcPct val="20000"/>
        </a:spcBef>
        <a:spcAft>
          <a:spcPct val="0"/>
        </a:spcAft>
        <a:buClr>
          <a:srgbClr val="008000"/>
        </a:buClr>
        <a:buSzPct val="180000"/>
        <a:buBlip>
          <a:blip r:embed="rId15"/>
        </a:buBlip>
        <a:defRPr sz="1800">
          <a:solidFill>
            <a:schemeClr val="tx1"/>
          </a:solidFill>
          <a:latin typeface="Calibri" panose="020F0502020204030204" pitchFamily="34" charset="0"/>
          <a:cs typeface="Calibri" panose="020F0502020204030204" pitchFamily="34" charset="0"/>
        </a:defRPr>
      </a:lvl3pPr>
      <a:lvl4pPr marL="1200150" indent="-171450" algn="l" rtl="0" eaLnBrk="1" fontAlgn="base" hangingPunct="1">
        <a:spcBef>
          <a:spcPct val="20000"/>
        </a:spcBef>
        <a:spcAft>
          <a:spcPct val="0"/>
        </a:spcAft>
        <a:buClr>
          <a:srgbClr val="008000"/>
        </a:buClr>
        <a:buSzPct val="180000"/>
        <a:buBlip>
          <a:blip r:embed="rId15"/>
        </a:buBlip>
        <a:defRPr sz="1500">
          <a:solidFill>
            <a:schemeClr val="tx1"/>
          </a:solidFill>
          <a:latin typeface="Calibri" panose="020F0502020204030204" pitchFamily="34" charset="0"/>
          <a:cs typeface="Calibri" panose="020F0502020204030204" pitchFamily="34" charset="0"/>
        </a:defRPr>
      </a:lvl4pPr>
      <a:lvl5pPr marL="1543050" indent="-171450" algn="l" rtl="0" eaLnBrk="1" fontAlgn="base" hangingPunct="1">
        <a:spcBef>
          <a:spcPct val="20000"/>
        </a:spcBef>
        <a:spcAft>
          <a:spcPct val="0"/>
        </a:spcAft>
        <a:buClr>
          <a:srgbClr val="008000"/>
        </a:buClr>
        <a:buSzPct val="180000"/>
        <a:buBlip>
          <a:blip r:embed="rId15"/>
        </a:buBlip>
        <a:defRPr sz="1500">
          <a:solidFill>
            <a:schemeClr val="tx1"/>
          </a:solidFill>
          <a:latin typeface="Calibri" panose="020F0502020204030204" pitchFamily="34" charset="0"/>
          <a:cs typeface="Calibri" panose="020F0502020204030204" pitchFamily="34" charset="0"/>
        </a:defRPr>
      </a:lvl5pPr>
      <a:lvl6pPr marL="1885950" indent="-171450" algn="l" rtl="0" eaLnBrk="1" fontAlgn="base" hangingPunct="1">
        <a:spcBef>
          <a:spcPct val="20000"/>
        </a:spcBef>
        <a:spcAft>
          <a:spcPct val="0"/>
        </a:spcAft>
        <a:buClr>
          <a:srgbClr val="008000"/>
        </a:buClr>
        <a:buSzPct val="180000"/>
        <a:buBlip>
          <a:blip r:embed="rId15"/>
        </a:buBlip>
        <a:defRPr sz="1500">
          <a:solidFill>
            <a:schemeClr val="tx1"/>
          </a:solidFill>
          <a:latin typeface="+mn-lt"/>
        </a:defRPr>
      </a:lvl6pPr>
      <a:lvl7pPr marL="2228850" indent="-171450" algn="l" rtl="0" eaLnBrk="1" fontAlgn="base" hangingPunct="1">
        <a:spcBef>
          <a:spcPct val="20000"/>
        </a:spcBef>
        <a:spcAft>
          <a:spcPct val="0"/>
        </a:spcAft>
        <a:buClr>
          <a:srgbClr val="008000"/>
        </a:buClr>
        <a:buSzPct val="180000"/>
        <a:buBlip>
          <a:blip r:embed="rId15"/>
        </a:buBlip>
        <a:defRPr sz="1500">
          <a:solidFill>
            <a:schemeClr val="tx1"/>
          </a:solidFill>
          <a:latin typeface="+mn-lt"/>
        </a:defRPr>
      </a:lvl7pPr>
      <a:lvl8pPr marL="2571750" indent="-171450" algn="l" rtl="0" eaLnBrk="1" fontAlgn="base" hangingPunct="1">
        <a:spcBef>
          <a:spcPct val="20000"/>
        </a:spcBef>
        <a:spcAft>
          <a:spcPct val="0"/>
        </a:spcAft>
        <a:buClr>
          <a:srgbClr val="008000"/>
        </a:buClr>
        <a:buSzPct val="180000"/>
        <a:buBlip>
          <a:blip r:embed="rId15"/>
        </a:buBlip>
        <a:defRPr sz="1500">
          <a:solidFill>
            <a:schemeClr val="tx1"/>
          </a:solidFill>
          <a:latin typeface="+mn-lt"/>
        </a:defRPr>
      </a:lvl8pPr>
      <a:lvl9pPr marL="2914650" indent="-171450" algn="l" rtl="0" eaLnBrk="1" fontAlgn="base" hangingPunct="1">
        <a:spcBef>
          <a:spcPct val="20000"/>
        </a:spcBef>
        <a:spcAft>
          <a:spcPct val="0"/>
        </a:spcAft>
        <a:buClr>
          <a:srgbClr val="008000"/>
        </a:buClr>
        <a:buSzPct val="180000"/>
        <a:buBlip>
          <a:blip r:embed="rId15"/>
        </a:buBlip>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17.tceq.texas.gov/tamis/index.cfm"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mailto:TOX@tceq.texas.gov" TargetMode="External"/><Relationship Id="rId4" Type="http://schemas.openxmlformats.org/officeDocument/2006/relationships/hyperlink" Target="mailto:tracie.phillips@tceq.texas.gov"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mailto:beth.akers@tceq.texas.gov" TargetMode="External"/><Relationship Id="rId5" Type="http://schemas.openxmlformats.org/officeDocument/2006/relationships/hyperlink" Target="mailto:cheryl.covone@tceq.texas.gov" TargetMode="External"/><Relationship Id="rId4" Type="http://schemas.openxmlformats.org/officeDocument/2006/relationships/hyperlink" Target="https://www.tceq.texas.gov/assets/public/permitting/air/Guidance/NewSourceReview/mera.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9" descr="Toxicology Update: Toxicity Factor Databse Demonstration"/>
          <p:cNvSpPr>
            <a:spLocks noGrp="1" noChangeArrowheads="1"/>
          </p:cNvSpPr>
          <p:nvPr>
            <p:ph type="ctrTitle"/>
          </p:nvPr>
        </p:nvSpPr>
        <p:spPr>
          <a:xfrm>
            <a:off x="685800" y="1028701"/>
            <a:ext cx="7772400" cy="2057399"/>
          </a:xfrm>
          <a:solidFill>
            <a:schemeClr val="bg1">
              <a:lumMod val="95000"/>
              <a:alpha val="90000"/>
            </a:schemeClr>
          </a:solidFill>
          <a:effectLst/>
        </p:spPr>
        <p:txBody>
          <a:bodyPr/>
          <a:lstStyle/>
          <a:p>
            <a:pPr eaLnBrk="1" hangingPunct="1"/>
            <a:r>
              <a:rPr lang="en-US" sz="4100" dirty="0" smtClean="0">
                <a:solidFill>
                  <a:srgbClr val="004C00"/>
                </a:solidFill>
              </a:rPr>
              <a:t>Modeling and Effects</a:t>
            </a:r>
            <a:br>
              <a:rPr lang="en-US" sz="4100" dirty="0" smtClean="0">
                <a:solidFill>
                  <a:srgbClr val="004C00"/>
                </a:solidFill>
              </a:rPr>
            </a:br>
            <a:r>
              <a:rPr lang="en-US" sz="4100" dirty="0" smtClean="0">
                <a:solidFill>
                  <a:srgbClr val="004C00"/>
                </a:solidFill>
              </a:rPr>
              <a:t>Review Applicability (MERA) Updates</a:t>
            </a:r>
            <a:endParaRPr lang="en-US" sz="4100" dirty="0">
              <a:solidFill>
                <a:srgbClr val="004C00"/>
              </a:solidFill>
            </a:endParaRPr>
          </a:p>
        </p:txBody>
      </p:sp>
      <p:sp>
        <p:nvSpPr>
          <p:cNvPr id="2" name="Subtitle 1" descr="Tracie Phillips, Ph.D.&#10;Toxicology Division&#10;Texas Commission on Environmental Quality&#10;Trade Fair – May 16, 2018&#10;"/>
          <p:cNvSpPr>
            <a:spLocks noGrp="1"/>
          </p:cNvSpPr>
          <p:nvPr>
            <p:ph type="subTitle" idx="1"/>
          </p:nvPr>
        </p:nvSpPr>
        <p:spPr>
          <a:xfrm>
            <a:off x="1371600" y="3486150"/>
            <a:ext cx="6400800" cy="1543050"/>
          </a:xfrm>
          <a:solidFill>
            <a:schemeClr val="bg1">
              <a:lumMod val="95000"/>
              <a:alpha val="90000"/>
            </a:schemeClr>
          </a:solidFill>
          <a:ln w="9525">
            <a:noFill/>
            <a:miter lim="800000"/>
            <a:headEnd/>
            <a:tailEnd/>
          </a:ln>
          <a:effectLst/>
        </p:spPr>
        <p:txBody>
          <a:bodyPr vert="horz" wrap="square" lIns="68580" tIns="34290" rIns="68580" bIns="34290" numCol="1" anchor="ctr" anchorCtr="0" compatLnSpc="1">
            <a:prstTxWarp prst="textNoShape">
              <a:avLst/>
            </a:prstTxWarp>
          </a:bodyPr>
          <a:lstStyle/>
          <a:p>
            <a:pPr>
              <a:spcBef>
                <a:spcPct val="0"/>
              </a:spcBef>
            </a:pPr>
            <a:r>
              <a:rPr lang="en-US" dirty="0">
                <a:solidFill>
                  <a:srgbClr val="004C00"/>
                </a:solidFill>
                <a:latin typeface="+mj-lt"/>
                <a:ea typeface="+mj-ea"/>
                <a:cs typeface="+mj-cs"/>
              </a:rPr>
              <a:t>Cheryl Covone</a:t>
            </a:r>
          </a:p>
          <a:p>
            <a:pPr>
              <a:spcBef>
                <a:spcPct val="0"/>
              </a:spcBef>
            </a:pPr>
            <a:r>
              <a:rPr lang="en-US" dirty="0">
                <a:solidFill>
                  <a:srgbClr val="004C00"/>
                </a:solidFill>
                <a:latin typeface="+mj-lt"/>
                <a:ea typeface="+mj-ea"/>
                <a:cs typeface="+mj-cs"/>
              </a:rPr>
              <a:t>Air Permits Division</a:t>
            </a:r>
          </a:p>
          <a:p>
            <a:pPr>
              <a:spcBef>
                <a:spcPct val="0"/>
              </a:spcBef>
            </a:pPr>
            <a:r>
              <a:rPr lang="en-US" dirty="0">
                <a:solidFill>
                  <a:srgbClr val="004C00"/>
                </a:solidFill>
                <a:latin typeface="+mj-lt"/>
                <a:ea typeface="+mj-ea"/>
                <a:cs typeface="+mj-cs"/>
              </a:rPr>
              <a:t>Texas Commission on Environmental Quality</a:t>
            </a:r>
          </a:p>
          <a:p>
            <a:pPr>
              <a:spcBef>
                <a:spcPct val="0"/>
              </a:spcBef>
            </a:pPr>
            <a:r>
              <a:rPr lang="en-US" dirty="0" smtClean="0">
                <a:solidFill>
                  <a:srgbClr val="004C00"/>
                </a:solidFill>
                <a:latin typeface="+mj-lt"/>
                <a:ea typeface="+mj-ea"/>
                <a:cs typeface="+mj-cs"/>
              </a:rPr>
              <a:t>Environmental Trade </a:t>
            </a:r>
            <a:r>
              <a:rPr lang="en-US" dirty="0">
                <a:solidFill>
                  <a:srgbClr val="004C00"/>
                </a:solidFill>
                <a:latin typeface="+mj-lt"/>
                <a:ea typeface="+mj-ea"/>
                <a:cs typeface="+mj-cs"/>
              </a:rPr>
              <a:t>Fair </a:t>
            </a:r>
            <a:r>
              <a:rPr lang="en-US" dirty="0" smtClean="0">
                <a:solidFill>
                  <a:srgbClr val="004C00"/>
                </a:solidFill>
                <a:latin typeface="+mj-lt"/>
                <a:ea typeface="+mj-ea"/>
                <a:cs typeface="+mj-cs"/>
              </a:rPr>
              <a:t>2018</a:t>
            </a:r>
            <a:endParaRPr lang="en-US" dirty="0">
              <a:solidFill>
                <a:srgbClr val="004C00"/>
              </a:solidFill>
              <a:latin typeface="+mj-lt"/>
              <a:ea typeface="+mj-ea"/>
              <a:cs typeface="+mj-cs"/>
            </a:endParaRPr>
          </a:p>
        </p:txBody>
      </p:sp>
    </p:spTree>
    <p:extLst>
      <p:ext uri="{BB962C8B-B14F-4D97-AF65-F5344CB8AC3E}">
        <p14:creationId xmlns:p14="http://schemas.microsoft.com/office/powerpoint/2010/main" val="9792989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71550"/>
            <a:ext cx="7772400" cy="1102519"/>
          </a:xfrm>
          <a:solidFill>
            <a:schemeClr val="bg1">
              <a:alpha val="89804"/>
            </a:schemeClr>
          </a:solidFill>
        </p:spPr>
        <p:txBody>
          <a:bodyPr/>
          <a:lstStyle/>
          <a:p>
            <a:r>
              <a:rPr lang="en-US" sz="4100" dirty="0" smtClean="0">
                <a:solidFill>
                  <a:srgbClr val="004C00"/>
                </a:solidFill>
              </a:rPr>
              <a:t>TCEQ Toxicology Division Updates</a:t>
            </a:r>
            <a:endParaRPr lang="en-US" sz="4100" dirty="0">
              <a:solidFill>
                <a:srgbClr val="004C00"/>
              </a:solidFill>
            </a:endParaRPr>
          </a:p>
        </p:txBody>
      </p:sp>
      <p:sp>
        <p:nvSpPr>
          <p:cNvPr id="3" name="Subtitle 2"/>
          <p:cNvSpPr>
            <a:spLocks noGrp="1"/>
          </p:cNvSpPr>
          <p:nvPr>
            <p:ph type="subTitle" idx="1"/>
          </p:nvPr>
        </p:nvSpPr>
        <p:spPr>
          <a:xfrm>
            <a:off x="1371600" y="3409950"/>
            <a:ext cx="6400800" cy="1524000"/>
          </a:xfrm>
          <a:solidFill>
            <a:srgbClr val="FFFFFF">
              <a:alpha val="89804"/>
            </a:srgbClr>
          </a:solidFill>
        </p:spPr>
        <p:txBody>
          <a:bodyPr/>
          <a:lstStyle/>
          <a:p>
            <a:pPr>
              <a:spcBef>
                <a:spcPts val="0"/>
              </a:spcBef>
            </a:pPr>
            <a:r>
              <a:rPr lang="en-US" dirty="0" smtClean="0">
                <a:solidFill>
                  <a:srgbClr val="004C00"/>
                </a:solidFill>
                <a:latin typeface="+mj-lt"/>
              </a:rPr>
              <a:t>Tiffany Bredfeldt, Ph.D.</a:t>
            </a:r>
          </a:p>
          <a:p>
            <a:pPr>
              <a:spcBef>
                <a:spcPts val="0"/>
              </a:spcBef>
            </a:pPr>
            <a:r>
              <a:rPr lang="en-US" dirty="0" smtClean="0">
                <a:solidFill>
                  <a:srgbClr val="004C00"/>
                </a:solidFill>
                <a:latin typeface="+mj-lt"/>
              </a:rPr>
              <a:t>Toxicology Division</a:t>
            </a:r>
          </a:p>
          <a:p>
            <a:pPr>
              <a:spcBef>
                <a:spcPts val="0"/>
              </a:spcBef>
            </a:pPr>
            <a:r>
              <a:rPr lang="en-US" dirty="0" smtClean="0">
                <a:solidFill>
                  <a:srgbClr val="004C00"/>
                </a:solidFill>
                <a:latin typeface="+mj-lt"/>
              </a:rPr>
              <a:t>Texas Commission on Environmental Quality</a:t>
            </a:r>
          </a:p>
          <a:p>
            <a:pPr>
              <a:spcBef>
                <a:spcPts val="0"/>
              </a:spcBef>
            </a:pPr>
            <a:r>
              <a:rPr lang="en-US" dirty="0" smtClean="0">
                <a:solidFill>
                  <a:srgbClr val="004C00"/>
                </a:solidFill>
                <a:latin typeface="+mj-lt"/>
              </a:rPr>
              <a:t>Environmental Trade Fair 2018</a:t>
            </a:r>
          </a:p>
        </p:txBody>
      </p:sp>
    </p:spTree>
    <p:extLst>
      <p:ext uri="{BB962C8B-B14F-4D97-AF65-F5344CB8AC3E}">
        <p14:creationId xmlns:p14="http://schemas.microsoft.com/office/powerpoint/2010/main" val="4361488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UPDATES</a:t>
            </a:r>
            <a:endParaRPr lang="en-US" sz="4000" dirty="0"/>
          </a:p>
        </p:txBody>
      </p:sp>
      <p:sp>
        <p:nvSpPr>
          <p:cNvPr id="9" name="Freeform 8"/>
          <p:cNvSpPr/>
          <p:nvPr/>
        </p:nvSpPr>
        <p:spPr>
          <a:xfrm>
            <a:off x="1375275" y="1513461"/>
            <a:ext cx="2434725" cy="847634"/>
          </a:xfrm>
          <a:custGeom>
            <a:avLst/>
            <a:gdLst>
              <a:gd name="connsiteX0" fmla="*/ 0 w 1671510"/>
              <a:gd name="connsiteY0" fmla="*/ 84763 h 847634"/>
              <a:gd name="connsiteX1" fmla="*/ 84763 w 1671510"/>
              <a:gd name="connsiteY1" fmla="*/ 0 h 847634"/>
              <a:gd name="connsiteX2" fmla="*/ 1586747 w 1671510"/>
              <a:gd name="connsiteY2" fmla="*/ 0 h 847634"/>
              <a:gd name="connsiteX3" fmla="*/ 1671510 w 1671510"/>
              <a:gd name="connsiteY3" fmla="*/ 84763 h 847634"/>
              <a:gd name="connsiteX4" fmla="*/ 1671510 w 1671510"/>
              <a:gd name="connsiteY4" fmla="*/ 762871 h 847634"/>
              <a:gd name="connsiteX5" fmla="*/ 1586747 w 1671510"/>
              <a:gd name="connsiteY5" fmla="*/ 847634 h 847634"/>
              <a:gd name="connsiteX6" fmla="*/ 84763 w 1671510"/>
              <a:gd name="connsiteY6" fmla="*/ 847634 h 847634"/>
              <a:gd name="connsiteX7" fmla="*/ 0 w 1671510"/>
              <a:gd name="connsiteY7" fmla="*/ 762871 h 847634"/>
              <a:gd name="connsiteX8" fmla="*/ 0 w 1671510"/>
              <a:gd name="connsiteY8" fmla="*/ 84763 h 84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1510" h="847634">
                <a:moveTo>
                  <a:pt x="0" y="84763"/>
                </a:moveTo>
                <a:cubicBezTo>
                  <a:pt x="0" y="37950"/>
                  <a:pt x="37950" y="0"/>
                  <a:pt x="84763" y="0"/>
                </a:cubicBezTo>
                <a:lnTo>
                  <a:pt x="1586747" y="0"/>
                </a:lnTo>
                <a:cubicBezTo>
                  <a:pt x="1633560" y="0"/>
                  <a:pt x="1671510" y="37950"/>
                  <a:pt x="1671510" y="84763"/>
                </a:cubicBezTo>
                <a:lnTo>
                  <a:pt x="1671510" y="762871"/>
                </a:lnTo>
                <a:cubicBezTo>
                  <a:pt x="1671510" y="809684"/>
                  <a:pt x="1633560" y="847634"/>
                  <a:pt x="1586747" y="847634"/>
                </a:cubicBezTo>
                <a:lnTo>
                  <a:pt x="84763" y="847634"/>
                </a:lnTo>
                <a:cubicBezTo>
                  <a:pt x="37950" y="847634"/>
                  <a:pt x="0" y="809684"/>
                  <a:pt x="0" y="762871"/>
                </a:cubicBezTo>
                <a:lnTo>
                  <a:pt x="0" y="84763"/>
                </a:lnTo>
                <a:close/>
              </a:path>
            </a:pathLst>
          </a:custGeom>
          <a:solidFill>
            <a:srgbClr val="32540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106680" rIns="106680" bIns="339695" numCol="1" spcCol="1270" anchor="t" anchorCtr="0">
            <a:noAutofit/>
          </a:bodyPr>
          <a:lstStyle/>
          <a:p>
            <a:pPr lvl="0" algn="l" defTabSz="666750">
              <a:lnSpc>
                <a:spcPct val="90000"/>
              </a:lnSpc>
              <a:spcBef>
                <a:spcPct val="0"/>
              </a:spcBef>
              <a:spcAft>
                <a:spcPct val="35000"/>
              </a:spcAft>
            </a:pPr>
            <a:r>
              <a:rPr lang="en-US" sz="2400" kern="1200" dirty="0" smtClean="0"/>
              <a:t>Streamline Air Permits Process</a:t>
            </a:r>
            <a:endParaRPr lang="en-US" sz="2400" kern="1200" dirty="0"/>
          </a:p>
        </p:txBody>
      </p:sp>
      <p:sp>
        <p:nvSpPr>
          <p:cNvPr id="10" name="Freeform 9"/>
          <p:cNvSpPr/>
          <p:nvPr/>
        </p:nvSpPr>
        <p:spPr>
          <a:xfrm>
            <a:off x="1752600" y="2343150"/>
            <a:ext cx="1752600" cy="2322000"/>
          </a:xfrm>
          <a:custGeom>
            <a:avLst/>
            <a:gdLst>
              <a:gd name="connsiteX0" fmla="*/ 0 w 1671510"/>
              <a:gd name="connsiteY0" fmla="*/ 167151 h 2322000"/>
              <a:gd name="connsiteX1" fmla="*/ 167151 w 1671510"/>
              <a:gd name="connsiteY1" fmla="*/ 0 h 2322000"/>
              <a:gd name="connsiteX2" fmla="*/ 1504359 w 1671510"/>
              <a:gd name="connsiteY2" fmla="*/ 0 h 2322000"/>
              <a:gd name="connsiteX3" fmla="*/ 1671510 w 1671510"/>
              <a:gd name="connsiteY3" fmla="*/ 167151 h 2322000"/>
              <a:gd name="connsiteX4" fmla="*/ 1671510 w 1671510"/>
              <a:gd name="connsiteY4" fmla="*/ 2154849 h 2322000"/>
              <a:gd name="connsiteX5" fmla="*/ 1504359 w 1671510"/>
              <a:gd name="connsiteY5" fmla="*/ 2322000 h 2322000"/>
              <a:gd name="connsiteX6" fmla="*/ 167151 w 1671510"/>
              <a:gd name="connsiteY6" fmla="*/ 2322000 h 2322000"/>
              <a:gd name="connsiteX7" fmla="*/ 0 w 1671510"/>
              <a:gd name="connsiteY7" fmla="*/ 2154849 h 2322000"/>
              <a:gd name="connsiteX8" fmla="*/ 0 w 1671510"/>
              <a:gd name="connsiteY8" fmla="*/ 167151 h 232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1510" h="2322000">
                <a:moveTo>
                  <a:pt x="0" y="167151"/>
                </a:moveTo>
                <a:cubicBezTo>
                  <a:pt x="0" y="74836"/>
                  <a:pt x="74836" y="0"/>
                  <a:pt x="167151" y="0"/>
                </a:cubicBezTo>
                <a:lnTo>
                  <a:pt x="1504359" y="0"/>
                </a:lnTo>
                <a:cubicBezTo>
                  <a:pt x="1596674" y="0"/>
                  <a:pt x="1671510" y="74836"/>
                  <a:pt x="1671510" y="167151"/>
                </a:cubicBezTo>
                <a:lnTo>
                  <a:pt x="1671510" y="2154849"/>
                </a:lnTo>
                <a:cubicBezTo>
                  <a:pt x="1671510" y="2247164"/>
                  <a:pt x="1596674" y="2322000"/>
                  <a:pt x="1504359" y="2322000"/>
                </a:cubicBezTo>
                <a:lnTo>
                  <a:pt x="167151" y="2322000"/>
                </a:lnTo>
                <a:cubicBezTo>
                  <a:pt x="74836" y="2322000"/>
                  <a:pt x="0" y="2247164"/>
                  <a:pt x="0" y="2154849"/>
                </a:cubicBezTo>
                <a:lnTo>
                  <a:pt x="0" y="167151"/>
                </a:lnTo>
                <a:close/>
              </a:path>
            </a:pathLst>
          </a:custGeom>
          <a:solidFill>
            <a:srgbClr val="CDDF83">
              <a:alpha val="89804"/>
            </a:srgbClr>
          </a:solidFill>
          <a:ln>
            <a:solidFill>
              <a:srgbClr val="1C1F0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5637" tIns="155637" rIns="155637" bIns="155637" numCol="1" spcCol="1270" anchor="t" anchorCtr="0">
            <a:noAutofit/>
          </a:bodyPr>
          <a:lstStyle/>
          <a:p>
            <a:pPr marL="0" lvl="1" algn="l" defTabSz="666750">
              <a:lnSpc>
                <a:spcPct val="90000"/>
              </a:lnSpc>
              <a:spcBef>
                <a:spcPct val="0"/>
              </a:spcBef>
              <a:spcAft>
                <a:spcPct val="15000"/>
              </a:spcAft>
            </a:pPr>
            <a:r>
              <a:rPr lang="en-US" sz="1500" kern="1200" dirty="0" smtClean="0"/>
              <a:t>TCEQ Toxicology Division has modified the way it approaches some chemical species during air permits</a:t>
            </a:r>
            <a:r>
              <a:rPr lang="en-US" sz="100" kern="1200" dirty="0" smtClean="0">
                <a:noFill/>
              </a:rPr>
              <a:t>; </a:t>
            </a:r>
            <a:r>
              <a:rPr lang="en-US" sz="100" kern="1200" dirty="0" smtClean="0">
                <a:solidFill>
                  <a:srgbClr val="FF0000"/>
                </a:solidFill>
              </a:rPr>
              <a:t>particulate matter; chemicals without ESLs in the available online database</a:t>
            </a:r>
            <a:endParaRPr lang="en-US" sz="100" kern="1200" dirty="0">
              <a:solidFill>
                <a:srgbClr val="FF0000"/>
              </a:solidFill>
            </a:endParaRPr>
          </a:p>
        </p:txBody>
      </p:sp>
      <p:sp>
        <p:nvSpPr>
          <p:cNvPr id="12" name="Freeform 11"/>
          <p:cNvSpPr/>
          <p:nvPr/>
        </p:nvSpPr>
        <p:spPr>
          <a:xfrm>
            <a:off x="4060365" y="1513461"/>
            <a:ext cx="2434725" cy="847634"/>
          </a:xfrm>
          <a:custGeom>
            <a:avLst/>
            <a:gdLst>
              <a:gd name="connsiteX0" fmla="*/ 0 w 1671510"/>
              <a:gd name="connsiteY0" fmla="*/ 84763 h 847634"/>
              <a:gd name="connsiteX1" fmla="*/ 84763 w 1671510"/>
              <a:gd name="connsiteY1" fmla="*/ 0 h 847634"/>
              <a:gd name="connsiteX2" fmla="*/ 1586747 w 1671510"/>
              <a:gd name="connsiteY2" fmla="*/ 0 h 847634"/>
              <a:gd name="connsiteX3" fmla="*/ 1671510 w 1671510"/>
              <a:gd name="connsiteY3" fmla="*/ 84763 h 847634"/>
              <a:gd name="connsiteX4" fmla="*/ 1671510 w 1671510"/>
              <a:gd name="connsiteY4" fmla="*/ 762871 h 847634"/>
              <a:gd name="connsiteX5" fmla="*/ 1586747 w 1671510"/>
              <a:gd name="connsiteY5" fmla="*/ 847634 h 847634"/>
              <a:gd name="connsiteX6" fmla="*/ 84763 w 1671510"/>
              <a:gd name="connsiteY6" fmla="*/ 847634 h 847634"/>
              <a:gd name="connsiteX7" fmla="*/ 0 w 1671510"/>
              <a:gd name="connsiteY7" fmla="*/ 762871 h 847634"/>
              <a:gd name="connsiteX8" fmla="*/ 0 w 1671510"/>
              <a:gd name="connsiteY8" fmla="*/ 84763 h 84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1510" h="847634">
                <a:moveTo>
                  <a:pt x="0" y="84763"/>
                </a:moveTo>
                <a:cubicBezTo>
                  <a:pt x="0" y="37950"/>
                  <a:pt x="37950" y="0"/>
                  <a:pt x="84763" y="0"/>
                </a:cubicBezTo>
                <a:lnTo>
                  <a:pt x="1586747" y="0"/>
                </a:lnTo>
                <a:cubicBezTo>
                  <a:pt x="1633560" y="0"/>
                  <a:pt x="1671510" y="37950"/>
                  <a:pt x="1671510" y="84763"/>
                </a:cubicBezTo>
                <a:lnTo>
                  <a:pt x="1671510" y="762871"/>
                </a:lnTo>
                <a:cubicBezTo>
                  <a:pt x="1671510" y="809684"/>
                  <a:pt x="1633560" y="847634"/>
                  <a:pt x="1586747" y="847634"/>
                </a:cubicBezTo>
                <a:lnTo>
                  <a:pt x="84763" y="847634"/>
                </a:lnTo>
                <a:cubicBezTo>
                  <a:pt x="37950" y="847634"/>
                  <a:pt x="0" y="809684"/>
                  <a:pt x="0" y="762871"/>
                </a:cubicBezTo>
                <a:lnTo>
                  <a:pt x="0" y="84763"/>
                </a:lnTo>
                <a:close/>
              </a:path>
            </a:pathLst>
          </a:custGeom>
          <a:solidFill>
            <a:srgbClr val="32540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106680" rIns="106680" bIns="339695" numCol="1" spcCol="1270" anchor="t" anchorCtr="0">
            <a:noAutofit/>
          </a:bodyPr>
          <a:lstStyle/>
          <a:p>
            <a:pPr lvl="0" algn="ctr" defTabSz="666750">
              <a:lnSpc>
                <a:spcPct val="90000"/>
              </a:lnSpc>
              <a:spcBef>
                <a:spcPct val="0"/>
              </a:spcBef>
              <a:spcAft>
                <a:spcPct val="35000"/>
              </a:spcAft>
            </a:pPr>
            <a:r>
              <a:rPr lang="en-US" sz="2400" kern="1200" dirty="0" smtClean="0"/>
              <a:t>PM</a:t>
            </a:r>
            <a:endParaRPr lang="en-US" sz="2400" kern="1200" dirty="0"/>
          </a:p>
        </p:txBody>
      </p:sp>
      <p:sp>
        <p:nvSpPr>
          <p:cNvPr id="13" name="Freeform 12"/>
          <p:cNvSpPr/>
          <p:nvPr/>
        </p:nvSpPr>
        <p:spPr>
          <a:xfrm>
            <a:off x="4500690" y="2343150"/>
            <a:ext cx="1671510" cy="2322000"/>
          </a:xfrm>
          <a:custGeom>
            <a:avLst/>
            <a:gdLst>
              <a:gd name="connsiteX0" fmla="*/ 0 w 1671510"/>
              <a:gd name="connsiteY0" fmla="*/ 167151 h 2322000"/>
              <a:gd name="connsiteX1" fmla="*/ 167151 w 1671510"/>
              <a:gd name="connsiteY1" fmla="*/ 0 h 2322000"/>
              <a:gd name="connsiteX2" fmla="*/ 1504359 w 1671510"/>
              <a:gd name="connsiteY2" fmla="*/ 0 h 2322000"/>
              <a:gd name="connsiteX3" fmla="*/ 1671510 w 1671510"/>
              <a:gd name="connsiteY3" fmla="*/ 167151 h 2322000"/>
              <a:gd name="connsiteX4" fmla="*/ 1671510 w 1671510"/>
              <a:gd name="connsiteY4" fmla="*/ 2154849 h 2322000"/>
              <a:gd name="connsiteX5" fmla="*/ 1504359 w 1671510"/>
              <a:gd name="connsiteY5" fmla="*/ 2322000 h 2322000"/>
              <a:gd name="connsiteX6" fmla="*/ 167151 w 1671510"/>
              <a:gd name="connsiteY6" fmla="*/ 2322000 h 2322000"/>
              <a:gd name="connsiteX7" fmla="*/ 0 w 1671510"/>
              <a:gd name="connsiteY7" fmla="*/ 2154849 h 2322000"/>
              <a:gd name="connsiteX8" fmla="*/ 0 w 1671510"/>
              <a:gd name="connsiteY8" fmla="*/ 167151 h 232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1510" h="2322000">
                <a:moveTo>
                  <a:pt x="0" y="167151"/>
                </a:moveTo>
                <a:cubicBezTo>
                  <a:pt x="0" y="74836"/>
                  <a:pt x="74836" y="0"/>
                  <a:pt x="167151" y="0"/>
                </a:cubicBezTo>
                <a:lnTo>
                  <a:pt x="1504359" y="0"/>
                </a:lnTo>
                <a:cubicBezTo>
                  <a:pt x="1596674" y="0"/>
                  <a:pt x="1671510" y="74836"/>
                  <a:pt x="1671510" y="167151"/>
                </a:cubicBezTo>
                <a:lnTo>
                  <a:pt x="1671510" y="2154849"/>
                </a:lnTo>
                <a:cubicBezTo>
                  <a:pt x="1671510" y="2247164"/>
                  <a:pt x="1596674" y="2322000"/>
                  <a:pt x="1504359" y="2322000"/>
                </a:cubicBezTo>
                <a:lnTo>
                  <a:pt x="167151" y="2322000"/>
                </a:lnTo>
                <a:cubicBezTo>
                  <a:pt x="74836" y="2322000"/>
                  <a:pt x="0" y="2247164"/>
                  <a:pt x="0" y="2154849"/>
                </a:cubicBezTo>
                <a:lnTo>
                  <a:pt x="0" y="167151"/>
                </a:lnTo>
                <a:close/>
              </a:path>
            </a:pathLst>
          </a:custGeom>
          <a:solidFill>
            <a:srgbClr val="CDDF83">
              <a:alpha val="89804"/>
            </a:srgbClr>
          </a:solidFill>
          <a:ln>
            <a:solidFill>
              <a:srgbClr val="1C1F0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5637" tIns="155637" rIns="155637" bIns="155637" numCol="1" spcCol="1270" anchor="t" anchorCtr="0">
            <a:noAutofit/>
          </a:bodyPr>
          <a:lstStyle/>
          <a:p>
            <a:pPr marL="0" lvl="1" algn="l" defTabSz="666750">
              <a:lnSpc>
                <a:spcPct val="90000"/>
              </a:lnSpc>
              <a:spcBef>
                <a:spcPct val="0"/>
              </a:spcBef>
              <a:spcAft>
                <a:spcPct val="15000"/>
              </a:spcAft>
            </a:pPr>
            <a:r>
              <a:rPr lang="en-US" sz="1500" kern="1200" dirty="0" smtClean="0"/>
              <a:t>Particulate Matter</a:t>
            </a:r>
            <a:endParaRPr lang="en-US" sz="1500" kern="1200" dirty="0"/>
          </a:p>
        </p:txBody>
      </p:sp>
      <p:sp>
        <p:nvSpPr>
          <p:cNvPr id="15" name="Freeform 14"/>
          <p:cNvSpPr/>
          <p:nvPr/>
        </p:nvSpPr>
        <p:spPr>
          <a:xfrm>
            <a:off x="6745455" y="1513461"/>
            <a:ext cx="2169945" cy="847634"/>
          </a:xfrm>
          <a:custGeom>
            <a:avLst/>
            <a:gdLst>
              <a:gd name="connsiteX0" fmla="*/ 0 w 1671510"/>
              <a:gd name="connsiteY0" fmla="*/ 84763 h 847634"/>
              <a:gd name="connsiteX1" fmla="*/ 84763 w 1671510"/>
              <a:gd name="connsiteY1" fmla="*/ 0 h 847634"/>
              <a:gd name="connsiteX2" fmla="*/ 1586747 w 1671510"/>
              <a:gd name="connsiteY2" fmla="*/ 0 h 847634"/>
              <a:gd name="connsiteX3" fmla="*/ 1671510 w 1671510"/>
              <a:gd name="connsiteY3" fmla="*/ 84763 h 847634"/>
              <a:gd name="connsiteX4" fmla="*/ 1671510 w 1671510"/>
              <a:gd name="connsiteY4" fmla="*/ 762871 h 847634"/>
              <a:gd name="connsiteX5" fmla="*/ 1586747 w 1671510"/>
              <a:gd name="connsiteY5" fmla="*/ 847634 h 847634"/>
              <a:gd name="connsiteX6" fmla="*/ 84763 w 1671510"/>
              <a:gd name="connsiteY6" fmla="*/ 847634 h 847634"/>
              <a:gd name="connsiteX7" fmla="*/ 0 w 1671510"/>
              <a:gd name="connsiteY7" fmla="*/ 762871 h 847634"/>
              <a:gd name="connsiteX8" fmla="*/ 0 w 1671510"/>
              <a:gd name="connsiteY8" fmla="*/ 84763 h 84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1510" h="847634">
                <a:moveTo>
                  <a:pt x="0" y="84763"/>
                </a:moveTo>
                <a:cubicBezTo>
                  <a:pt x="0" y="37950"/>
                  <a:pt x="37950" y="0"/>
                  <a:pt x="84763" y="0"/>
                </a:cubicBezTo>
                <a:lnTo>
                  <a:pt x="1586747" y="0"/>
                </a:lnTo>
                <a:cubicBezTo>
                  <a:pt x="1633560" y="0"/>
                  <a:pt x="1671510" y="37950"/>
                  <a:pt x="1671510" y="84763"/>
                </a:cubicBezTo>
                <a:lnTo>
                  <a:pt x="1671510" y="762871"/>
                </a:lnTo>
                <a:cubicBezTo>
                  <a:pt x="1671510" y="809684"/>
                  <a:pt x="1633560" y="847634"/>
                  <a:pt x="1586747" y="847634"/>
                </a:cubicBezTo>
                <a:lnTo>
                  <a:pt x="84763" y="847634"/>
                </a:lnTo>
                <a:cubicBezTo>
                  <a:pt x="37950" y="847634"/>
                  <a:pt x="0" y="809684"/>
                  <a:pt x="0" y="762871"/>
                </a:cubicBezTo>
                <a:lnTo>
                  <a:pt x="0" y="84763"/>
                </a:lnTo>
                <a:close/>
              </a:path>
            </a:pathLst>
          </a:custGeom>
          <a:solidFill>
            <a:srgbClr val="32540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106680" rIns="106680" bIns="339695" numCol="1" spcCol="1270" anchor="t" anchorCtr="0">
            <a:noAutofit/>
          </a:bodyPr>
          <a:lstStyle/>
          <a:p>
            <a:pPr lvl="0" algn="ctr" defTabSz="666750">
              <a:lnSpc>
                <a:spcPct val="90000"/>
              </a:lnSpc>
              <a:spcBef>
                <a:spcPct val="0"/>
              </a:spcBef>
              <a:spcAft>
                <a:spcPct val="35000"/>
              </a:spcAft>
            </a:pPr>
            <a:r>
              <a:rPr lang="en-US" sz="2400" kern="1200" dirty="0" smtClean="0"/>
              <a:t>No ESLs</a:t>
            </a:r>
            <a:endParaRPr lang="en-US" sz="2400" kern="1200" dirty="0"/>
          </a:p>
        </p:txBody>
      </p:sp>
      <p:sp>
        <p:nvSpPr>
          <p:cNvPr id="16" name="Freeform 15"/>
          <p:cNvSpPr/>
          <p:nvPr/>
        </p:nvSpPr>
        <p:spPr>
          <a:xfrm>
            <a:off x="7010400" y="2343150"/>
            <a:ext cx="1671510" cy="2322000"/>
          </a:xfrm>
          <a:custGeom>
            <a:avLst/>
            <a:gdLst>
              <a:gd name="connsiteX0" fmla="*/ 0 w 1671510"/>
              <a:gd name="connsiteY0" fmla="*/ 167151 h 2322000"/>
              <a:gd name="connsiteX1" fmla="*/ 167151 w 1671510"/>
              <a:gd name="connsiteY1" fmla="*/ 0 h 2322000"/>
              <a:gd name="connsiteX2" fmla="*/ 1504359 w 1671510"/>
              <a:gd name="connsiteY2" fmla="*/ 0 h 2322000"/>
              <a:gd name="connsiteX3" fmla="*/ 1671510 w 1671510"/>
              <a:gd name="connsiteY3" fmla="*/ 167151 h 2322000"/>
              <a:gd name="connsiteX4" fmla="*/ 1671510 w 1671510"/>
              <a:gd name="connsiteY4" fmla="*/ 2154849 h 2322000"/>
              <a:gd name="connsiteX5" fmla="*/ 1504359 w 1671510"/>
              <a:gd name="connsiteY5" fmla="*/ 2322000 h 2322000"/>
              <a:gd name="connsiteX6" fmla="*/ 167151 w 1671510"/>
              <a:gd name="connsiteY6" fmla="*/ 2322000 h 2322000"/>
              <a:gd name="connsiteX7" fmla="*/ 0 w 1671510"/>
              <a:gd name="connsiteY7" fmla="*/ 2154849 h 2322000"/>
              <a:gd name="connsiteX8" fmla="*/ 0 w 1671510"/>
              <a:gd name="connsiteY8" fmla="*/ 167151 h 232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1510" h="2322000">
                <a:moveTo>
                  <a:pt x="0" y="167151"/>
                </a:moveTo>
                <a:cubicBezTo>
                  <a:pt x="0" y="74836"/>
                  <a:pt x="74836" y="0"/>
                  <a:pt x="167151" y="0"/>
                </a:cubicBezTo>
                <a:lnTo>
                  <a:pt x="1504359" y="0"/>
                </a:lnTo>
                <a:cubicBezTo>
                  <a:pt x="1596674" y="0"/>
                  <a:pt x="1671510" y="74836"/>
                  <a:pt x="1671510" y="167151"/>
                </a:cubicBezTo>
                <a:lnTo>
                  <a:pt x="1671510" y="2154849"/>
                </a:lnTo>
                <a:cubicBezTo>
                  <a:pt x="1671510" y="2247164"/>
                  <a:pt x="1596674" y="2322000"/>
                  <a:pt x="1504359" y="2322000"/>
                </a:cubicBezTo>
                <a:lnTo>
                  <a:pt x="167151" y="2322000"/>
                </a:lnTo>
                <a:cubicBezTo>
                  <a:pt x="74836" y="2322000"/>
                  <a:pt x="0" y="2247164"/>
                  <a:pt x="0" y="2154849"/>
                </a:cubicBezTo>
                <a:lnTo>
                  <a:pt x="0" y="167151"/>
                </a:lnTo>
                <a:close/>
              </a:path>
            </a:pathLst>
          </a:custGeom>
          <a:solidFill>
            <a:srgbClr val="CDDF83">
              <a:alpha val="89804"/>
            </a:srgbClr>
          </a:solidFill>
          <a:ln>
            <a:solidFill>
              <a:srgbClr val="1C1F0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5637" tIns="155637" rIns="155637" bIns="155637" numCol="1" spcCol="1270" anchor="t" anchorCtr="0">
            <a:noAutofit/>
          </a:bodyPr>
          <a:lstStyle/>
          <a:p>
            <a:pPr marL="0" lvl="1" algn="l" defTabSz="666750">
              <a:lnSpc>
                <a:spcPct val="90000"/>
              </a:lnSpc>
              <a:spcBef>
                <a:spcPct val="0"/>
              </a:spcBef>
              <a:spcAft>
                <a:spcPct val="15000"/>
              </a:spcAft>
            </a:pPr>
            <a:r>
              <a:rPr lang="en-US" sz="1500" kern="1200" dirty="0" smtClean="0"/>
              <a:t>Chemicals without Effects Screening Levels (ESLs) in the available online database</a:t>
            </a:r>
            <a:endParaRPr lang="en-US" sz="1500" kern="1200" dirty="0"/>
          </a:p>
        </p:txBody>
      </p:sp>
    </p:spTree>
    <p:extLst>
      <p:ext uri="{BB962C8B-B14F-4D97-AF65-F5344CB8AC3E}">
        <p14:creationId xmlns:p14="http://schemas.microsoft.com/office/powerpoint/2010/main" val="36789154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500"/>
                                        <p:tgtEl>
                                          <p:spTgt spid="13"/>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up)">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NAAQS</a:t>
            </a:r>
            <a:endParaRPr lang="en-US" sz="4000" dirty="0"/>
          </a:p>
        </p:txBody>
      </p:sp>
      <p:sp>
        <p:nvSpPr>
          <p:cNvPr id="7" name="Rounded Rectangle 6"/>
          <p:cNvSpPr/>
          <p:nvPr/>
        </p:nvSpPr>
        <p:spPr>
          <a:xfrm>
            <a:off x="1325711" y="1452267"/>
            <a:ext cx="1493689" cy="820940"/>
          </a:xfrm>
          <a:prstGeom prst="roundRect">
            <a:avLst/>
          </a:prstGeom>
          <a:solidFill>
            <a:srgbClr val="CDDF83"/>
          </a:solidFill>
          <a:ln>
            <a:solidFill>
              <a:srgbClr val="1C1F05"/>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86" tIns="449030" rIns="6985" bIns="449028" numCol="1" spcCol="1270" anchor="ctr" anchorCtr="0">
            <a:noAutofit/>
          </a:bodyPr>
          <a:lstStyle/>
          <a:p>
            <a:pPr lvl="0" algn="ctr" defTabSz="488950" rtl="0">
              <a:lnSpc>
                <a:spcPct val="90000"/>
              </a:lnSpc>
              <a:spcBef>
                <a:spcPct val="0"/>
              </a:spcBef>
              <a:spcAft>
                <a:spcPct val="35000"/>
              </a:spcAft>
            </a:pPr>
            <a:r>
              <a:rPr lang="en-US" sz="2400" kern="1200" dirty="0" smtClean="0">
                <a:solidFill>
                  <a:schemeClr val="tx1"/>
                </a:solidFill>
              </a:rPr>
              <a:t>PM</a:t>
            </a:r>
            <a:endParaRPr lang="en-US" sz="2400" kern="1200" dirty="0">
              <a:solidFill>
                <a:schemeClr val="tx1"/>
              </a:solidFill>
            </a:endParaRPr>
          </a:p>
        </p:txBody>
      </p:sp>
      <p:sp>
        <p:nvSpPr>
          <p:cNvPr id="8" name="Freeform 7"/>
          <p:cNvSpPr/>
          <p:nvPr/>
        </p:nvSpPr>
        <p:spPr>
          <a:xfrm>
            <a:off x="2712888" y="1452268"/>
            <a:ext cx="6278712" cy="820938"/>
          </a:xfrm>
          <a:custGeom>
            <a:avLst/>
            <a:gdLst>
              <a:gd name="connsiteX0" fmla="*/ 136826 w 820938"/>
              <a:gd name="connsiteY0" fmla="*/ 0 h 6278712"/>
              <a:gd name="connsiteX1" fmla="*/ 684112 w 820938"/>
              <a:gd name="connsiteY1" fmla="*/ 0 h 6278712"/>
              <a:gd name="connsiteX2" fmla="*/ 820938 w 820938"/>
              <a:gd name="connsiteY2" fmla="*/ 136826 h 6278712"/>
              <a:gd name="connsiteX3" fmla="*/ 820938 w 820938"/>
              <a:gd name="connsiteY3" fmla="*/ 6278712 h 6278712"/>
              <a:gd name="connsiteX4" fmla="*/ 820938 w 820938"/>
              <a:gd name="connsiteY4" fmla="*/ 6278712 h 6278712"/>
              <a:gd name="connsiteX5" fmla="*/ 0 w 820938"/>
              <a:gd name="connsiteY5" fmla="*/ 6278712 h 6278712"/>
              <a:gd name="connsiteX6" fmla="*/ 0 w 820938"/>
              <a:gd name="connsiteY6" fmla="*/ 6278712 h 6278712"/>
              <a:gd name="connsiteX7" fmla="*/ 0 w 820938"/>
              <a:gd name="connsiteY7" fmla="*/ 136826 h 6278712"/>
              <a:gd name="connsiteX8" fmla="*/ 136826 w 820938"/>
              <a:gd name="connsiteY8" fmla="*/ 0 h 627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0938" h="6278712">
                <a:moveTo>
                  <a:pt x="820938" y="1046477"/>
                </a:moveTo>
                <a:lnTo>
                  <a:pt x="820938" y="5232235"/>
                </a:lnTo>
                <a:cubicBezTo>
                  <a:pt x="820938" y="5810187"/>
                  <a:pt x="812928" y="6278708"/>
                  <a:pt x="803048" y="6278708"/>
                </a:cubicBezTo>
                <a:lnTo>
                  <a:pt x="0" y="6278708"/>
                </a:lnTo>
                <a:lnTo>
                  <a:pt x="0" y="6278708"/>
                </a:lnTo>
                <a:lnTo>
                  <a:pt x="0" y="4"/>
                </a:lnTo>
                <a:lnTo>
                  <a:pt x="0" y="4"/>
                </a:lnTo>
                <a:lnTo>
                  <a:pt x="803048" y="4"/>
                </a:lnTo>
                <a:cubicBezTo>
                  <a:pt x="812928" y="4"/>
                  <a:pt x="820938" y="468525"/>
                  <a:pt x="820938" y="1046477"/>
                </a:cubicBezTo>
                <a:close/>
              </a:path>
            </a:pathLst>
          </a:custGeom>
          <a:solidFill>
            <a:srgbClr val="FFFFFF"/>
          </a:solidFill>
          <a:ln>
            <a:solidFill>
              <a:srgbClr val="1C1F0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7" tIns="51504" rIns="51504" bIns="51506" numCol="1" spcCol="1270" anchor="ctr" anchorCtr="0">
            <a:noAutofit/>
          </a:bodyPr>
          <a:lstStyle/>
          <a:p>
            <a:pPr marL="0" lvl="1" algn="l" defTabSz="800100" rtl="0">
              <a:lnSpc>
                <a:spcPct val="90000"/>
              </a:lnSpc>
              <a:spcBef>
                <a:spcPct val="0"/>
              </a:spcBef>
              <a:spcAft>
                <a:spcPct val="15000"/>
              </a:spcAft>
            </a:pPr>
            <a:r>
              <a:rPr lang="en-US" sz="2000" kern="1200" dirty="0" smtClean="0"/>
              <a:t>For chemicals that are particulate matter that are considered of relatively low toxicity, evaluation can occur in the site-wide NAAQS evaluation</a:t>
            </a:r>
            <a:endParaRPr lang="en-US" sz="2000" kern="1200" dirty="0"/>
          </a:p>
        </p:txBody>
      </p:sp>
      <p:sp>
        <p:nvSpPr>
          <p:cNvPr id="9" name="Rounded Rectangle 8"/>
          <p:cNvSpPr/>
          <p:nvPr/>
        </p:nvSpPr>
        <p:spPr>
          <a:xfrm>
            <a:off x="1325711" y="2515938"/>
            <a:ext cx="1493689" cy="820939"/>
          </a:xfrm>
          <a:prstGeom prst="roundRect">
            <a:avLst/>
          </a:prstGeom>
          <a:solidFill>
            <a:srgbClr val="CDDF83"/>
          </a:solidFill>
          <a:ln>
            <a:solidFill>
              <a:srgbClr val="1C1F05"/>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86" tIns="449030" rIns="6985" bIns="449028" numCol="1" spcCol="1270" anchor="ctr" anchorCtr="0">
            <a:noAutofit/>
          </a:bodyPr>
          <a:lstStyle/>
          <a:p>
            <a:pPr lvl="0" algn="ctr" defTabSz="488950" rtl="0">
              <a:lnSpc>
                <a:spcPct val="90000"/>
              </a:lnSpc>
              <a:spcBef>
                <a:spcPct val="0"/>
              </a:spcBef>
              <a:spcAft>
                <a:spcPct val="35000"/>
              </a:spcAft>
            </a:pPr>
            <a:r>
              <a:rPr lang="en-US" sz="2400" kern="1200" dirty="0" smtClean="0">
                <a:solidFill>
                  <a:schemeClr val="tx1"/>
                </a:solidFill>
              </a:rPr>
              <a:t>ESL database</a:t>
            </a:r>
            <a:endParaRPr lang="en-US" sz="2400" kern="1200" dirty="0">
              <a:solidFill>
                <a:schemeClr val="tx1"/>
              </a:solidFill>
            </a:endParaRPr>
          </a:p>
        </p:txBody>
      </p:sp>
      <p:sp>
        <p:nvSpPr>
          <p:cNvPr id="10" name="Freeform 9"/>
          <p:cNvSpPr/>
          <p:nvPr/>
        </p:nvSpPr>
        <p:spPr>
          <a:xfrm>
            <a:off x="2712888" y="2515939"/>
            <a:ext cx="6278712" cy="820938"/>
          </a:xfrm>
          <a:custGeom>
            <a:avLst/>
            <a:gdLst>
              <a:gd name="connsiteX0" fmla="*/ 136826 w 820938"/>
              <a:gd name="connsiteY0" fmla="*/ 0 h 6278712"/>
              <a:gd name="connsiteX1" fmla="*/ 684112 w 820938"/>
              <a:gd name="connsiteY1" fmla="*/ 0 h 6278712"/>
              <a:gd name="connsiteX2" fmla="*/ 820938 w 820938"/>
              <a:gd name="connsiteY2" fmla="*/ 136826 h 6278712"/>
              <a:gd name="connsiteX3" fmla="*/ 820938 w 820938"/>
              <a:gd name="connsiteY3" fmla="*/ 6278712 h 6278712"/>
              <a:gd name="connsiteX4" fmla="*/ 820938 w 820938"/>
              <a:gd name="connsiteY4" fmla="*/ 6278712 h 6278712"/>
              <a:gd name="connsiteX5" fmla="*/ 0 w 820938"/>
              <a:gd name="connsiteY5" fmla="*/ 6278712 h 6278712"/>
              <a:gd name="connsiteX6" fmla="*/ 0 w 820938"/>
              <a:gd name="connsiteY6" fmla="*/ 6278712 h 6278712"/>
              <a:gd name="connsiteX7" fmla="*/ 0 w 820938"/>
              <a:gd name="connsiteY7" fmla="*/ 136826 h 6278712"/>
              <a:gd name="connsiteX8" fmla="*/ 136826 w 820938"/>
              <a:gd name="connsiteY8" fmla="*/ 0 h 627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0938" h="6278712">
                <a:moveTo>
                  <a:pt x="820938" y="1046477"/>
                </a:moveTo>
                <a:lnTo>
                  <a:pt x="820938" y="5232235"/>
                </a:lnTo>
                <a:cubicBezTo>
                  <a:pt x="820938" y="5810187"/>
                  <a:pt x="812928" y="6278708"/>
                  <a:pt x="803048" y="6278708"/>
                </a:cubicBezTo>
                <a:lnTo>
                  <a:pt x="0" y="6278708"/>
                </a:lnTo>
                <a:lnTo>
                  <a:pt x="0" y="6278708"/>
                </a:lnTo>
                <a:lnTo>
                  <a:pt x="0" y="4"/>
                </a:lnTo>
                <a:lnTo>
                  <a:pt x="0" y="4"/>
                </a:lnTo>
                <a:lnTo>
                  <a:pt x="803048" y="4"/>
                </a:lnTo>
                <a:cubicBezTo>
                  <a:pt x="812928" y="4"/>
                  <a:pt x="820938" y="468525"/>
                  <a:pt x="820938" y="1046477"/>
                </a:cubicBezTo>
                <a:close/>
              </a:path>
            </a:pathLst>
          </a:custGeom>
          <a:solidFill>
            <a:srgbClr val="FFFFFF"/>
          </a:solidFill>
          <a:ln>
            <a:solidFill>
              <a:srgbClr val="1C1F0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7" tIns="51504" rIns="51504" bIns="51506" numCol="1" spcCol="1270" anchor="ctr" anchorCtr="0">
            <a:noAutofit/>
          </a:bodyPr>
          <a:lstStyle/>
          <a:p>
            <a:pPr marL="0" lvl="1" algn="l" defTabSz="800100" rtl="0">
              <a:lnSpc>
                <a:spcPct val="90000"/>
              </a:lnSpc>
              <a:spcBef>
                <a:spcPct val="0"/>
              </a:spcBef>
              <a:spcAft>
                <a:spcPct val="15000"/>
              </a:spcAft>
            </a:pPr>
            <a:r>
              <a:rPr lang="en-US" sz="2000" kern="1200" dirty="0" smtClean="0"/>
              <a:t>The chemical will be listed in the ESL database as must meet NAAQS</a:t>
            </a:r>
            <a:endParaRPr lang="en-US" sz="2000" kern="1200" dirty="0"/>
          </a:p>
        </p:txBody>
      </p:sp>
      <p:sp>
        <p:nvSpPr>
          <p:cNvPr id="11" name="Rounded Rectangle 10"/>
          <p:cNvSpPr/>
          <p:nvPr/>
        </p:nvSpPr>
        <p:spPr>
          <a:xfrm>
            <a:off x="1325711" y="3579610"/>
            <a:ext cx="1493689" cy="820940"/>
          </a:xfrm>
          <a:prstGeom prst="roundRect">
            <a:avLst/>
          </a:prstGeom>
          <a:solidFill>
            <a:srgbClr val="CDDF83"/>
          </a:solidFill>
          <a:ln>
            <a:solidFill>
              <a:srgbClr val="1C1F05"/>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86" tIns="449030" rIns="6985" bIns="449028" numCol="1" spcCol="1270" anchor="ctr" anchorCtr="0">
            <a:noAutofit/>
          </a:bodyPr>
          <a:lstStyle/>
          <a:p>
            <a:pPr lvl="0" algn="ctr" defTabSz="488950" rtl="0">
              <a:lnSpc>
                <a:spcPct val="90000"/>
              </a:lnSpc>
              <a:spcBef>
                <a:spcPct val="0"/>
              </a:spcBef>
              <a:spcAft>
                <a:spcPct val="35000"/>
              </a:spcAft>
            </a:pPr>
            <a:r>
              <a:rPr lang="en-US" sz="2400" kern="1200" dirty="0" smtClean="0">
                <a:solidFill>
                  <a:schemeClr val="tx1"/>
                </a:solidFill>
              </a:rPr>
              <a:t>No ESL</a:t>
            </a:r>
            <a:endParaRPr lang="en-US" sz="2400" kern="1200" dirty="0">
              <a:solidFill>
                <a:schemeClr val="tx1"/>
              </a:solidFill>
            </a:endParaRPr>
          </a:p>
        </p:txBody>
      </p:sp>
      <p:sp>
        <p:nvSpPr>
          <p:cNvPr id="12" name="Freeform 11"/>
          <p:cNvSpPr/>
          <p:nvPr/>
        </p:nvSpPr>
        <p:spPr>
          <a:xfrm>
            <a:off x="2712888" y="3579611"/>
            <a:ext cx="6278712" cy="820938"/>
          </a:xfrm>
          <a:custGeom>
            <a:avLst/>
            <a:gdLst>
              <a:gd name="connsiteX0" fmla="*/ 136826 w 820938"/>
              <a:gd name="connsiteY0" fmla="*/ 0 h 6278712"/>
              <a:gd name="connsiteX1" fmla="*/ 684112 w 820938"/>
              <a:gd name="connsiteY1" fmla="*/ 0 h 6278712"/>
              <a:gd name="connsiteX2" fmla="*/ 820938 w 820938"/>
              <a:gd name="connsiteY2" fmla="*/ 136826 h 6278712"/>
              <a:gd name="connsiteX3" fmla="*/ 820938 w 820938"/>
              <a:gd name="connsiteY3" fmla="*/ 6278712 h 6278712"/>
              <a:gd name="connsiteX4" fmla="*/ 820938 w 820938"/>
              <a:gd name="connsiteY4" fmla="*/ 6278712 h 6278712"/>
              <a:gd name="connsiteX5" fmla="*/ 0 w 820938"/>
              <a:gd name="connsiteY5" fmla="*/ 6278712 h 6278712"/>
              <a:gd name="connsiteX6" fmla="*/ 0 w 820938"/>
              <a:gd name="connsiteY6" fmla="*/ 6278712 h 6278712"/>
              <a:gd name="connsiteX7" fmla="*/ 0 w 820938"/>
              <a:gd name="connsiteY7" fmla="*/ 136826 h 6278712"/>
              <a:gd name="connsiteX8" fmla="*/ 136826 w 820938"/>
              <a:gd name="connsiteY8" fmla="*/ 0 h 627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0938" h="6278712">
                <a:moveTo>
                  <a:pt x="820938" y="1046477"/>
                </a:moveTo>
                <a:lnTo>
                  <a:pt x="820938" y="5232235"/>
                </a:lnTo>
                <a:cubicBezTo>
                  <a:pt x="820938" y="5810187"/>
                  <a:pt x="812928" y="6278708"/>
                  <a:pt x="803048" y="6278708"/>
                </a:cubicBezTo>
                <a:lnTo>
                  <a:pt x="0" y="6278708"/>
                </a:lnTo>
                <a:lnTo>
                  <a:pt x="0" y="6278708"/>
                </a:lnTo>
                <a:lnTo>
                  <a:pt x="0" y="4"/>
                </a:lnTo>
                <a:lnTo>
                  <a:pt x="0" y="4"/>
                </a:lnTo>
                <a:lnTo>
                  <a:pt x="803048" y="4"/>
                </a:lnTo>
                <a:cubicBezTo>
                  <a:pt x="812928" y="4"/>
                  <a:pt x="820938" y="468525"/>
                  <a:pt x="820938" y="1046477"/>
                </a:cubicBezTo>
                <a:close/>
              </a:path>
            </a:pathLst>
          </a:custGeom>
          <a:solidFill>
            <a:srgbClr val="FFFFFF"/>
          </a:solidFill>
          <a:ln>
            <a:solidFill>
              <a:srgbClr val="1C1F0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7" tIns="51504" rIns="51504" bIns="51506" numCol="1" spcCol="1270" anchor="ctr" anchorCtr="0">
            <a:noAutofit/>
          </a:bodyPr>
          <a:lstStyle/>
          <a:p>
            <a:pPr marL="0" lvl="1" algn="l" defTabSz="800100" rtl="0">
              <a:lnSpc>
                <a:spcPct val="90000"/>
              </a:lnSpc>
              <a:spcBef>
                <a:spcPct val="0"/>
              </a:spcBef>
              <a:spcAft>
                <a:spcPct val="15000"/>
              </a:spcAft>
            </a:pPr>
            <a:r>
              <a:rPr lang="en-US" sz="2000" kern="1200" dirty="0" smtClean="0"/>
              <a:t>If the chemical does not have an ESL, contact Toxicology</a:t>
            </a:r>
            <a:endParaRPr lang="en-US" sz="2000" kern="1200" dirty="0"/>
          </a:p>
        </p:txBody>
      </p:sp>
    </p:spTree>
    <p:extLst>
      <p:ext uri="{BB962C8B-B14F-4D97-AF65-F5344CB8AC3E}">
        <p14:creationId xmlns:p14="http://schemas.microsoft.com/office/powerpoint/2010/main" val="6943574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Chemicals Without ESLs</a:t>
            </a:r>
            <a:endParaRPr lang="en-US" sz="4000" dirty="0"/>
          </a:p>
        </p:txBody>
      </p:sp>
      <p:sp>
        <p:nvSpPr>
          <p:cNvPr id="6" name="Rounded Rectangle 5"/>
          <p:cNvSpPr/>
          <p:nvPr/>
        </p:nvSpPr>
        <p:spPr>
          <a:xfrm>
            <a:off x="1325711" y="1200150"/>
            <a:ext cx="1493689" cy="820940"/>
          </a:xfrm>
          <a:prstGeom prst="roundRect">
            <a:avLst/>
          </a:prstGeom>
          <a:solidFill>
            <a:srgbClr val="CDDF83"/>
          </a:solidFill>
          <a:ln>
            <a:solidFill>
              <a:srgbClr val="1C1F05"/>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86" tIns="449030" rIns="6985" bIns="449028" numCol="1" spcCol="1270" anchor="ctr" anchorCtr="0">
            <a:noAutofit/>
          </a:bodyPr>
          <a:lstStyle/>
          <a:p>
            <a:pPr lvl="0" algn="ctr" defTabSz="488950" rtl="0">
              <a:lnSpc>
                <a:spcPct val="90000"/>
              </a:lnSpc>
              <a:spcBef>
                <a:spcPct val="0"/>
              </a:spcBef>
              <a:spcAft>
                <a:spcPct val="35000"/>
              </a:spcAft>
            </a:pPr>
            <a:r>
              <a:rPr lang="en-US" sz="2400" kern="1200" dirty="0" smtClean="0">
                <a:solidFill>
                  <a:schemeClr val="tx1"/>
                </a:solidFill>
              </a:rPr>
              <a:t>No ESL</a:t>
            </a:r>
            <a:endParaRPr lang="en-US" sz="2400" kern="1200" dirty="0">
              <a:solidFill>
                <a:schemeClr val="tx1"/>
              </a:solidFill>
            </a:endParaRPr>
          </a:p>
        </p:txBody>
      </p:sp>
      <p:sp>
        <p:nvSpPr>
          <p:cNvPr id="7" name="Freeform 6"/>
          <p:cNvSpPr/>
          <p:nvPr/>
        </p:nvSpPr>
        <p:spPr>
          <a:xfrm>
            <a:off x="2712888" y="1200151"/>
            <a:ext cx="6278712" cy="820938"/>
          </a:xfrm>
          <a:custGeom>
            <a:avLst/>
            <a:gdLst>
              <a:gd name="connsiteX0" fmla="*/ 136826 w 820938"/>
              <a:gd name="connsiteY0" fmla="*/ 0 h 6278712"/>
              <a:gd name="connsiteX1" fmla="*/ 684112 w 820938"/>
              <a:gd name="connsiteY1" fmla="*/ 0 h 6278712"/>
              <a:gd name="connsiteX2" fmla="*/ 820938 w 820938"/>
              <a:gd name="connsiteY2" fmla="*/ 136826 h 6278712"/>
              <a:gd name="connsiteX3" fmla="*/ 820938 w 820938"/>
              <a:gd name="connsiteY3" fmla="*/ 6278712 h 6278712"/>
              <a:gd name="connsiteX4" fmla="*/ 820938 w 820938"/>
              <a:gd name="connsiteY4" fmla="*/ 6278712 h 6278712"/>
              <a:gd name="connsiteX5" fmla="*/ 0 w 820938"/>
              <a:gd name="connsiteY5" fmla="*/ 6278712 h 6278712"/>
              <a:gd name="connsiteX6" fmla="*/ 0 w 820938"/>
              <a:gd name="connsiteY6" fmla="*/ 6278712 h 6278712"/>
              <a:gd name="connsiteX7" fmla="*/ 0 w 820938"/>
              <a:gd name="connsiteY7" fmla="*/ 136826 h 6278712"/>
              <a:gd name="connsiteX8" fmla="*/ 136826 w 820938"/>
              <a:gd name="connsiteY8" fmla="*/ 0 h 627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0938" h="6278712">
                <a:moveTo>
                  <a:pt x="820938" y="1046477"/>
                </a:moveTo>
                <a:lnTo>
                  <a:pt x="820938" y="5232235"/>
                </a:lnTo>
                <a:cubicBezTo>
                  <a:pt x="820938" y="5810187"/>
                  <a:pt x="812928" y="6278708"/>
                  <a:pt x="803048" y="6278708"/>
                </a:cubicBezTo>
                <a:lnTo>
                  <a:pt x="0" y="6278708"/>
                </a:lnTo>
                <a:lnTo>
                  <a:pt x="0" y="6278708"/>
                </a:lnTo>
                <a:lnTo>
                  <a:pt x="0" y="4"/>
                </a:lnTo>
                <a:lnTo>
                  <a:pt x="0" y="4"/>
                </a:lnTo>
                <a:lnTo>
                  <a:pt x="803048" y="4"/>
                </a:lnTo>
                <a:cubicBezTo>
                  <a:pt x="812928" y="4"/>
                  <a:pt x="820938" y="468525"/>
                  <a:pt x="820938" y="1046477"/>
                </a:cubicBezTo>
                <a:close/>
              </a:path>
            </a:pathLst>
          </a:custGeom>
          <a:solidFill>
            <a:srgbClr val="FFFFFF"/>
          </a:solidFill>
          <a:ln>
            <a:solidFill>
              <a:srgbClr val="1C1F0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7" tIns="51504" rIns="51504" bIns="51506" numCol="1" spcCol="1270" anchor="ctr" anchorCtr="0">
            <a:noAutofit/>
          </a:bodyPr>
          <a:lstStyle/>
          <a:p>
            <a:pPr marL="0" lvl="1" algn="l" defTabSz="800100" rtl="0">
              <a:lnSpc>
                <a:spcPct val="90000"/>
              </a:lnSpc>
              <a:spcBef>
                <a:spcPct val="0"/>
              </a:spcBef>
              <a:spcAft>
                <a:spcPct val="15000"/>
              </a:spcAft>
            </a:pPr>
            <a:r>
              <a:rPr lang="en-US" sz="2000" kern="1200" dirty="0" smtClean="0"/>
              <a:t>If the chemical does not have an ESL, contact Toxicology</a:t>
            </a:r>
            <a:endParaRPr lang="en-US" sz="2000" kern="1200" dirty="0"/>
          </a:p>
        </p:txBody>
      </p:sp>
      <p:sp>
        <p:nvSpPr>
          <p:cNvPr id="10" name="Freeform 9"/>
          <p:cNvSpPr/>
          <p:nvPr/>
        </p:nvSpPr>
        <p:spPr>
          <a:xfrm>
            <a:off x="2667000" y="2038350"/>
            <a:ext cx="6141888" cy="883770"/>
          </a:xfrm>
          <a:custGeom>
            <a:avLst/>
            <a:gdLst>
              <a:gd name="connsiteX0" fmla="*/ 0 w 6096000"/>
              <a:gd name="connsiteY0" fmla="*/ 210799 h 1264770"/>
              <a:gd name="connsiteX1" fmla="*/ 210799 w 6096000"/>
              <a:gd name="connsiteY1" fmla="*/ 0 h 1264770"/>
              <a:gd name="connsiteX2" fmla="*/ 5885201 w 6096000"/>
              <a:gd name="connsiteY2" fmla="*/ 0 h 1264770"/>
              <a:gd name="connsiteX3" fmla="*/ 6096000 w 6096000"/>
              <a:gd name="connsiteY3" fmla="*/ 210799 h 1264770"/>
              <a:gd name="connsiteX4" fmla="*/ 6096000 w 6096000"/>
              <a:gd name="connsiteY4" fmla="*/ 1053971 h 1264770"/>
              <a:gd name="connsiteX5" fmla="*/ 5885201 w 6096000"/>
              <a:gd name="connsiteY5" fmla="*/ 1264770 h 1264770"/>
              <a:gd name="connsiteX6" fmla="*/ 210799 w 6096000"/>
              <a:gd name="connsiteY6" fmla="*/ 1264770 h 1264770"/>
              <a:gd name="connsiteX7" fmla="*/ 0 w 6096000"/>
              <a:gd name="connsiteY7" fmla="*/ 1053971 h 1264770"/>
              <a:gd name="connsiteX8" fmla="*/ 0 w 6096000"/>
              <a:gd name="connsiteY8" fmla="*/ 210799 h 12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1264770">
                <a:moveTo>
                  <a:pt x="0" y="210799"/>
                </a:moveTo>
                <a:cubicBezTo>
                  <a:pt x="0" y="94378"/>
                  <a:pt x="94378" y="0"/>
                  <a:pt x="210799" y="0"/>
                </a:cubicBezTo>
                <a:lnTo>
                  <a:pt x="5885201" y="0"/>
                </a:lnTo>
                <a:cubicBezTo>
                  <a:pt x="6001622" y="0"/>
                  <a:pt x="6096000" y="94378"/>
                  <a:pt x="6096000" y="210799"/>
                </a:cubicBezTo>
                <a:lnTo>
                  <a:pt x="6096000" y="1053971"/>
                </a:lnTo>
                <a:cubicBezTo>
                  <a:pt x="6096000" y="1170392"/>
                  <a:pt x="6001622" y="1264770"/>
                  <a:pt x="5885201" y="1264770"/>
                </a:cubicBezTo>
                <a:lnTo>
                  <a:pt x="210799" y="1264770"/>
                </a:lnTo>
                <a:cubicBezTo>
                  <a:pt x="94378" y="1264770"/>
                  <a:pt x="0" y="1170392"/>
                  <a:pt x="0" y="1053971"/>
                </a:cubicBezTo>
                <a:lnTo>
                  <a:pt x="0" y="210799"/>
                </a:lnTo>
                <a:close/>
              </a:path>
            </a:pathLst>
          </a:custGeom>
          <a:solidFill>
            <a:srgbClr val="E3EDB9"/>
          </a:solidFill>
          <a:ln>
            <a:solidFill>
              <a:srgbClr val="1C1F0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181" tIns="153181" rIns="153181" bIns="153181" numCol="1" spcCol="1270" anchor="ctr" anchorCtr="0">
            <a:noAutofit/>
          </a:bodyPr>
          <a:lstStyle/>
          <a:p>
            <a:pPr lvl="0" algn="l" defTabSz="1066800">
              <a:lnSpc>
                <a:spcPct val="90000"/>
              </a:lnSpc>
              <a:spcBef>
                <a:spcPct val="0"/>
              </a:spcBef>
              <a:spcAft>
                <a:spcPct val="35000"/>
              </a:spcAft>
            </a:pPr>
            <a:r>
              <a:rPr lang="en-US" sz="2000" kern="1200" dirty="0" smtClean="0">
                <a:solidFill>
                  <a:schemeClr val="tx1"/>
                </a:solidFill>
              </a:rPr>
              <a:t>Chemicals for which an ESL is not listed in the Toxicity Factor Database must satisfy BACT requirements</a:t>
            </a:r>
            <a:endParaRPr lang="en-US" sz="2000" kern="1200" dirty="0">
              <a:solidFill>
                <a:schemeClr val="tx1"/>
              </a:solidFill>
            </a:endParaRPr>
          </a:p>
        </p:txBody>
      </p:sp>
      <p:sp>
        <p:nvSpPr>
          <p:cNvPr id="12" name="Freeform 11"/>
          <p:cNvSpPr/>
          <p:nvPr/>
        </p:nvSpPr>
        <p:spPr>
          <a:xfrm>
            <a:off x="2667000" y="2952750"/>
            <a:ext cx="6141888" cy="1264770"/>
          </a:xfrm>
          <a:custGeom>
            <a:avLst/>
            <a:gdLst>
              <a:gd name="connsiteX0" fmla="*/ 0 w 6096000"/>
              <a:gd name="connsiteY0" fmla="*/ 210799 h 1264770"/>
              <a:gd name="connsiteX1" fmla="*/ 210799 w 6096000"/>
              <a:gd name="connsiteY1" fmla="*/ 0 h 1264770"/>
              <a:gd name="connsiteX2" fmla="*/ 5885201 w 6096000"/>
              <a:gd name="connsiteY2" fmla="*/ 0 h 1264770"/>
              <a:gd name="connsiteX3" fmla="*/ 6096000 w 6096000"/>
              <a:gd name="connsiteY3" fmla="*/ 210799 h 1264770"/>
              <a:gd name="connsiteX4" fmla="*/ 6096000 w 6096000"/>
              <a:gd name="connsiteY4" fmla="*/ 1053971 h 1264770"/>
              <a:gd name="connsiteX5" fmla="*/ 5885201 w 6096000"/>
              <a:gd name="connsiteY5" fmla="*/ 1264770 h 1264770"/>
              <a:gd name="connsiteX6" fmla="*/ 210799 w 6096000"/>
              <a:gd name="connsiteY6" fmla="*/ 1264770 h 1264770"/>
              <a:gd name="connsiteX7" fmla="*/ 0 w 6096000"/>
              <a:gd name="connsiteY7" fmla="*/ 1053971 h 1264770"/>
              <a:gd name="connsiteX8" fmla="*/ 0 w 6096000"/>
              <a:gd name="connsiteY8" fmla="*/ 210799 h 12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1264770">
                <a:moveTo>
                  <a:pt x="0" y="210799"/>
                </a:moveTo>
                <a:cubicBezTo>
                  <a:pt x="0" y="94378"/>
                  <a:pt x="94378" y="0"/>
                  <a:pt x="210799" y="0"/>
                </a:cubicBezTo>
                <a:lnTo>
                  <a:pt x="5885201" y="0"/>
                </a:lnTo>
                <a:cubicBezTo>
                  <a:pt x="6001622" y="0"/>
                  <a:pt x="6096000" y="94378"/>
                  <a:pt x="6096000" y="210799"/>
                </a:cubicBezTo>
                <a:lnTo>
                  <a:pt x="6096000" y="1053971"/>
                </a:lnTo>
                <a:cubicBezTo>
                  <a:pt x="6096000" y="1170392"/>
                  <a:pt x="6001622" y="1264770"/>
                  <a:pt x="5885201" y="1264770"/>
                </a:cubicBezTo>
                <a:lnTo>
                  <a:pt x="210799" y="1264770"/>
                </a:lnTo>
                <a:cubicBezTo>
                  <a:pt x="94378" y="1264770"/>
                  <a:pt x="0" y="1170392"/>
                  <a:pt x="0" y="1053971"/>
                </a:cubicBezTo>
                <a:lnTo>
                  <a:pt x="0" y="210799"/>
                </a:lnTo>
                <a:close/>
              </a:path>
            </a:pathLst>
          </a:custGeom>
          <a:solidFill>
            <a:srgbClr val="E3EDB9"/>
          </a:solidFill>
          <a:ln>
            <a:solidFill>
              <a:srgbClr val="1C1F0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181" tIns="153181" rIns="153181" bIns="153181" numCol="1" spcCol="1270" anchor="ctr" anchorCtr="0">
            <a:noAutofit/>
          </a:bodyPr>
          <a:lstStyle/>
          <a:p>
            <a:pPr lvl="0" algn="l" defTabSz="1066800">
              <a:lnSpc>
                <a:spcPct val="90000"/>
              </a:lnSpc>
              <a:spcBef>
                <a:spcPct val="0"/>
              </a:spcBef>
              <a:spcAft>
                <a:spcPct val="35000"/>
              </a:spcAft>
            </a:pPr>
            <a:r>
              <a:rPr lang="en-US" sz="2000" kern="1200" dirty="0" smtClean="0">
                <a:solidFill>
                  <a:schemeClr val="tx1"/>
                </a:solidFill>
              </a:rPr>
              <a:t>If the applicant desires an ESL, it is possible to have one generated by the TCEQ Toxicology Division: </a:t>
            </a:r>
            <a:r>
              <a:rPr lang="en-US" sz="100" kern="1200" dirty="0" smtClean="0">
                <a:noFill/>
              </a:rPr>
              <a:t>product or chemical substitution would require an ESL</a:t>
            </a:r>
            <a:endParaRPr lang="en-US" sz="100" kern="1200" dirty="0">
              <a:noFill/>
            </a:endParaRPr>
          </a:p>
        </p:txBody>
      </p:sp>
      <p:sp>
        <p:nvSpPr>
          <p:cNvPr id="13" name="Rounded Rectangle 12"/>
          <p:cNvSpPr/>
          <p:nvPr/>
        </p:nvSpPr>
        <p:spPr>
          <a:xfrm>
            <a:off x="3680544" y="4248390"/>
            <a:ext cx="4114800" cy="761760"/>
          </a:xfrm>
          <a:prstGeom prst="roundRect">
            <a:avLst/>
          </a:prstGeom>
          <a:ln>
            <a:solidFill>
              <a:srgbClr val="32540A"/>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3548" tIns="30480" rIns="170688" bIns="30480" numCol="1" spcCol="1270" anchor="t" anchorCtr="0">
            <a:noAutofit/>
          </a:bodyPr>
          <a:lstStyle/>
          <a:p>
            <a:pPr marL="0" lvl="1" algn="l" defTabSz="1066800">
              <a:lnSpc>
                <a:spcPct val="90000"/>
              </a:lnSpc>
              <a:spcBef>
                <a:spcPct val="0"/>
              </a:spcBef>
              <a:spcAft>
                <a:spcPct val="20000"/>
              </a:spcAft>
            </a:pPr>
            <a:r>
              <a:rPr lang="en-US" sz="2000" kern="1200" dirty="0" smtClean="0"/>
              <a:t>Product or chemical substitution would require an ESL</a:t>
            </a:r>
            <a:endParaRPr lang="en-US" sz="2000" kern="1200" dirty="0"/>
          </a:p>
        </p:txBody>
      </p:sp>
    </p:spTree>
    <p:extLst>
      <p:ext uri="{BB962C8B-B14F-4D97-AF65-F5344CB8AC3E}">
        <p14:creationId xmlns:p14="http://schemas.microsoft.com/office/powerpoint/2010/main" val="37213251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par>
                          <p:cTn id="13" fill="hold">
                            <p:stCondLst>
                              <p:cond delay="500"/>
                            </p:stCondLst>
                            <p:childTnLst>
                              <p:par>
                                <p:cTn id="14" presetID="22" presetClass="entr" presetSubtype="1" fill="hold" grpId="0" nodeType="afterEffect">
                                  <p:stCondLst>
                                    <p:cond delay="500"/>
                                  </p:stCondLst>
                                  <p:childTnLst>
                                    <p:set>
                                      <p:cBhvr>
                                        <p:cTn id="15" dur="1" fill="hold">
                                          <p:stCondLst>
                                            <p:cond delay="0"/>
                                          </p:stCondLst>
                                        </p:cTn>
                                        <p:tgtEl>
                                          <p:spTgt spid="13"/>
                                        </p:tgtEl>
                                        <p:attrNameLst>
                                          <p:attrName>style.visibility</p:attrName>
                                        </p:attrNameLst>
                                      </p:cBhvr>
                                      <p:to>
                                        <p:strVal val="visible"/>
                                      </p:to>
                                    </p:set>
                                    <p:animEffect transition="in" filter="wipe(up)">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9" descr="Toxicology Update: Toxicity Factor Databse Demonstration"/>
          <p:cNvSpPr>
            <a:spLocks noGrp="1" noChangeArrowheads="1"/>
          </p:cNvSpPr>
          <p:nvPr>
            <p:ph type="ctrTitle"/>
          </p:nvPr>
        </p:nvSpPr>
        <p:spPr>
          <a:xfrm>
            <a:off x="685800" y="1028701"/>
            <a:ext cx="7772400" cy="2057399"/>
          </a:xfrm>
          <a:solidFill>
            <a:schemeClr val="bg1">
              <a:lumMod val="95000"/>
              <a:alpha val="90000"/>
            </a:schemeClr>
          </a:solidFill>
          <a:effectLst/>
        </p:spPr>
        <p:txBody>
          <a:bodyPr/>
          <a:lstStyle/>
          <a:p>
            <a:pPr eaLnBrk="1" hangingPunct="1"/>
            <a:r>
              <a:rPr lang="en-US" sz="4100" dirty="0">
                <a:solidFill>
                  <a:srgbClr val="004C00"/>
                </a:solidFill>
              </a:rPr>
              <a:t>Navigating the New </a:t>
            </a:r>
            <a:r>
              <a:rPr lang="en-US" sz="4100" dirty="0" smtClean="0">
                <a:solidFill>
                  <a:srgbClr val="004C00"/>
                </a:solidFill>
              </a:rPr>
              <a:t/>
            </a:r>
            <a:br>
              <a:rPr lang="en-US" sz="4100" dirty="0" smtClean="0">
                <a:solidFill>
                  <a:srgbClr val="004C00"/>
                </a:solidFill>
              </a:rPr>
            </a:br>
            <a:r>
              <a:rPr lang="en-US" sz="4100" dirty="0" smtClean="0">
                <a:solidFill>
                  <a:srgbClr val="004C00"/>
                </a:solidFill>
              </a:rPr>
              <a:t>Toxicity </a:t>
            </a:r>
            <a:r>
              <a:rPr lang="en-US" sz="4100" dirty="0">
                <a:solidFill>
                  <a:srgbClr val="004C00"/>
                </a:solidFill>
              </a:rPr>
              <a:t>Factor Database</a:t>
            </a:r>
          </a:p>
        </p:txBody>
      </p:sp>
      <p:sp>
        <p:nvSpPr>
          <p:cNvPr id="2" name="Subtitle 1" descr="Tracie Phillips, Ph.D.&#10;Toxicology Division&#10;Texas Commission on Environmental Quality&#10;Trade Fair – May 16, 2018&#10;"/>
          <p:cNvSpPr>
            <a:spLocks noGrp="1"/>
          </p:cNvSpPr>
          <p:nvPr>
            <p:ph type="subTitle" idx="1"/>
          </p:nvPr>
        </p:nvSpPr>
        <p:spPr>
          <a:xfrm>
            <a:off x="1371600" y="3486150"/>
            <a:ext cx="6400800" cy="1543050"/>
          </a:xfrm>
          <a:solidFill>
            <a:schemeClr val="bg1">
              <a:lumMod val="95000"/>
              <a:alpha val="90000"/>
            </a:schemeClr>
          </a:solidFill>
          <a:ln w="9525">
            <a:noFill/>
            <a:miter lim="800000"/>
            <a:headEnd/>
            <a:tailEnd/>
          </a:ln>
          <a:effectLst/>
        </p:spPr>
        <p:txBody>
          <a:bodyPr vert="horz" wrap="square" lIns="68580" tIns="34290" rIns="68580" bIns="34290" numCol="1" anchor="ctr" anchorCtr="0" compatLnSpc="1">
            <a:prstTxWarp prst="textNoShape">
              <a:avLst/>
            </a:prstTxWarp>
          </a:bodyPr>
          <a:lstStyle/>
          <a:p>
            <a:pPr>
              <a:spcBef>
                <a:spcPct val="0"/>
              </a:spcBef>
            </a:pPr>
            <a:r>
              <a:rPr lang="en-US" dirty="0">
                <a:solidFill>
                  <a:srgbClr val="004C00"/>
                </a:solidFill>
                <a:latin typeface="+mj-lt"/>
                <a:ea typeface="+mj-ea"/>
                <a:cs typeface="+mj-cs"/>
              </a:rPr>
              <a:t>Tracie Phillips, Ph.D.</a:t>
            </a:r>
          </a:p>
          <a:p>
            <a:pPr>
              <a:spcBef>
                <a:spcPct val="0"/>
              </a:spcBef>
            </a:pPr>
            <a:r>
              <a:rPr lang="en-US" dirty="0">
                <a:solidFill>
                  <a:srgbClr val="004C00"/>
                </a:solidFill>
                <a:latin typeface="+mj-lt"/>
                <a:ea typeface="+mj-ea"/>
                <a:cs typeface="+mj-cs"/>
              </a:rPr>
              <a:t>Toxicology Division</a:t>
            </a:r>
          </a:p>
          <a:p>
            <a:pPr>
              <a:spcBef>
                <a:spcPct val="0"/>
              </a:spcBef>
            </a:pPr>
            <a:r>
              <a:rPr lang="en-US" dirty="0">
                <a:solidFill>
                  <a:srgbClr val="004C00"/>
                </a:solidFill>
                <a:latin typeface="+mj-lt"/>
                <a:ea typeface="+mj-ea"/>
                <a:cs typeface="+mj-cs"/>
              </a:rPr>
              <a:t>Texas Commission on Environmental Quality</a:t>
            </a:r>
          </a:p>
          <a:p>
            <a:pPr>
              <a:spcBef>
                <a:spcPct val="0"/>
              </a:spcBef>
            </a:pPr>
            <a:r>
              <a:rPr lang="en-US" dirty="0" smtClean="0">
                <a:solidFill>
                  <a:srgbClr val="004C00"/>
                </a:solidFill>
                <a:latin typeface="+mj-lt"/>
                <a:ea typeface="+mj-ea"/>
                <a:cs typeface="+mj-cs"/>
              </a:rPr>
              <a:t>Environmental Trade </a:t>
            </a:r>
            <a:r>
              <a:rPr lang="en-US" dirty="0">
                <a:solidFill>
                  <a:srgbClr val="004C00"/>
                </a:solidFill>
                <a:latin typeface="+mj-lt"/>
                <a:ea typeface="+mj-ea"/>
                <a:cs typeface="+mj-cs"/>
              </a:rPr>
              <a:t>Fair </a:t>
            </a:r>
            <a:r>
              <a:rPr lang="en-US" dirty="0" smtClean="0">
                <a:solidFill>
                  <a:srgbClr val="004C00"/>
                </a:solidFill>
                <a:latin typeface="+mj-lt"/>
                <a:ea typeface="+mj-ea"/>
                <a:cs typeface="+mj-cs"/>
              </a:rPr>
              <a:t>2018</a:t>
            </a:r>
            <a:endParaRPr lang="en-US" dirty="0">
              <a:solidFill>
                <a:srgbClr val="004C00"/>
              </a:solidFill>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05979"/>
            <a:ext cx="8305800" cy="857250"/>
          </a:xfrm>
        </p:spPr>
        <p:txBody>
          <a:bodyPr>
            <a:noAutofit/>
          </a:bodyPr>
          <a:lstStyle/>
          <a:p>
            <a:r>
              <a:rPr lang="en-US" sz="4000" dirty="0" smtClean="0"/>
              <a:t>Toxicity Factor Database Overview</a:t>
            </a:r>
            <a:endParaRPr lang="en-US" sz="4000" dirty="0"/>
          </a:p>
        </p:txBody>
      </p:sp>
      <p:graphicFrame>
        <p:nvGraphicFramePr>
          <p:cNvPr id="7" name="Content Placeholder 6" descr="Graphic showing the toxicity factor database is a one stop shop to obtain Effects Screening Level (ESL) list, the Air Monitoring Comparison Value (AMCV) list, and supporting documentation"/>
          <p:cNvGraphicFramePr>
            <a:graphicFrameLocks noGrp="1"/>
          </p:cNvGraphicFramePr>
          <p:nvPr>
            <p:ph idx="1"/>
            <p:extLst>
              <p:ext uri="{D42A27DB-BD31-4B8C-83A1-F6EECF244321}">
                <p14:modId xmlns:p14="http://schemas.microsoft.com/office/powerpoint/2010/main" val="236926525"/>
              </p:ext>
            </p:extLst>
          </p:nvPr>
        </p:nvGraphicFramePr>
        <p:xfrm>
          <a:off x="1828800" y="1063229"/>
          <a:ext cx="6400800" cy="4080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Shopping icon - person carrying bags"/>
          <p:cNvPicPr>
            <a:picLocks noChangeAspect="1"/>
          </p:cNvPicPr>
          <p:nvPr/>
        </p:nvPicPr>
        <p:blipFill rotWithShape="1">
          <a:blip r:embed="rId8" cstate="print">
            <a:extLst>
              <a:ext uri="{28A0092B-C50C-407E-A947-70E740481C1C}">
                <a14:useLocalDpi xmlns:a14="http://schemas.microsoft.com/office/drawing/2010/main" val="0"/>
              </a:ext>
            </a:extLst>
          </a:blip>
          <a:srcRect r="6881" b="13208"/>
          <a:stretch/>
        </p:blipFill>
        <p:spPr>
          <a:xfrm>
            <a:off x="6920691" y="1291828"/>
            <a:ext cx="2109009" cy="1965722"/>
          </a:xfrm>
          <a:prstGeom prst="rect">
            <a:avLst/>
          </a:prstGeom>
        </p:spPr>
      </p:pic>
      <p:sp>
        <p:nvSpPr>
          <p:cNvPr id="6" name="TextBox 5"/>
          <p:cNvSpPr txBox="1"/>
          <p:nvPr/>
        </p:nvSpPr>
        <p:spPr>
          <a:xfrm>
            <a:off x="6438" y="4689344"/>
            <a:ext cx="1136562" cy="473206"/>
          </a:xfrm>
          <a:prstGeom prst="rect">
            <a:avLst/>
          </a:prstGeom>
          <a:noFill/>
        </p:spPr>
        <p:txBody>
          <a:bodyPr wrap="square" rtlCol="0">
            <a:spAutoFit/>
          </a:bodyPr>
          <a:lstStyle/>
          <a:p>
            <a:r>
              <a:rPr lang="en-US" sz="800" dirty="0"/>
              <a:t>Shopping icon created by JHON from Noun Project</a:t>
            </a:r>
          </a:p>
        </p:txBody>
      </p:sp>
    </p:spTree>
    <p:extLst>
      <p:ext uri="{BB962C8B-B14F-4D97-AF65-F5344CB8AC3E}">
        <p14:creationId xmlns:p14="http://schemas.microsoft.com/office/powerpoint/2010/main" val="41644645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Dynamic Data</a:t>
            </a:r>
            <a:endParaRPr lang="en-US" sz="4000" dirty="0"/>
          </a:p>
        </p:txBody>
      </p:sp>
      <p:graphicFrame>
        <p:nvGraphicFramePr>
          <p:cNvPr id="5" name="Content Placeholder 4" descr="Graphic showing there will no longer be published lists; lists are now dynamic"/>
          <p:cNvGraphicFramePr>
            <a:graphicFrameLocks noGrp="1"/>
          </p:cNvGraphicFramePr>
          <p:nvPr>
            <p:ph idx="1"/>
            <p:extLst>
              <p:ext uri="{D42A27DB-BD31-4B8C-83A1-F6EECF244321}">
                <p14:modId xmlns:p14="http://schemas.microsoft.com/office/powerpoint/2010/main" val="2905652357"/>
              </p:ext>
            </p:extLst>
          </p:nvPr>
        </p:nvGraphicFramePr>
        <p:xfrm>
          <a:off x="1943100" y="770930"/>
          <a:ext cx="6286500" cy="42701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Data icon"/>
          <p:cNvPicPr>
            <a:picLocks noChangeAspect="1"/>
          </p:cNvPicPr>
          <p:nvPr/>
        </p:nvPicPr>
        <p:blipFill rotWithShape="1">
          <a:blip r:embed="rId8" cstate="print">
            <a:extLst>
              <a:ext uri="{28A0092B-C50C-407E-A947-70E740481C1C}">
                <a14:useLocalDpi xmlns:a14="http://schemas.microsoft.com/office/drawing/2010/main" val="0"/>
              </a:ext>
            </a:extLst>
          </a:blip>
          <a:srcRect r="12000" b="14031"/>
          <a:stretch/>
        </p:blipFill>
        <p:spPr>
          <a:xfrm>
            <a:off x="6800850" y="971550"/>
            <a:ext cx="2057400" cy="2009911"/>
          </a:xfrm>
          <a:prstGeom prst="rect">
            <a:avLst/>
          </a:prstGeom>
        </p:spPr>
      </p:pic>
      <p:sp>
        <p:nvSpPr>
          <p:cNvPr id="9" name="TextBox 8"/>
          <p:cNvSpPr txBox="1"/>
          <p:nvPr/>
        </p:nvSpPr>
        <p:spPr>
          <a:xfrm>
            <a:off x="0" y="4689344"/>
            <a:ext cx="1143000" cy="473206"/>
          </a:xfrm>
          <a:prstGeom prst="rect">
            <a:avLst/>
          </a:prstGeom>
          <a:noFill/>
        </p:spPr>
        <p:txBody>
          <a:bodyPr wrap="square" rtlCol="0">
            <a:spAutoFit/>
          </a:bodyPr>
          <a:lstStyle/>
          <a:p>
            <a:r>
              <a:rPr lang="en-US" sz="800" dirty="0"/>
              <a:t>Data icon created by Gregor Cresnar from Noun Project</a:t>
            </a:r>
          </a:p>
        </p:txBody>
      </p:sp>
    </p:spTree>
    <p:extLst>
      <p:ext uri="{BB962C8B-B14F-4D97-AF65-F5344CB8AC3E}">
        <p14:creationId xmlns:p14="http://schemas.microsoft.com/office/powerpoint/2010/main" val="32852641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05979"/>
            <a:ext cx="7162800" cy="857250"/>
          </a:xfrm>
        </p:spPr>
        <p:txBody>
          <a:bodyPr/>
          <a:lstStyle/>
          <a:p>
            <a:r>
              <a:rPr lang="en-US" sz="4000" dirty="0" smtClean="0"/>
              <a:t>TAMIS Toxicology Reports</a:t>
            </a:r>
            <a:endParaRPr lang="en-US" sz="4000" dirty="0"/>
          </a:p>
        </p:txBody>
      </p:sp>
      <p:graphicFrame>
        <p:nvGraphicFramePr>
          <p:cNvPr id="9" name="Content Placeholder 8" descr="Graphic showing that you can run reports for ESLs and AMCVs. There are two types of ESL reports: a Detail and a Summary.  The detail provides all values (health &amp; welfare), and the summary provides only the values used in air permitting.  Additional information can be found in the speaker notes."/>
          <p:cNvGraphicFramePr>
            <a:graphicFrameLocks noGrp="1"/>
          </p:cNvGraphicFramePr>
          <p:nvPr>
            <p:ph idx="1"/>
            <p:extLst>
              <p:ext uri="{D42A27DB-BD31-4B8C-83A1-F6EECF244321}">
                <p14:modId xmlns:p14="http://schemas.microsoft.com/office/powerpoint/2010/main" val="981154664"/>
              </p:ext>
            </p:extLst>
          </p:nvPr>
        </p:nvGraphicFramePr>
        <p:xfrm>
          <a:off x="1143000" y="1200151"/>
          <a:ext cx="7543800"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Spreadsheet icon"/>
          <p:cNvPicPr>
            <a:picLocks noChangeAspect="1"/>
          </p:cNvPicPr>
          <p:nvPr/>
        </p:nvPicPr>
        <p:blipFill rotWithShape="1">
          <a:blip r:embed="rId8" cstate="print">
            <a:extLst>
              <a:ext uri="{28A0092B-C50C-407E-A947-70E740481C1C}">
                <a14:useLocalDpi xmlns:a14="http://schemas.microsoft.com/office/drawing/2010/main" val="0"/>
              </a:ext>
            </a:extLst>
          </a:blip>
          <a:srcRect b="20879"/>
          <a:stretch/>
        </p:blipFill>
        <p:spPr>
          <a:xfrm>
            <a:off x="1257300" y="-44624"/>
            <a:ext cx="1400202" cy="1107852"/>
          </a:xfrm>
          <a:prstGeom prst="rect">
            <a:avLst/>
          </a:prstGeom>
        </p:spPr>
      </p:pic>
      <p:sp>
        <p:nvSpPr>
          <p:cNvPr id="7" name="TextBox 6"/>
          <p:cNvSpPr txBox="1"/>
          <p:nvPr/>
        </p:nvSpPr>
        <p:spPr>
          <a:xfrm>
            <a:off x="0" y="4552950"/>
            <a:ext cx="1143000" cy="600164"/>
          </a:xfrm>
          <a:prstGeom prst="rect">
            <a:avLst/>
          </a:prstGeom>
          <a:noFill/>
        </p:spPr>
        <p:txBody>
          <a:bodyPr wrap="square" rtlCol="0">
            <a:spAutoFit/>
          </a:bodyPr>
          <a:lstStyle/>
          <a:p>
            <a:r>
              <a:rPr lang="en-US" sz="800" dirty="0"/>
              <a:t>Spreadsheet icon created by heathersabrina from Noun Project</a:t>
            </a:r>
          </a:p>
        </p:txBody>
      </p:sp>
    </p:spTree>
    <p:extLst>
      <p:ext uri="{BB962C8B-B14F-4D97-AF65-F5344CB8AC3E}">
        <p14:creationId xmlns:p14="http://schemas.microsoft.com/office/powerpoint/2010/main" val="41556910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05979"/>
            <a:ext cx="7162800" cy="857250"/>
          </a:xfrm>
        </p:spPr>
        <p:txBody>
          <a:bodyPr/>
          <a:lstStyle/>
          <a:p>
            <a:r>
              <a:rPr lang="en-US" sz="4000" dirty="0" smtClean="0"/>
              <a:t>More Search Options</a:t>
            </a:r>
            <a:endParaRPr lang="en-US" sz="4000" dirty="0"/>
          </a:p>
        </p:txBody>
      </p:sp>
      <p:graphicFrame>
        <p:nvGraphicFramePr>
          <p:cNvPr id="7" name="Content Placeholder 6" descr="Graphic showing different search options for database. A user can search based on the date, as well as a substance [i.e., name, Chemical Abstract Service (CAS) registry number, or synonym] and by substance type (category of compounds or target parameters).  Additional information can be found in the speaker notes."/>
          <p:cNvGraphicFramePr>
            <a:graphicFrameLocks noGrp="1"/>
          </p:cNvGraphicFramePr>
          <p:nvPr>
            <p:ph idx="1"/>
            <p:extLst>
              <p:ext uri="{D42A27DB-BD31-4B8C-83A1-F6EECF244321}">
                <p14:modId xmlns:p14="http://schemas.microsoft.com/office/powerpoint/2010/main" val="2581725198"/>
              </p:ext>
            </p:extLst>
          </p:nvPr>
        </p:nvGraphicFramePr>
        <p:xfrm>
          <a:off x="1600200" y="1063229"/>
          <a:ext cx="7029450" cy="4080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Search icon"/>
          <p:cNvPicPr>
            <a:picLocks noChangeAspect="1"/>
          </p:cNvPicPr>
          <p:nvPr/>
        </p:nvPicPr>
        <p:blipFill rotWithShape="1">
          <a:blip r:embed="rId8" cstate="print">
            <a:extLst>
              <a:ext uri="{28A0092B-C50C-407E-A947-70E740481C1C}">
                <a14:useLocalDpi xmlns:a14="http://schemas.microsoft.com/office/drawing/2010/main" val="0"/>
              </a:ext>
            </a:extLst>
          </a:blip>
          <a:srcRect b="18689"/>
          <a:stretch/>
        </p:blipFill>
        <p:spPr>
          <a:xfrm>
            <a:off x="1143000" y="23218"/>
            <a:ext cx="2080022" cy="1691282"/>
          </a:xfrm>
          <a:prstGeom prst="rect">
            <a:avLst/>
          </a:prstGeom>
        </p:spPr>
      </p:pic>
      <p:sp>
        <p:nvSpPr>
          <p:cNvPr id="5" name="TextBox 4"/>
          <p:cNvSpPr txBox="1"/>
          <p:nvPr/>
        </p:nvSpPr>
        <p:spPr>
          <a:xfrm>
            <a:off x="0" y="4689344"/>
            <a:ext cx="1143000" cy="473206"/>
          </a:xfrm>
          <a:prstGeom prst="rect">
            <a:avLst/>
          </a:prstGeom>
          <a:noFill/>
        </p:spPr>
        <p:txBody>
          <a:bodyPr wrap="square" rtlCol="0">
            <a:spAutoFit/>
          </a:bodyPr>
          <a:lstStyle/>
          <a:p>
            <a:r>
              <a:rPr lang="en-US" sz="800" dirty="0"/>
              <a:t>Search icon created by Dev Patel from Noun Project</a:t>
            </a:r>
          </a:p>
        </p:txBody>
      </p:sp>
    </p:spTree>
    <p:extLst>
      <p:ext uri="{BB962C8B-B14F-4D97-AF65-F5344CB8AC3E}">
        <p14:creationId xmlns:p14="http://schemas.microsoft.com/office/powerpoint/2010/main" val="41280597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bg1"/>
                </a:solidFill>
              </a:rPr>
              <a:t>Demonstration</a:t>
            </a:r>
            <a:endParaRPr lang="en-US" dirty="0">
              <a:solidFill>
                <a:schemeClr val="bg1"/>
              </a:solidFill>
            </a:endParaRPr>
          </a:p>
        </p:txBody>
      </p:sp>
      <p:grpSp>
        <p:nvGrpSpPr>
          <p:cNvPr id="9" name="Group 8" descr="Graphic identifying that this is a Demonstration"/>
          <p:cNvGrpSpPr/>
          <p:nvPr/>
        </p:nvGrpSpPr>
        <p:grpSpPr>
          <a:xfrm>
            <a:off x="1259810" y="342900"/>
            <a:ext cx="7552067" cy="2000250"/>
            <a:chOff x="1679746" y="609600"/>
            <a:chExt cx="10069422" cy="2667000"/>
          </a:xfrm>
        </p:grpSpPr>
        <p:sp>
          <p:nvSpPr>
            <p:cNvPr id="5" name="Flowchart: Terminator 4"/>
            <p:cNvSpPr/>
            <p:nvPr/>
          </p:nvSpPr>
          <p:spPr>
            <a:xfrm>
              <a:off x="1680257" y="609600"/>
              <a:ext cx="10068398" cy="2667000"/>
            </a:xfrm>
            <a:prstGeom prst="flowChartTermina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Rectangle 3"/>
            <p:cNvSpPr/>
            <p:nvPr/>
          </p:nvSpPr>
          <p:spPr>
            <a:xfrm>
              <a:off x="1679746" y="1219825"/>
              <a:ext cx="10069422" cy="1446549"/>
            </a:xfrm>
            <a:prstGeom prst="rect">
              <a:avLst/>
            </a:prstGeom>
            <a:noFill/>
          </p:spPr>
          <p:txBody>
            <a:bodyPr wrap="none" lIns="68580" tIns="34290" rIns="68580" bIns="34290">
              <a:spAutoFit/>
            </a:bodyPr>
            <a:lstStyle/>
            <a:p>
              <a:pPr algn="ctr"/>
              <a:r>
                <a:rPr lang="en-US" sz="6600" b="1" dirty="0">
                  <a:ln w="19050">
                    <a:noFill/>
                    <a:prstDash val="solid"/>
                  </a:ln>
                  <a:solidFill>
                    <a:srgbClr val="22226D"/>
                  </a:solidFill>
                  <a:effectLst>
                    <a:outerShdw blurRad="50000" dist="50800" dir="7500000" algn="tl">
                      <a:srgbClr val="000000">
                        <a:shade val="5000"/>
                        <a:alpha val="35000"/>
                      </a:srgbClr>
                    </a:outerShdw>
                  </a:effectLst>
                </a:rPr>
                <a:t>DEMONSTRATION</a:t>
              </a:r>
              <a:endParaRPr lang="en-US" sz="4050" b="1" dirty="0">
                <a:ln w="19050">
                  <a:noFill/>
                  <a:prstDash val="solid"/>
                </a:ln>
                <a:solidFill>
                  <a:srgbClr val="22226D"/>
                </a:solidFill>
                <a:effectLst>
                  <a:outerShdw blurRad="50000" dist="50800" dir="7500000" algn="tl">
                    <a:srgbClr val="000000">
                      <a:shade val="5000"/>
                      <a:alpha val="35000"/>
                    </a:srgbClr>
                  </a:outerShdw>
                </a:effectLst>
              </a:endParaRPr>
            </a:p>
          </p:txBody>
        </p:sp>
      </p:grpSp>
      <p:sp>
        <p:nvSpPr>
          <p:cNvPr id="6" name="TextBox 5"/>
          <p:cNvSpPr txBox="1"/>
          <p:nvPr/>
        </p:nvSpPr>
        <p:spPr>
          <a:xfrm>
            <a:off x="3657600" y="2924912"/>
            <a:ext cx="4857750" cy="830997"/>
          </a:xfrm>
          <a:prstGeom prst="rect">
            <a:avLst/>
          </a:prstGeom>
          <a:noFill/>
        </p:spPr>
        <p:txBody>
          <a:bodyPr wrap="square" rtlCol="0">
            <a:spAutoFit/>
          </a:bodyPr>
          <a:lstStyle/>
          <a:p>
            <a:r>
              <a:rPr lang="en-US" sz="2400" u="sng" dirty="0">
                <a:solidFill>
                  <a:srgbClr val="000000"/>
                </a:solidFill>
                <a:hlinkClick r:id="rId3"/>
              </a:rPr>
              <a:t>http://www17.tceq.texas.gov/tamis/index.cfm</a:t>
            </a:r>
            <a:endParaRPr lang="en-US" sz="2400" dirty="0">
              <a:solidFill>
                <a:srgbClr val="000000"/>
              </a:solidFill>
            </a:endParaRPr>
          </a:p>
        </p:txBody>
      </p:sp>
      <p:pic>
        <p:nvPicPr>
          <p:cNvPr id="8" name="Picture 7" descr="Demonstration icon"/>
          <p:cNvPicPr>
            <a:picLocks noChangeAspect="1"/>
          </p:cNvPicPr>
          <p:nvPr/>
        </p:nvPicPr>
        <p:blipFill rotWithShape="1">
          <a:blip r:embed="rId4">
            <a:extLst>
              <a:ext uri="{28A0092B-C50C-407E-A947-70E740481C1C}">
                <a14:useLocalDpi xmlns:a14="http://schemas.microsoft.com/office/drawing/2010/main" val="0"/>
              </a:ext>
            </a:extLst>
          </a:blip>
          <a:srcRect b="15686"/>
          <a:stretch/>
        </p:blipFill>
        <p:spPr>
          <a:xfrm>
            <a:off x="1143000" y="2228850"/>
            <a:ext cx="2914650" cy="2457450"/>
          </a:xfrm>
          <a:prstGeom prst="rect">
            <a:avLst/>
          </a:prstGeom>
        </p:spPr>
      </p:pic>
      <p:sp>
        <p:nvSpPr>
          <p:cNvPr id="10" name="TextBox 9"/>
          <p:cNvSpPr txBox="1"/>
          <p:nvPr/>
        </p:nvSpPr>
        <p:spPr>
          <a:xfrm>
            <a:off x="0" y="4552950"/>
            <a:ext cx="1143000" cy="600164"/>
          </a:xfrm>
          <a:prstGeom prst="rect">
            <a:avLst/>
          </a:prstGeom>
          <a:noFill/>
        </p:spPr>
        <p:txBody>
          <a:bodyPr wrap="square" rtlCol="0">
            <a:spAutoFit/>
          </a:bodyPr>
          <a:lstStyle/>
          <a:p>
            <a:r>
              <a:rPr lang="en-US" sz="800" dirty="0">
                <a:solidFill>
                  <a:srgbClr val="000000"/>
                </a:solidFill>
              </a:rPr>
              <a:t>Demonstration icon created by Claire Jones from Noun Project</a:t>
            </a:r>
          </a:p>
        </p:txBody>
      </p:sp>
    </p:spTree>
    <p:extLst>
      <p:ext uri="{BB962C8B-B14F-4D97-AF65-F5344CB8AC3E}">
        <p14:creationId xmlns:p14="http://schemas.microsoft.com/office/powerpoint/2010/main" val="36251789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Background</a:t>
            </a:r>
            <a:endParaRPr lang="en-US" sz="4000" dirty="0"/>
          </a:p>
        </p:txBody>
      </p:sp>
      <p:graphicFrame>
        <p:nvGraphicFramePr>
          <p:cNvPr id="6" name="Content Placeholder 5" descr="Diagram showing background information for Modeling and Effects Review Applicability (MERA) guidance: Purpose, History, and Update"/>
          <p:cNvGraphicFramePr>
            <a:graphicFrameLocks noGrp="1"/>
          </p:cNvGraphicFramePr>
          <p:nvPr>
            <p:ph idx="1"/>
            <p:extLst>
              <p:ext uri="{D42A27DB-BD31-4B8C-83A1-F6EECF244321}">
                <p14:modId xmlns:p14="http://schemas.microsoft.com/office/powerpoint/2010/main" val="2696739793"/>
              </p:ext>
            </p:extLst>
          </p:nvPr>
        </p:nvGraphicFramePr>
        <p:xfrm>
          <a:off x="1524000" y="1200150"/>
          <a:ext cx="7162800" cy="3394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52696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Questions</a:t>
            </a:r>
            <a:endParaRPr lang="en-US" sz="4000" dirty="0"/>
          </a:p>
        </p:txBody>
      </p:sp>
      <p:pic>
        <p:nvPicPr>
          <p:cNvPr id="6" name="Picture 5" descr="Question icon"/>
          <p:cNvPicPr>
            <a:picLocks noChangeAspect="1"/>
          </p:cNvPicPr>
          <p:nvPr/>
        </p:nvPicPr>
        <p:blipFill rotWithShape="1">
          <a:blip r:embed="rId3">
            <a:extLst>
              <a:ext uri="{28A0092B-C50C-407E-A947-70E740481C1C}">
                <a14:useLocalDpi xmlns:a14="http://schemas.microsoft.com/office/drawing/2010/main" val="0"/>
              </a:ext>
            </a:extLst>
          </a:blip>
          <a:srcRect b="13416"/>
          <a:stretch/>
        </p:blipFill>
        <p:spPr>
          <a:xfrm>
            <a:off x="3508211" y="1177528"/>
            <a:ext cx="3194379" cy="2765822"/>
          </a:xfrm>
          <a:prstGeom prst="rect">
            <a:avLst/>
          </a:prstGeom>
        </p:spPr>
      </p:pic>
      <p:sp>
        <p:nvSpPr>
          <p:cNvPr id="3" name="TextBox 2"/>
          <p:cNvSpPr txBox="1"/>
          <p:nvPr/>
        </p:nvSpPr>
        <p:spPr>
          <a:xfrm>
            <a:off x="2487977" y="4054599"/>
            <a:ext cx="5546711" cy="830997"/>
          </a:xfrm>
          <a:prstGeom prst="rect">
            <a:avLst/>
          </a:prstGeom>
          <a:solidFill>
            <a:schemeClr val="bg1"/>
          </a:solidFill>
        </p:spPr>
        <p:txBody>
          <a:bodyPr wrap="none" rtlCol="0">
            <a:spAutoFit/>
          </a:bodyPr>
          <a:lstStyle/>
          <a:p>
            <a:r>
              <a:rPr lang="en-US" sz="2400" dirty="0" smtClean="0"/>
              <a:t>E-mails: </a:t>
            </a:r>
            <a:r>
              <a:rPr lang="en-US" sz="2400" dirty="0">
                <a:hlinkClick r:id="rId4"/>
              </a:rPr>
              <a:t>tracie.phillips@tceq.texas.gov</a:t>
            </a:r>
            <a:r>
              <a:rPr lang="en-US" sz="2400" dirty="0"/>
              <a:t> </a:t>
            </a:r>
          </a:p>
          <a:p>
            <a:pPr>
              <a:tabLst>
                <a:tab pos="1290638" algn="l"/>
              </a:tabLst>
            </a:pPr>
            <a:r>
              <a:rPr lang="en-US" sz="2400" dirty="0"/>
              <a:t>	</a:t>
            </a:r>
            <a:r>
              <a:rPr lang="en-US" sz="2400" dirty="0">
                <a:hlinkClick r:id="rId5"/>
              </a:rPr>
              <a:t>TOX@tceq.texas.gov</a:t>
            </a:r>
            <a:r>
              <a:rPr lang="en-US" sz="2400" dirty="0"/>
              <a:t> </a:t>
            </a:r>
          </a:p>
        </p:txBody>
      </p:sp>
      <p:sp>
        <p:nvSpPr>
          <p:cNvPr id="7" name="TextBox 6"/>
          <p:cNvSpPr txBox="1"/>
          <p:nvPr/>
        </p:nvSpPr>
        <p:spPr>
          <a:xfrm>
            <a:off x="0" y="4562386"/>
            <a:ext cx="1143000" cy="600164"/>
          </a:xfrm>
          <a:prstGeom prst="rect">
            <a:avLst/>
          </a:prstGeom>
          <a:noFill/>
        </p:spPr>
        <p:txBody>
          <a:bodyPr wrap="square" rtlCol="0">
            <a:spAutoFit/>
          </a:bodyPr>
          <a:lstStyle/>
          <a:p>
            <a:r>
              <a:rPr lang="en-US" sz="800" dirty="0"/>
              <a:t>Question icon created by Gan Khoon Lay from Noun Project</a:t>
            </a:r>
          </a:p>
        </p:txBody>
      </p:sp>
    </p:spTree>
    <p:extLst>
      <p:ext uri="{BB962C8B-B14F-4D97-AF65-F5344CB8AC3E}">
        <p14:creationId xmlns:p14="http://schemas.microsoft.com/office/powerpoint/2010/main" val="32303926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smtClean="0"/>
              <a:t>Backup Slides</a:t>
            </a:r>
            <a:endParaRPr lang="en-US" sz="4000" dirty="0"/>
          </a:p>
        </p:txBody>
      </p:sp>
      <p:sp>
        <p:nvSpPr>
          <p:cNvPr id="8" name="Content Placeholder 7"/>
          <p:cNvSpPr>
            <a:spLocks noGrp="1"/>
          </p:cNvSpPr>
          <p:nvPr>
            <p:ph idx="1"/>
          </p:nvPr>
        </p:nvSpPr>
        <p:spPr>
          <a:xfrm>
            <a:off x="1524000" y="1733551"/>
            <a:ext cx="7162800" cy="1676399"/>
          </a:xfrm>
        </p:spPr>
        <p:txBody>
          <a:bodyPr/>
          <a:lstStyle/>
          <a:p>
            <a:pPr marL="0" indent="0">
              <a:buNone/>
            </a:pPr>
            <a:r>
              <a:rPr lang="en-US" sz="3600" dirty="0" smtClean="0"/>
              <a:t>Slides showing step-by-step instructions on how to download the entire ESL List</a:t>
            </a:r>
            <a:endParaRPr lang="en-US" sz="3600" dirty="0"/>
          </a:p>
        </p:txBody>
      </p:sp>
    </p:spTree>
    <p:extLst>
      <p:ext uri="{BB962C8B-B14F-4D97-AF65-F5344CB8AC3E}">
        <p14:creationId xmlns:p14="http://schemas.microsoft.com/office/powerpoint/2010/main" val="3026635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Backup Slide 1</a:t>
            </a:r>
            <a:endParaRPr lang="en-US" dirty="0">
              <a:solidFill>
                <a:schemeClr val="bg1"/>
              </a:solidFill>
            </a:endParaRPr>
          </a:p>
        </p:txBody>
      </p:sp>
      <p:grpSp>
        <p:nvGrpSpPr>
          <p:cNvPr id="12" name="Group 11" descr="Graphic showing where to access the reports screen from the TAMIS Welcome Page. The user can either click the Reports ribbon at the top of the page or click Start Report at the bottom of the page."/>
          <p:cNvGrpSpPr/>
          <p:nvPr/>
        </p:nvGrpSpPr>
        <p:grpSpPr>
          <a:xfrm>
            <a:off x="876300" y="0"/>
            <a:ext cx="7391400" cy="5152767"/>
            <a:chOff x="2209800" y="0"/>
            <a:chExt cx="9144000" cy="6870356"/>
          </a:xfrm>
        </p:grpSpPr>
        <p:pic>
          <p:nvPicPr>
            <p:cNvPr id="5" name="Content Placeholder 1" descr="Graphic of webpage."/>
            <p:cNvPicPr>
              <a:picLocks noChangeAspect="1"/>
            </p:cNvPicPr>
            <p:nvPr/>
          </p:nvPicPr>
          <p:blipFill>
            <a:blip r:embed="rId3"/>
            <a:stretch>
              <a:fillRect/>
            </a:stretch>
          </p:blipFill>
          <p:spPr>
            <a:xfrm>
              <a:off x="2209800" y="0"/>
              <a:ext cx="9144000" cy="6870356"/>
            </a:xfrm>
            <a:prstGeom prst="rect">
              <a:avLst/>
            </a:prstGeom>
          </p:spPr>
        </p:pic>
        <p:sp>
          <p:nvSpPr>
            <p:cNvPr id="6" name="Rectangle 5"/>
            <p:cNvSpPr/>
            <p:nvPr/>
          </p:nvSpPr>
          <p:spPr>
            <a:xfrm>
              <a:off x="7849812" y="825728"/>
              <a:ext cx="417195" cy="263816"/>
            </a:xfrm>
            <a:prstGeom prst="rect">
              <a:avLst/>
            </a:prstGeom>
            <a:noFill/>
            <a:ln>
              <a:solidFill>
                <a:srgbClr val="CD620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dirty="0"/>
            </a:p>
          </p:txBody>
        </p:sp>
        <p:sp>
          <p:nvSpPr>
            <p:cNvPr id="7" name="Rectangle 6"/>
            <p:cNvSpPr/>
            <p:nvPr/>
          </p:nvSpPr>
          <p:spPr>
            <a:xfrm>
              <a:off x="3200400" y="4572000"/>
              <a:ext cx="914400" cy="304800"/>
            </a:xfrm>
            <a:prstGeom prst="rect">
              <a:avLst/>
            </a:prstGeom>
            <a:noFill/>
            <a:ln>
              <a:solidFill>
                <a:srgbClr val="CD620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dirty="0"/>
            </a:p>
          </p:txBody>
        </p:sp>
        <p:sp>
          <p:nvSpPr>
            <p:cNvPr id="8" name="Line Callout 1 (No Border) 7"/>
            <p:cNvSpPr/>
            <p:nvPr/>
          </p:nvSpPr>
          <p:spPr>
            <a:xfrm>
              <a:off x="5870949" y="2951859"/>
              <a:ext cx="3806451" cy="1279062"/>
            </a:xfrm>
            <a:prstGeom prst="callout1">
              <a:avLst>
                <a:gd name="adj1" fmla="val 57304"/>
                <a:gd name="adj2" fmla="val -887"/>
                <a:gd name="adj3" fmla="val 127350"/>
                <a:gd name="adj4" fmla="val -54997"/>
              </a:avLst>
            </a:prstGeom>
            <a:noFill/>
            <a:ln>
              <a:solidFill>
                <a:srgbClr val="CD620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07000"/>
                </a:lnSpc>
                <a:spcBef>
                  <a:spcPts val="0"/>
                </a:spcBef>
                <a:spcAft>
                  <a:spcPts val="600"/>
                </a:spcAft>
              </a:pPr>
              <a:r>
                <a:rPr lang="en-US" sz="2400" b="1" dirty="0">
                  <a:solidFill>
                    <a:srgbClr val="CD6209"/>
                  </a:solidFill>
                  <a:ea typeface="Times New Roman" panose="02020603050405020304" pitchFamily="18" charset="0"/>
                  <a:cs typeface="Times New Roman" panose="02020603050405020304" pitchFamily="18" charset="0"/>
                </a:rPr>
                <a:t>1) Click one to go to Reports Screen</a:t>
              </a:r>
              <a:endParaRPr lang="en-US" sz="2400" dirty="0">
                <a:solidFill>
                  <a:srgbClr val="CD6209"/>
                </a:solidFill>
                <a:ea typeface="Times New Roman" panose="02020603050405020304" pitchFamily="18" charset="0"/>
                <a:cs typeface="Times New Roman" panose="02020603050405020304" pitchFamily="18" charset="0"/>
              </a:endParaRPr>
            </a:p>
          </p:txBody>
        </p:sp>
        <p:cxnSp>
          <p:nvCxnSpPr>
            <p:cNvPr id="9" name="Straight Connector 8"/>
            <p:cNvCxnSpPr/>
            <p:nvPr/>
          </p:nvCxnSpPr>
          <p:spPr>
            <a:xfrm flipV="1">
              <a:off x="6781800" y="1089544"/>
              <a:ext cx="1068012" cy="1862315"/>
            </a:xfrm>
            <a:prstGeom prst="line">
              <a:avLst/>
            </a:prstGeom>
            <a:ln w="28575">
              <a:solidFill>
                <a:srgbClr val="CD620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349828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solidFill>
                  <a:schemeClr val="bg1"/>
                </a:solidFill>
              </a:rPr>
              <a:t>Backup </a:t>
            </a:r>
            <a:r>
              <a:rPr lang="en-US" dirty="0" smtClean="0">
                <a:solidFill>
                  <a:schemeClr val="bg1"/>
                </a:solidFill>
              </a:rPr>
              <a:t>Slide 2</a:t>
            </a:r>
            <a:endParaRPr lang="en-US" dirty="0">
              <a:solidFill>
                <a:schemeClr val="bg1"/>
              </a:solidFill>
            </a:endParaRPr>
          </a:p>
        </p:txBody>
      </p:sp>
      <p:grpSp>
        <p:nvGrpSpPr>
          <p:cNvPr id="10" name="Group 9" descr="Graphic showing where to access the different reports. Under Select Report, choose Tox ESL-Summary Report. For criteria selection, choose Expert Mode. To go to the Criteria Selection Page, click Next."/>
          <p:cNvGrpSpPr/>
          <p:nvPr/>
        </p:nvGrpSpPr>
        <p:grpSpPr>
          <a:xfrm>
            <a:off x="35900" y="57150"/>
            <a:ext cx="9072201" cy="5029200"/>
            <a:chOff x="1676400" y="0"/>
            <a:chExt cx="10368229" cy="5562600"/>
          </a:xfrm>
        </p:grpSpPr>
        <p:pic>
          <p:nvPicPr>
            <p:cNvPr id="3" name="Picture 2" descr="Graphic of webpage."/>
            <p:cNvPicPr>
              <a:picLocks noChangeAspect="1"/>
            </p:cNvPicPr>
            <p:nvPr/>
          </p:nvPicPr>
          <p:blipFill>
            <a:blip r:embed="rId3"/>
            <a:stretch>
              <a:fillRect/>
            </a:stretch>
          </p:blipFill>
          <p:spPr>
            <a:xfrm>
              <a:off x="1676400" y="0"/>
              <a:ext cx="10368229" cy="5562600"/>
            </a:xfrm>
            <a:prstGeom prst="rect">
              <a:avLst/>
            </a:prstGeom>
            <a:ln>
              <a:solidFill>
                <a:srgbClr val="CD6209"/>
              </a:solidFill>
            </a:ln>
          </p:spPr>
        </p:pic>
        <p:sp>
          <p:nvSpPr>
            <p:cNvPr id="4" name="Rectangle 3"/>
            <p:cNvSpPr/>
            <p:nvPr/>
          </p:nvSpPr>
          <p:spPr>
            <a:xfrm>
              <a:off x="2819400" y="1524000"/>
              <a:ext cx="1828800" cy="381000"/>
            </a:xfrm>
            <a:prstGeom prst="rect">
              <a:avLst/>
            </a:prstGeom>
            <a:noFill/>
            <a:ln>
              <a:solidFill>
                <a:srgbClr val="CD620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400" dirty="0"/>
            </a:p>
          </p:txBody>
        </p:sp>
        <p:sp>
          <p:nvSpPr>
            <p:cNvPr id="5" name="Rectangle 4"/>
            <p:cNvSpPr/>
            <p:nvPr/>
          </p:nvSpPr>
          <p:spPr>
            <a:xfrm>
              <a:off x="8100668" y="1557496"/>
              <a:ext cx="967131" cy="347504"/>
            </a:xfrm>
            <a:prstGeom prst="rect">
              <a:avLst/>
            </a:prstGeom>
            <a:noFill/>
            <a:ln>
              <a:solidFill>
                <a:srgbClr val="CD620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400" dirty="0"/>
            </a:p>
          </p:txBody>
        </p:sp>
        <p:sp>
          <p:nvSpPr>
            <p:cNvPr id="6" name="Rectangle 5"/>
            <p:cNvSpPr/>
            <p:nvPr/>
          </p:nvSpPr>
          <p:spPr>
            <a:xfrm>
              <a:off x="10602536" y="3200399"/>
              <a:ext cx="675063" cy="345757"/>
            </a:xfrm>
            <a:prstGeom prst="rect">
              <a:avLst/>
            </a:prstGeom>
            <a:noFill/>
            <a:ln>
              <a:solidFill>
                <a:srgbClr val="CD620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400" dirty="0"/>
            </a:p>
          </p:txBody>
        </p:sp>
        <p:sp>
          <p:nvSpPr>
            <p:cNvPr id="7" name="Line Callout 1 (No Border) 6"/>
            <p:cNvSpPr/>
            <p:nvPr/>
          </p:nvSpPr>
          <p:spPr>
            <a:xfrm>
              <a:off x="2971324" y="2295146"/>
              <a:ext cx="4039552" cy="1257300"/>
            </a:xfrm>
            <a:prstGeom prst="callout1">
              <a:avLst>
                <a:gd name="adj1" fmla="val 30895"/>
                <a:gd name="adj2" fmla="val 356"/>
                <a:gd name="adj3" fmla="val -30391"/>
                <a:gd name="adj4" fmla="val 857"/>
              </a:avLst>
            </a:prstGeom>
            <a:solidFill>
              <a:schemeClr val="bg1"/>
            </a:solidFill>
            <a:ln>
              <a:solidFill>
                <a:srgbClr val="CD620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07000"/>
                </a:lnSpc>
                <a:spcBef>
                  <a:spcPts val="0"/>
                </a:spcBef>
                <a:spcAft>
                  <a:spcPts val="600"/>
                </a:spcAft>
              </a:pPr>
              <a:r>
                <a:rPr lang="en-US" sz="2400" b="1" dirty="0">
                  <a:solidFill>
                    <a:srgbClr val="CD6209"/>
                  </a:solidFill>
                  <a:ea typeface="Times New Roman" panose="02020603050405020304" pitchFamily="18" charset="0"/>
                  <a:cs typeface="Times New Roman" panose="02020603050405020304" pitchFamily="18" charset="0"/>
                </a:rPr>
                <a:t>2) Choose Tox ESL-Summary Report</a:t>
              </a:r>
              <a:endParaRPr lang="en-US" sz="2400" dirty="0">
                <a:solidFill>
                  <a:srgbClr val="CD6209"/>
                </a:solidFill>
                <a:ea typeface="Times New Roman" panose="02020603050405020304" pitchFamily="18" charset="0"/>
                <a:cs typeface="Times New Roman" panose="02020603050405020304" pitchFamily="18" charset="0"/>
              </a:endParaRPr>
            </a:p>
          </p:txBody>
        </p:sp>
        <p:sp>
          <p:nvSpPr>
            <p:cNvPr id="8" name="Line Callout 1 (No Border) 7"/>
            <p:cNvSpPr/>
            <p:nvPr/>
          </p:nvSpPr>
          <p:spPr>
            <a:xfrm>
              <a:off x="8305799" y="2133600"/>
              <a:ext cx="2971800" cy="989963"/>
            </a:xfrm>
            <a:prstGeom prst="callout1">
              <a:avLst>
                <a:gd name="adj1" fmla="val 31346"/>
                <a:gd name="adj2" fmla="val 723"/>
                <a:gd name="adj3" fmla="val -20460"/>
                <a:gd name="adj4" fmla="val 911"/>
              </a:avLst>
            </a:prstGeom>
            <a:solidFill>
              <a:schemeClr val="bg1"/>
            </a:solidFill>
            <a:ln>
              <a:solidFill>
                <a:srgbClr val="CD620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07000"/>
                </a:lnSpc>
                <a:spcBef>
                  <a:spcPts val="0"/>
                </a:spcBef>
                <a:spcAft>
                  <a:spcPts val="600"/>
                </a:spcAft>
              </a:pPr>
              <a:r>
                <a:rPr lang="en-US" sz="2400" b="1" dirty="0">
                  <a:solidFill>
                    <a:srgbClr val="CD6209"/>
                  </a:solidFill>
                  <a:ea typeface="Times New Roman" panose="02020603050405020304" pitchFamily="18" charset="0"/>
                  <a:cs typeface="Times New Roman" panose="02020603050405020304" pitchFamily="18" charset="0"/>
                </a:rPr>
                <a:t>3) Select Expert Mode</a:t>
              </a:r>
              <a:endParaRPr lang="en-US" sz="2400" dirty="0">
                <a:solidFill>
                  <a:srgbClr val="CD6209"/>
                </a:solidFill>
                <a:ea typeface="Times New Roman" panose="02020603050405020304" pitchFamily="18" charset="0"/>
                <a:cs typeface="Times New Roman" panose="02020603050405020304" pitchFamily="18" charset="0"/>
              </a:endParaRPr>
            </a:p>
          </p:txBody>
        </p:sp>
        <p:sp>
          <p:nvSpPr>
            <p:cNvPr id="9" name="Line Callout 1 (No Border) 8"/>
            <p:cNvSpPr/>
            <p:nvPr/>
          </p:nvSpPr>
          <p:spPr>
            <a:xfrm>
              <a:off x="8001000" y="3806188"/>
              <a:ext cx="2730675" cy="387668"/>
            </a:xfrm>
            <a:prstGeom prst="callout1">
              <a:avLst>
                <a:gd name="adj1" fmla="val 33695"/>
                <a:gd name="adj2" fmla="val 94559"/>
                <a:gd name="adj3" fmla="val -68250"/>
                <a:gd name="adj4" fmla="val 94786"/>
              </a:avLst>
            </a:prstGeom>
            <a:solidFill>
              <a:schemeClr val="bg1"/>
            </a:solidFill>
            <a:ln>
              <a:solidFill>
                <a:srgbClr val="CD620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07000"/>
                </a:lnSpc>
                <a:spcBef>
                  <a:spcPts val="0"/>
                </a:spcBef>
                <a:spcAft>
                  <a:spcPts val="600"/>
                </a:spcAft>
              </a:pPr>
              <a:r>
                <a:rPr lang="en-US" sz="2400" b="1" dirty="0">
                  <a:solidFill>
                    <a:srgbClr val="CD6209"/>
                  </a:solidFill>
                  <a:ea typeface="Times New Roman" panose="02020603050405020304" pitchFamily="18" charset="0"/>
                  <a:cs typeface="Times New Roman" panose="02020603050405020304" pitchFamily="18" charset="0"/>
                </a:rPr>
                <a:t>4) Click Next</a:t>
              </a:r>
              <a:endParaRPr lang="en-US" sz="2400" dirty="0">
                <a:solidFill>
                  <a:srgbClr val="CD6209"/>
                </a:solidFill>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9024483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0"/>
          <p:cNvSpPr>
            <a:spLocks noGrp="1"/>
          </p:cNvSpPr>
          <p:nvPr>
            <p:ph type="title"/>
          </p:nvPr>
        </p:nvSpPr>
        <p:spPr>
          <a:xfrm>
            <a:off x="1543050" y="205979"/>
            <a:ext cx="7162800" cy="857250"/>
          </a:xfrm>
        </p:spPr>
        <p:txBody>
          <a:bodyPr/>
          <a:lstStyle/>
          <a:p>
            <a:r>
              <a:rPr lang="en-US" dirty="0">
                <a:solidFill>
                  <a:schemeClr val="bg1"/>
                </a:solidFill>
              </a:rPr>
              <a:t>Backup </a:t>
            </a:r>
            <a:r>
              <a:rPr lang="en-US" dirty="0" smtClean="0">
                <a:solidFill>
                  <a:schemeClr val="bg1"/>
                </a:solidFill>
              </a:rPr>
              <a:t>Slide 3</a:t>
            </a:r>
            <a:endParaRPr lang="en-US" dirty="0">
              <a:solidFill>
                <a:schemeClr val="bg1"/>
              </a:solidFill>
            </a:endParaRPr>
          </a:p>
        </p:txBody>
      </p:sp>
      <p:grpSp>
        <p:nvGrpSpPr>
          <p:cNvPr id="10" name="Group 9" descr="Graphic showing the criteria selection page. Date is defaulted to current date; the user can change this if a past date is desired. To download the entire ESL list, the user should leave all criteria selections blank, as well as leave the optional columns selected and the file delimiter as exclamation point (essentially, leave all default settings). Click Create Report."/>
          <p:cNvGrpSpPr/>
          <p:nvPr/>
        </p:nvGrpSpPr>
        <p:grpSpPr>
          <a:xfrm>
            <a:off x="228600" y="0"/>
            <a:ext cx="8534400" cy="5143500"/>
            <a:chOff x="306459" y="0"/>
            <a:chExt cx="11079648" cy="6858000"/>
          </a:xfrm>
        </p:grpSpPr>
        <p:pic>
          <p:nvPicPr>
            <p:cNvPr id="3" name="Picture 2" descr="Graphic of webpage."/>
            <p:cNvPicPr>
              <a:picLocks noChangeAspect="1"/>
            </p:cNvPicPr>
            <p:nvPr/>
          </p:nvPicPr>
          <p:blipFill>
            <a:blip r:embed="rId3"/>
            <a:stretch>
              <a:fillRect/>
            </a:stretch>
          </p:blipFill>
          <p:spPr>
            <a:xfrm>
              <a:off x="1905000" y="0"/>
              <a:ext cx="9481107" cy="6858000"/>
            </a:xfrm>
            <a:prstGeom prst="rect">
              <a:avLst/>
            </a:prstGeom>
            <a:ln>
              <a:noFill/>
            </a:ln>
          </p:spPr>
        </p:pic>
        <p:sp>
          <p:nvSpPr>
            <p:cNvPr id="4" name="Rectangle 3"/>
            <p:cNvSpPr/>
            <p:nvPr/>
          </p:nvSpPr>
          <p:spPr>
            <a:xfrm>
              <a:off x="4191476" y="1514854"/>
              <a:ext cx="913924" cy="325580"/>
            </a:xfrm>
            <a:prstGeom prst="rect">
              <a:avLst/>
            </a:prstGeom>
            <a:noFill/>
            <a:ln>
              <a:solidFill>
                <a:srgbClr val="CD620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400" dirty="0">
                <a:solidFill>
                  <a:srgbClr val="CD6209"/>
                </a:solidFill>
              </a:endParaRPr>
            </a:p>
          </p:txBody>
        </p:sp>
        <p:sp>
          <p:nvSpPr>
            <p:cNvPr id="5" name="Line Callout 1 (No Border) 4"/>
            <p:cNvSpPr/>
            <p:nvPr/>
          </p:nvSpPr>
          <p:spPr>
            <a:xfrm>
              <a:off x="8534400" y="4430206"/>
              <a:ext cx="1870191" cy="1426874"/>
            </a:xfrm>
            <a:prstGeom prst="callout1">
              <a:avLst>
                <a:gd name="adj1" fmla="val 19243"/>
                <a:gd name="adj2" fmla="val 356"/>
                <a:gd name="adj3" fmla="val 116226"/>
                <a:gd name="adj4" fmla="val 115"/>
              </a:avLst>
            </a:prstGeom>
            <a:solidFill>
              <a:schemeClr val="bg1"/>
            </a:solidFill>
            <a:ln>
              <a:solidFill>
                <a:srgbClr val="CD620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07000"/>
                </a:lnSpc>
                <a:spcBef>
                  <a:spcPts val="0"/>
                </a:spcBef>
                <a:spcAft>
                  <a:spcPts val="600"/>
                </a:spcAft>
              </a:pPr>
              <a:r>
                <a:rPr lang="en-US" sz="2400" b="1" dirty="0">
                  <a:solidFill>
                    <a:srgbClr val="CD6209"/>
                  </a:solidFill>
                  <a:ea typeface="Times New Roman" panose="02020603050405020304" pitchFamily="18" charset="0"/>
                  <a:cs typeface="Times New Roman" panose="02020603050405020304" pitchFamily="18" charset="0"/>
                </a:rPr>
                <a:t>7) Click Create Report</a:t>
              </a:r>
              <a:endParaRPr lang="en-US" sz="2400" dirty="0">
                <a:solidFill>
                  <a:srgbClr val="CD6209"/>
                </a:solidFill>
                <a:ea typeface="Times New Roman" panose="02020603050405020304" pitchFamily="18" charset="0"/>
                <a:cs typeface="Times New Roman" panose="02020603050405020304" pitchFamily="18" charset="0"/>
              </a:endParaRPr>
            </a:p>
          </p:txBody>
        </p:sp>
        <p:sp>
          <p:nvSpPr>
            <p:cNvPr id="6" name="Line Callout 1 (No Border) 5"/>
            <p:cNvSpPr/>
            <p:nvPr/>
          </p:nvSpPr>
          <p:spPr>
            <a:xfrm>
              <a:off x="1066800" y="1529953"/>
              <a:ext cx="2730675" cy="387668"/>
            </a:xfrm>
            <a:prstGeom prst="callout1">
              <a:avLst>
                <a:gd name="adj1" fmla="val 33695"/>
                <a:gd name="adj2" fmla="val 94559"/>
                <a:gd name="adj3" fmla="val 31817"/>
                <a:gd name="adj4" fmla="val 114573"/>
              </a:avLst>
            </a:prstGeom>
            <a:solidFill>
              <a:schemeClr val="bg1"/>
            </a:solidFill>
            <a:ln>
              <a:solidFill>
                <a:srgbClr val="CD620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07000"/>
                </a:lnSpc>
                <a:spcBef>
                  <a:spcPts val="0"/>
                </a:spcBef>
                <a:spcAft>
                  <a:spcPts val="600"/>
                </a:spcAft>
              </a:pPr>
              <a:r>
                <a:rPr lang="en-US" sz="2400" b="1" dirty="0">
                  <a:solidFill>
                    <a:srgbClr val="CD6209"/>
                  </a:solidFill>
                  <a:ea typeface="Times New Roman" panose="02020603050405020304" pitchFamily="18" charset="0"/>
                  <a:cs typeface="Times New Roman" panose="02020603050405020304" pitchFamily="18" charset="0"/>
                </a:rPr>
                <a:t>5) Enter Date</a:t>
              </a:r>
              <a:endParaRPr lang="en-US" sz="2400" dirty="0">
                <a:solidFill>
                  <a:srgbClr val="CD6209"/>
                </a:solidFill>
                <a:ea typeface="Times New Roman" panose="02020603050405020304" pitchFamily="18" charset="0"/>
                <a:cs typeface="Times New Roman" panose="02020603050405020304" pitchFamily="18" charset="0"/>
              </a:endParaRPr>
            </a:p>
          </p:txBody>
        </p:sp>
        <p:sp>
          <p:nvSpPr>
            <p:cNvPr id="7" name="Rectangle 6"/>
            <p:cNvSpPr/>
            <p:nvPr/>
          </p:nvSpPr>
          <p:spPr>
            <a:xfrm>
              <a:off x="4291116" y="1909709"/>
              <a:ext cx="5868883" cy="4123946"/>
            </a:xfrm>
            <a:prstGeom prst="rect">
              <a:avLst/>
            </a:prstGeom>
            <a:noFill/>
            <a:ln>
              <a:solidFill>
                <a:srgbClr val="CD620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400" dirty="0">
                <a:solidFill>
                  <a:srgbClr val="CD6209"/>
                </a:solidFill>
              </a:endParaRPr>
            </a:p>
          </p:txBody>
        </p:sp>
        <p:sp>
          <p:nvSpPr>
            <p:cNvPr id="8" name="Rectangle 7"/>
            <p:cNvSpPr/>
            <p:nvPr/>
          </p:nvSpPr>
          <p:spPr>
            <a:xfrm>
              <a:off x="8447068" y="6085320"/>
              <a:ext cx="648442" cy="211570"/>
            </a:xfrm>
            <a:prstGeom prst="rect">
              <a:avLst/>
            </a:prstGeom>
            <a:noFill/>
            <a:ln>
              <a:solidFill>
                <a:srgbClr val="CD620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400" dirty="0">
                <a:solidFill>
                  <a:srgbClr val="CD6209"/>
                </a:solidFill>
              </a:endParaRPr>
            </a:p>
          </p:txBody>
        </p:sp>
        <p:sp>
          <p:nvSpPr>
            <p:cNvPr id="9" name="Line Callout 1 (No Border) 8"/>
            <p:cNvSpPr/>
            <p:nvPr/>
          </p:nvSpPr>
          <p:spPr>
            <a:xfrm>
              <a:off x="306459" y="2063710"/>
              <a:ext cx="3491016" cy="4648200"/>
            </a:xfrm>
            <a:prstGeom prst="callout1">
              <a:avLst>
                <a:gd name="adj1" fmla="val 13128"/>
                <a:gd name="adj2" fmla="val 87415"/>
                <a:gd name="adj3" fmla="val 13039"/>
                <a:gd name="adj4" fmla="val 114573"/>
              </a:avLst>
            </a:prstGeom>
            <a:solidFill>
              <a:schemeClr val="bg1"/>
            </a:solidFill>
            <a:ln>
              <a:solidFill>
                <a:srgbClr val="CD620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07000"/>
                </a:lnSpc>
                <a:spcBef>
                  <a:spcPts val="0"/>
                </a:spcBef>
                <a:spcAft>
                  <a:spcPts val="600"/>
                </a:spcAft>
              </a:pPr>
              <a:r>
                <a:rPr lang="en-US" sz="2400" b="1" dirty="0">
                  <a:solidFill>
                    <a:srgbClr val="CD6209"/>
                  </a:solidFill>
                  <a:ea typeface="Times New Roman" panose="02020603050405020304" pitchFamily="18" charset="0"/>
                  <a:cs typeface="Times New Roman" panose="02020603050405020304" pitchFamily="18" charset="0"/>
                </a:rPr>
                <a:t>6) Leave As Is, DO NOT:</a:t>
              </a:r>
            </a:p>
            <a:p>
              <a:pPr>
                <a:lnSpc>
                  <a:spcPct val="107000"/>
                </a:lnSpc>
                <a:spcBef>
                  <a:spcPts val="0"/>
                </a:spcBef>
                <a:spcAft>
                  <a:spcPts val="600"/>
                </a:spcAft>
              </a:pPr>
              <a:r>
                <a:rPr lang="en-US" sz="2400" b="1" dirty="0">
                  <a:solidFill>
                    <a:srgbClr val="CD6209"/>
                  </a:solidFill>
                  <a:ea typeface="Times New Roman" panose="02020603050405020304" pitchFamily="18" charset="0"/>
                  <a:cs typeface="Times New Roman" panose="02020603050405020304" pitchFamily="18" charset="0"/>
                </a:rPr>
                <a:t>-</a:t>
              </a:r>
              <a:r>
                <a:rPr lang="en-US" sz="2100" b="1" dirty="0">
                  <a:solidFill>
                    <a:srgbClr val="CD6209"/>
                  </a:solidFill>
                  <a:ea typeface="Times New Roman" panose="02020603050405020304" pitchFamily="18" charset="0"/>
                  <a:cs typeface="Times New Roman" panose="02020603050405020304" pitchFamily="18" charset="0"/>
                </a:rPr>
                <a:t>select substances</a:t>
              </a:r>
            </a:p>
            <a:p>
              <a:pPr>
                <a:lnSpc>
                  <a:spcPct val="107000"/>
                </a:lnSpc>
                <a:spcBef>
                  <a:spcPts val="0"/>
                </a:spcBef>
                <a:spcAft>
                  <a:spcPts val="600"/>
                </a:spcAft>
              </a:pPr>
              <a:r>
                <a:rPr lang="en-US" sz="2100" b="1" dirty="0">
                  <a:solidFill>
                    <a:srgbClr val="CD6209"/>
                  </a:solidFill>
                  <a:ea typeface="Times New Roman" panose="02020603050405020304" pitchFamily="18" charset="0"/>
                  <a:cs typeface="Times New Roman" panose="02020603050405020304" pitchFamily="18" charset="0"/>
                </a:rPr>
                <a:t>-select filter criteria</a:t>
              </a:r>
            </a:p>
            <a:p>
              <a:pPr marL="117475" indent="-117475">
                <a:lnSpc>
                  <a:spcPct val="107000"/>
                </a:lnSpc>
                <a:spcBef>
                  <a:spcPts val="0"/>
                </a:spcBef>
                <a:spcAft>
                  <a:spcPts val="600"/>
                </a:spcAft>
              </a:pPr>
              <a:r>
                <a:rPr lang="en-US" sz="2100" b="1" dirty="0">
                  <a:solidFill>
                    <a:srgbClr val="CD6209"/>
                  </a:solidFill>
                  <a:ea typeface="Times New Roman" panose="02020603050405020304" pitchFamily="18" charset="0"/>
                  <a:cs typeface="Times New Roman" panose="02020603050405020304" pitchFamily="18" charset="0"/>
                </a:rPr>
                <a:t>-un-select </a:t>
              </a:r>
              <a:r>
                <a:rPr lang="en-US" sz="2100" b="1" dirty="0" smtClean="0">
                  <a:solidFill>
                    <a:srgbClr val="CD6209"/>
                  </a:solidFill>
                  <a:ea typeface="Times New Roman" panose="02020603050405020304" pitchFamily="18" charset="0"/>
                  <a:cs typeface="Times New Roman" panose="02020603050405020304" pitchFamily="18" charset="0"/>
                </a:rPr>
                <a:t>Optional </a:t>
              </a:r>
              <a:r>
                <a:rPr lang="en-US" sz="2100" b="1" dirty="0">
                  <a:solidFill>
                    <a:srgbClr val="CD6209"/>
                  </a:solidFill>
                  <a:ea typeface="Times New Roman" panose="02020603050405020304" pitchFamily="18" charset="0"/>
                  <a:cs typeface="Times New Roman" panose="02020603050405020304" pitchFamily="18" charset="0"/>
                </a:rPr>
                <a:t>C</a:t>
              </a:r>
              <a:r>
                <a:rPr lang="en-US" sz="2100" b="1" dirty="0" smtClean="0">
                  <a:solidFill>
                    <a:srgbClr val="CD6209"/>
                  </a:solidFill>
                  <a:ea typeface="Times New Roman" panose="02020603050405020304" pitchFamily="18" charset="0"/>
                  <a:cs typeface="Times New Roman" panose="02020603050405020304" pitchFamily="18" charset="0"/>
                </a:rPr>
                <a:t>olumns</a:t>
              </a:r>
              <a:endParaRPr lang="en-US" sz="2100" b="1" dirty="0">
                <a:solidFill>
                  <a:srgbClr val="CD6209"/>
                </a:solidFill>
                <a:ea typeface="Times New Roman" panose="02020603050405020304" pitchFamily="18" charset="0"/>
                <a:cs typeface="Times New Roman" panose="02020603050405020304" pitchFamily="18" charset="0"/>
              </a:endParaRPr>
            </a:p>
            <a:p>
              <a:pPr>
                <a:lnSpc>
                  <a:spcPct val="107000"/>
                </a:lnSpc>
                <a:spcBef>
                  <a:spcPts val="0"/>
                </a:spcBef>
                <a:spcAft>
                  <a:spcPts val="600"/>
                </a:spcAft>
              </a:pPr>
              <a:r>
                <a:rPr lang="en-US" sz="2100" b="1" dirty="0">
                  <a:solidFill>
                    <a:srgbClr val="CD6209"/>
                  </a:solidFill>
                  <a:ea typeface="Times New Roman" panose="02020603050405020304" pitchFamily="18" charset="0"/>
                  <a:cs typeface="Times New Roman" panose="02020603050405020304" pitchFamily="18" charset="0"/>
                </a:rPr>
                <a:t>-change </a:t>
              </a:r>
              <a:r>
                <a:rPr lang="en-US" sz="2100" b="1" dirty="0" smtClean="0">
                  <a:solidFill>
                    <a:srgbClr val="CD6209"/>
                  </a:solidFill>
                  <a:ea typeface="Times New Roman" panose="02020603050405020304" pitchFamily="18" charset="0"/>
                  <a:cs typeface="Times New Roman" panose="02020603050405020304" pitchFamily="18" charset="0"/>
                </a:rPr>
                <a:t>Delimiter</a:t>
              </a:r>
              <a:endParaRPr lang="en-US" sz="2100" dirty="0">
                <a:solidFill>
                  <a:srgbClr val="CD6209"/>
                </a:solidFill>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4419400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solidFill>
                  <a:schemeClr val="bg1"/>
                </a:solidFill>
              </a:rPr>
              <a:t>Backup </a:t>
            </a:r>
            <a:r>
              <a:rPr lang="en-US" dirty="0" smtClean="0">
                <a:solidFill>
                  <a:schemeClr val="bg1"/>
                </a:solidFill>
              </a:rPr>
              <a:t>Slide 4</a:t>
            </a:r>
            <a:endParaRPr lang="en-US" dirty="0">
              <a:solidFill>
                <a:schemeClr val="bg1"/>
              </a:solidFill>
            </a:endParaRPr>
          </a:p>
        </p:txBody>
      </p:sp>
      <p:grpSp>
        <p:nvGrpSpPr>
          <p:cNvPr id="8" name="Group 7" descr="Graphic showing Report Output Page. Output can be obtained from the .txt link.  Click link to open document download pop-up (Internet Explorer). Click Open to open the .txt file."/>
          <p:cNvGrpSpPr/>
          <p:nvPr/>
        </p:nvGrpSpPr>
        <p:grpSpPr>
          <a:xfrm>
            <a:off x="27510" y="57150"/>
            <a:ext cx="9088980" cy="5029200"/>
            <a:chOff x="1447800" y="0"/>
            <a:chExt cx="10744200" cy="5652331"/>
          </a:xfrm>
        </p:grpSpPr>
        <p:pic>
          <p:nvPicPr>
            <p:cNvPr id="3" name="Picture 2" descr="Graphic of webpage."/>
            <p:cNvPicPr>
              <a:picLocks noChangeAspect="1"/>
            </p:cNvPicPr>
            <p:nvPr/>
          </p:nvPicPr>
          <p:blipFill>
            <a:blip r:embed="rId3"/>
            <a:stretch>
              <a:fillRect/>
            </a:stretch>
          </p:blipFill>
          <p:spPr>
            <a:xfrm>
              <a:off x="1447800" y="0"/>
              <a:ext cx="10744200" cy="5652331"/>
            </a:xfrm>
            <a:prstGeom prst="rect">
              <a:avLst/>
            </a:prstGeom>
          </p:spPr>
        </p:pic>
        <p:sp>
          <p:nvSpPr>
            <p:cNvPr id="4" name="Rectangle 3"/>
            <p:cNvSpPr/>
            <p:nvPr/>
          </p:nvSpPr>
          <p:spPr>
            <a:xfrm>
              <a:off x="3352800" y="3120478"/>
              <a:ext cx="1447800" cy="308522"/>
            </a:xfrm>
            <a:prstGeom prst="rect">
              <a:avLst/>
            </a:prstGeom>
            <a:noFill/>
            <a:ln>
              <a:solidFill>
                <a:srgbClr val="CD620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400" dirty="0"/>
            </a:p>
          </p:txBody>
        </p:sp>
        <p:sp>
          <p:nvSpPr>
            <p:cNvPr id="5" name="Line Callout 1 (No Border) 4"/>
            <p:cNvSpPr/>
            <p:nvPr/>
          </p:nvSpPr>
          <p:spPr>
            <a:xfrm>
              <a:off x="5521035" y="2926644"/>
              <a:ext cx="2730675" cy="387668"/>
            </a:xfrm>
            <a:prstGeom prst="callout1">
              <a:avLst>
                <a:gd name="adj1" fmla="val 55138"/>
                <a:gd name="adj2" fmla="val -1841"/>
                <a:gd name="adj3" fmla="val 56834"/>
                <a:gd name="adj4" fmla="val -25968"/>
              </a:avLst>
            </a:prstGeom>
            <a:solidFill>
              <a:schemeClr val="bg1"/>
            </a:solidFill>
            <a:ln>
              <a:solidFill>
                <a:srgbClr val="CD620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07000"/>
                </a:lnSpc>
                <a:spcBef>
                  <a:spcPts val="0"/>
                </a:spcBef>
                <a:spcAft>
                  <a:spcPts val="600"/>
                </a:spcAft>
              </a:pPr>
              <a:r>
                <a:rPr lang="en-US" sz="2400" b="1" dirty="0">
                  <a:solidFill>
                    <a:srgbClr val="CD6209"/>
                  </a:solidFill>
                  <a:ea typeface="Times New Roman" panose="02020603050405020304" pitchFamily="18" charset="0"/>
                  <a:cs typeface="Times New Roman" panose="02020603050405020304" pitchFamily="18" charset="0"/>
                </a:rPr>
                <a:t>8) Click link</a:t>
              </a:r>
              <a:endParaRPr lang="en-US" sz="2400" dirty="0">
                <a:solidFill>
                  <a:srgbClr val="CD6209"/>
                </a:solidFill>
                <a:ea typeface="Times New Roman" panose="02020603050405020304" pitchFamily="18" charset="0"/>
                <a:cs typeface="Times New Roman" panose="02020603050405020304" pitchFamily="18" charset="0"/>
              </a:endParaRPr>
            </a:p>
          </p:txBody>
        </p:sp>
        <p:sp>
          <p:nvSpPr>
            <p:cNvPr id="6" name="Rectangle 5"/>
            <p:cNvSpPr/>
            <p:nvPr/>
          </p:nvSpPr>
          <p:spPr>
            <a:xfrm>
              <a:off x="8265565" y="5278580"/>
              <a:ext cx="587490" cy="287335"/>
            </a:xfrm>
            <a:prstGeom prst="rect">
              <a:avLst/>
            </a:prstGeom>
            <a:noFill/>
            <a:ln>
              <a:solidFill>
                <a:srgbClr val="CD620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400" dirty="0"/>
            </a:p>
          </p:txBody>
        </p:sp>
        <p:sp>
          <p:nvSpPr>
            <p:cNvPr id="7" name="Line Callout 1 (No Border) 6"/>
            <p:cNvSpPr/>
            <p:nvPr/>
          </p:nvSpPr>
          <p:spPr>
            <a:xfrm>
              <a:off x="8686800" y="3429000"/>
              <a:ext cx="2895600" cy="387668"/>
            </a:xfrm>
            <a:prstGeom prst="callout1">
              <a:avLst>
                <a:gd name="adj1" fmla="val 55138"/>
                <a:gd name="adj2" fmla="val -1841"/>
                <a:gd name="adj3" fmla="val 485692"/>
                <a:gd name="adj4" fmla="val -2045"/>
              </a:avLst>
            </a:prstGeom>
            <a:solidFill>
              <a:schemeClr val="bg1"/>
            </a:solidFill>
            <a:ln>
              <a:solidFill>
                <a:srgbClr val="CD620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07000"/>
                </a:lnSpc>
                <a:spcBef>
                  <a:spcPts val="0"/>
                </a:spcBef>
                <a:spcAft>
                  <a:spcPts val="600"/>
                </a:spcAft>
              </a:pPr>
              <a:r>
                <a:rPr lang="en-US" sz="2400" b="1" dirty="0">
                  <a:solidFill>
                    <a:srgbClr val="CD6209"/>
                  </a:solidFill>
                  <a:ea typeface="Times New Roman" panose="02020603050405020304" pitchFamily="18" charset="0"/>
                  <a:cs typeface="Times New Roman" panose="02020603050405020304" pitchFamily="18" charset="0"/>
                </a:rPr>
                <a:t>9) Click Open</a:t>
              </a:r>
              <a:endParaRPr lang="en-US" sz="2400" dirty="0">
                <a:solidFill>
                  <a:srgbClr val="CD6209"/>
                </a:solidFill>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6364903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bg1"/>
                </a:solidFill>
              </a:rPr>
              <a:t>Backup </a:t>
            </a:r>
            <a:r>
              <a:rPr lang="en-US" dirty="0" smtClean="0">
                <a:solidFill>
                  <a:schemeClr val="bg1"/>
                </a:solidFill>
              </a:rPr>
              <a:t>Slide 5</a:t>
            </a:r>
            <a:endParaRPr lang="en-US" dirty="0"/>
          </a:p>
        </p:txBody>
      </p:sp>
      <p:grpSp>
        <p:nvGrpSpPr>
          <p:cNvPr id="8" name="Group 7" descr="Graphic showing open .txt file. Select all data in file (Ctrl A), copy (Ctrl C), and then open Excel."/>
          <p:cNvGrpSpPr/>
          <p:nvPr/>
        </p:nvGrpSpPr>
        <p:grpSpPr>
          <a:xfrm>
            <a:off x="-41071" y="180975"/>
            <a:ext cx="9185072" cy="4781550"/>
            <a:chOff x="1524000" y="0"/>
            <a:chExt cx="10685423" cy="5562600"/>
          </a:xfrm>
        </p:grpSpPr>
        <p:pic>
          <p:nvPicPr>
            <p:cNvPr id="3" name="Picture 2" descr="Graphic of .txt file."/>
            <p:cNvPicPr>
              <a:picLocks noChangeAspect="1"/>
            </p:cNvPicPr>
            <p:nvPr/>
          </p:nvPicPr>
          <p:blipFill>
            <a:blip r:embed="rId3"/>
            <a:stretch>
              <a:fillRect/>
            </a:stretch>
          </p:blipFill>
          <p:spPr>
            <a:xfrm>
              <a:off x="1524000" y="0"/>
              <a:ext cx="10685423" cy="5562600"/>
            </a:xfrm>
            <a:prstGeom prst="rect">
              <a:avLst/>
            </a:prstGeom>
          </p:spPr>
        </p:pic>
        <p:sp>
          <p:nvSpPr>
            <p:cNvPr id="7" name="TextBox 6"/>
            <p:cNvSpPr txBox="1"/>
            <p:nvPr/>
          </p:nvSpPr>
          <p:spPr>
            <a:xfrm>
              <a:off x="2514600" y="3604965"/>
              <a:ext cx="4319137" cy="1396399"/>
            </a:xfrm>
            <a:prstGeom prst="rect">
              <a:avLst/>
            </a:prstGeom>
            <a:solidFill>
              <a:schemeClr val="bg1"/>
            </a:solidFill>
          </p:spPr>
          <p:txBody>
            <a:bodyPr wrap="none" rtlCol="0">
              <a:spAutoFit/>
            </a:bodyPr>
            <a:lstStyle/>
            <a:p>
              <a:r>
                <a:rPr lang="en-US" sz="2400" b="1" dirty="0">
                  <a:solidFill>
                    <a:srgbClr val="CD6209"/>
                  </a:solidFill>
                </a:rPr>
                <a:t>9) Select all data (Ctrl </a:t>
              </a:r>
              <a:r>
                <a:rPr lang="en-US" sz="2400" b="1" dirty="0" smtClean="0">
                  <a:solidFill>
                    <a:srgbClr val="CD6209"/>
                  </a:solidFill>
                </a:rPr>
                <a:t>A)</a:t>
              </a:r>
              <a:endParaRPr lang="en-US" sz="2400" b="1" dirty="0">
                <a:solidFill>
                  <a:srgbClr val="CD6209"/>
                </a:solidFill>
              </a:endParaRPr>
            </a:p>
            <a:p>
              <a:r>
                <a:rPr lang="en-US" sz="2400" b="1" dirty="0">
                  <a:solidFill>
                    <a:srgbClr val="CD6209"/>
                  </a:solidFill>
                </a:rPr>
                <a:t>10) Copy (Ctrl </a:t>
              </a:r>
              <a:r>
                <a:rPr lang="en-US" sz="2400" b="1" dirty="0" smtClean="0">
                  <a:solidFill>
                    <a:srgbClr val="CD6209"/>
                  </a:solidFill>
                </a:rPr>
                <a:t>C)</a:t>
              </a:r>
              <a:endParaRPr lang="en-US" sz="2400" b="1" dirty="0">
                <a:solidFill>
                  <a:srgbClr val="CD6209"/>
                </a:solidFill>
              </a:endParaRPr>
            </a:p>
            <a:p>
              <a:r>
                <a:rPr lang="en-US" sz="2400" b="1" dirty="0">
                  <a:solidFill>
                    <a:srgbClr val="CD6209"/>
                  </a:solidFill>
                </a:rPr>
                <a:t>11) Open Excel</a:t>
              </a:r>
            </a:p>
          </p:txBody>
        </p:sp>
      </p:grpSp>
    </p:spTree>
    <p:extLst>
      <p:ext uri="{BB962C8B-B14F-4D97-AF65-F5344CB8AC3E}">
        <p14:creationId xmlns:p14="http://schemas.microsoft.com/office/powerpoint/2010/main" val="18791575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solidFill>
                  <a:schemeClr val="bg1"/>
                </a:solidFill>
              </a:rPr>
              <a:t>Backup </a:t>
            </a:r>
            <a:r>
              <a:rPr lang="en-US" dirty="0" smtClean="0">
                <a:solidFill>
                  <a:schemeClr val="bg1"/>
                </a:solidFill>
              </a:rPr>
              <a:t>Slide 6</a:t>
            </a:r>
            <a:endParaRPr lang="en-US" dirty="0"/>
          </a:p>
        </p:txBody>
      </p:sp>
      <p:grpSp>
        <p:nvGrpSpPr>
          <p:cNvPr id="7" name="Group 6" descr="Graphic showing how to load data into Excel. Select Cell A1 (should be selected by default when Excel is opened) and paste data (Ctrl V)."/>
          <p:cNvGrpSpPr/>
          <p:nvPr/>
        </p:nvGrpSpPr>
        <p:grpSpPr>
          <a:xfrm>
            <a:off x="64675" y="135877"/>
            <a:ext cx="9014649" cy="4871746"/>
            <a:chOff x="1524000" y="0"/>
            <a:chExt cx="10606048" cy="5731778"/>
          </a:xfrm>
        </p:grpSpPr>
        <p:pic>
          <p:nvPicPr>
            <p:cNvPr id="3" name="Picture 2" descr="Graphic of excel."/>
            <p:cNvPicPr>
              <a:picLocks noChangeAspect="1"/>
            </p:cNvPicPr>
            <p:nvPr/>
          </p:nvPicPr>
          <p:blipFill>
            <a:blip r:embed="rId3"/>
            <a:stretch>
              <a:fillRect/>
            </a:stretch>
          </p:blipFill>
          <p:spPr>
            <a:xfrm>
              <a:off x="1524000" y="0"/>
              <a:ext cx="10606048" cy="4572000"/>
            </a:xfrm>
            <a:prstGeom prst="rect">
              <a:avLst/>
            </a:prstGeom>
          </p:spPr>
        </p:pic>
        <p:sp>
          <p:nvSpPr>
            <p:cNvPr id="4" name="Rectangle 3"/>
            <p:cNvSpPr/>
            <p:nvPr/>
          </p:nvSpPr>
          <p:spPr>
            <a:xfrm>
              <a:off x="1600200" y="1399310"/>
              <a:ext cx="685800" cy="304800"/>
            </a:xfrm>
            <a:prstGeom prst="rect">
              <a:avLst/>
            </a:prstGeom>
            <a:noFill/>
            <a:ln>
              <a:solidFill>
                <a:srgbClr val="CD620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400" dirty="0">
                <a:solidFill>
                  <a:srgbClr val="CD6209"/>
                </a:solidFill>
              </a:endParaRPr>
            </a:p>
          </p:txBody>
        </p:sp>
        <p:sp>
          <p:nvSpPr>
            <p:cNvPr id="5" name="Line Callout 1 (No Border) 4"/>
            <p:cNvSpPr/>
            <p:nvPr/>
          </p:nvSpPr>
          <p:spPr>
            <a:xfrm>
              <a:off x="3217914" y="1316442"/>
              <a:ext cx="3581400" cy="387668"/>
            </a:xfrm>
            <a:prstGeom prst="callout1">
              <a:avLst>
                <a:gd name="adj1" fmla="val 55138"/>
                <a:gd name="adj2" fmla="val -1841"/>
                <a:gd name="adj3" fmla="val 56834"/>
                <a:gd name="adj4" fmla="val -25968"/>
              </a:avLst>
            </a:prstGeom>
            <a:solidFill>
              <a:schemeClr val="bg1"/>
            </a:solidFill>
            <a:ln>
              <a:solidFill>
                <a:srgbClr val="CD620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07000"/>
                </a:lnSpc>
                <a:spcBef>
                  <a:spcPts val="0"/>
                </a:spcBef>
                <a:spcAft>
                  <a:spcPts val="600"/>
                </a:spcAft>
              </a:pPr>
              <a:r>
                <a:rPr lang="en-US" sz="2400" b="1" dirty="0">
                  <a:solidFill>
                    <a:srgbClr val="CD6209"/>
                  </a:solidFill>
                  <a:ea typeface="Times New Roman" panose="02020603050405020304" pitchFamily="18" charset="0"/>
                  <a:cs typeface="Times New Roman" panose="02020603050405020304" pitchFamily="18" charset="0"/>
                </a:rPr>
                <a:t>12) Select </a:t>
              </a:r>
              <a:r>
                <a:rPr lang="en-US" sz="2400" b="1" dirty="0" smtClean="0">
                  <a:solidFill>
                    <a:srgbClr val="CD6209"/>
                  </a:solidFill>
                  <a:ea typeface="Times New Roman" panose="02020603050405020304" pitchFamily="18" charset="0"/>
                  <a:cs typeface="Times New Roman" panose="02020603050405020304" pitchFamily="18" charset="0"/>
                </a:rPr>
                <a:t>Cell </a:t>
              </a:r>
              <a:r>
                <a:rPr lang="en-US" sz="2400" b="1" dirty="0">
                  <a:solidFill>
                    <a:srgbClr val="CD6209"/>
                  </a:solidFill>
                  <a:ea typeface="Times New Roman" panose="02020603050405020304" pitchFamily="18" charset="0"/>
                  <a:cs typeface="Times New Roman" panose="02020603050405020304" pitchFamily="18" charset="0"/>
                </a:rPr>
                <a:t>A1</a:t>
              </a:r>
              <a:endParaRPr lang="en-US" sz="2400" dirty="0">
                <a:solidFill>
                  <a:srgbClr val="CD6209"/>
                </a:solidFill>
                <a:ea typeface="Times New Roman" panose="02020603050405020304" pitchFamily="18" charset="0"/>
                <a:cs typeface="Times New Roman" panose="02020603050405020304" pitchFamily="18" charset="0"/>
              </a:endParaRPr>
            </a:p>
          </p:txBody>
        </p:sp>
        <p:sp>
          <p:nvSpPr>
            <p:cNvPr id="6" name="TextBox 5"/>
            <p:cNvSpPr txBox="1"/>
            <p:nvPr/>
          </p:nvSpPr>
          <p:spPr>
            <a:xfrm>
              <a:off x="2057400" y="5116225"/>
              <a:ext cx="4488836" cy="615553"/>
            </a:xfrm>
            <a:prstGeom prst="rect">
              <a:avLst/>
            </a:prstGeom>
            <a:solidFill>
              <a:schemeClr val="bg1"/>
            </a:solidFill>
            <a:ln>
              <a:noFill/>
            </a:ln>
          </p:spPr>
          <p:txBody>
            <a:bodyPr wrap="none" rtlCol="0">
              <a:spAutoFit/>
            </a:bodyPr>
            <a:lstStyle/>
            <a:p>
              <a:r>
                <a:rPr lang="en-US" sz="2400" b="1" dirty="0">
                  <a:solidFill>
                    <a:srgbClr val="CD6209"/>
                  </a:solidFill>
                </a:rPr>
                <a:t>13) Paste data (Ctrl </a:t>
              </a:r>
              <a:r>
                <a:rPr lang="en-US" sz="2400" b="1" dirty="0" smtClean="0">
                  <a:solidFill>
                    <a:srgbClr val="CD6209"/>
                  </a:solidFill>
                </a:rPr>
                <a:t>V)</a:t>
              </a:r>
              <a:endParaRPr lang="en-US" sz="2400" b="1" dirty="0">
                <a:solidFill>
                  <a:srgbClr val="CD6209"/>
                </a:solidFill>
              </a:endParaRPr>
            </a:p>
          </p:txBody>
        </p:sp>
      </p:grpSp>
    </p:spTree>
    <p:extLst>
      <p:ext uri="{BB962C8B-B14F-4D97-AF65-F5344CB8AC3E}">
        <p14:creationId xmlns:p14="http://schemas.microsoft.com/office/powerpoint/2010/main" val="33758797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bg1"/>
                </a:solidFill>
              </a:rPr>
              <a:t>Backup </a:t>
            </a:r>
            <a:r>
              <a:rPr lang="en-US" dirty="0" smtClean="0">
                <a:solidFill>
                  <a:schemeClr val="bg1"/>
                </a:solidFill>
              </a:rPr>
              <a:t>Slide 7</a:t>
            </a:r>
            <a:endParaRPr lang="en-US" dirty="0"/>
          </a:p>
        </p:txBody>
      </p:sp>
      <p:grpSp>
        <p:nvGrpSpPr>
          <p:cNvPr id="20" name="Group 19" descr="Graphic showing how to delimit data in Excel. Go to Data ribbon at the top of the page. In the Data ribbon, click Text to Columns. In the pop-up window, be sure Delimited is selected and click Next. In the next window, check Other and enter an exclamation point in the data field. Optional - uncheck the Tab box. Click Finish."/>
          <p:cNvGrpSpPr/>
          <p:nvPr/>
        </p:nvGrpSpPr>
        <p:grpSpPr>
          <a:xfrm>
            <a:off x="1165658" y="6999"/>
            <a:ext cx="7879484" cy="5090707"/>
            <a:chOff x="1593275" y="0"/>
            <a:chExt cx="10505978" cy="6787609"/>
          </a:xfrm>
        </p:grpSpPr>
        <p:pic>
          <p:nvPicPr>
            <p:cNvPr id="4" name="Picture 3" descr="Graphic of excel."/>
            <p:cNvPicPr/>
            <p:nvPr/>
          </p:nvPicPr>
          <p:blipFill rotWithShape="1">
            <a:blip r:embed="rId3"/>
            <a:srcRect b="49293"/>
            <a:stretch/>
          </p:blipFill>
          <p:spPr bwMode="auto">
            <a:xfrm>
              <a:off x="1593275" y="0"/>
              <a:ext cx="10505978" cy="2895600"/>
            </a:xfrm>
            <a:prstGeom prst="rect">
              <a:avLst/>
            </a:prstGeom>
            <a:ln>
              <a:solidFill>
                <a:schemeClr val="tx1"/>
              </a:solidFill>
            </a:ln>
            <a:extLst>
              <a:ext uri="{53640926-AAD7-44D8-BBD7-CCE9431645EC}">
                <a14:shadowObscured xmlns:a14="http://schemas.microsoft.com/office/drawing/2010/main"/>
              </a:ext>
            </a:extLst>
          </p:spPr>
        </p:pic>
        <p:sp>
          <p:nvSpPr>
            <p:cNvPr id="5" name="Rectangle 4"/>
            <p:cNvSpPr/>
            <p:nvPr/>
          </p:nvSpPr>
          <p:spPr>
            <a:xfrm>
              <a:off x="4114800" y="152400"/>
              <a:ext cx="685800" cy="304800"/>
            </a:xfrm>
            <a:prstGeom prst="rect">
              <a:avLst/>
            </a:prstGeom>
            <a:noFill/>
            <a:ln>
              <a:solidFill>
                <a:srgbClr val="CD620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400" dirty="0">
                <a:solidFill>
                  <a:srgbClr val="CD6209"/>
                </a:solidFill>
              </a:endParaRPr>
            </a:p>
          </p:txBody>
        </p:sp>
        <p:sp>
          <p:nvSpPr>
            <p:cNvPr id="6" name="Line Callout 1 (No Border) 5"/>
            <p:cNvSpPr/>
            <p:nvPr/>
          </p:nvSpPr>
          <p:spPr>
            <a:xfrm>
              <a:off x="1981200" y="1744344"/>
              <a:ext cx="4572000" cy="387668"/>
            </a:xfrm>
            <a:prstGeom prst="callout1">
              <a:avLst>
                <a:gd name="adj1" fmla="val -2043"/>
                <a:gd name="adj2" fmla="val 50280"/>
                <a:gd name="adj3" fmla="val -325565"/>
                <a:gd name="adj4" fmla="val 50441"/>
              </a:avLst>
            </a:prstGeom>
            <a:solidFill>
              <a:schemeClr val="bg1"/>
            </a:solidFill>
            <a:ln>
              <a:solidFill>
                <a:srgbClr val="CD620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07000"/>
                </a:lnSpc>
                <a:spcBef>
                  <a:spcPts val="0"/>
                </a:spcBef>
                <a:spcAft>
                  <a:spcPts val="600"/>
                </a:spcAft>
              </a:pPr>
              <a:r>
                <a:rPr lang="en-US" sz="2400" b="1" dirty="0">
                  <a:solidFill>
                    <a:srgbClr val="CD6209"/>
                  </a:solidFill>
                  <a:ea typeface="Times New Roman" panose="02020603050405020304" pitchFamily="18" charset="0"/>
                  <a:cs typeface="Times New Roman" panose="02020603050405020304" pitchFamily="18" charset="0"/>
                </a:rPr>
                <a:t>14) Go to Data Ribbon</a:t>
              </a:r>
              <a:endParaRPr lang="en-US" sz="2400" dirty="0">
                <a:solidFill>
                  <a:srgbClr val="CD6209"/>
                </a:solidFill>
                <a:ea typeface="Times New Roman" panose="02020603050405020304" pitchFamily="18" charset="0"/>
                <a:cs typeface="Times New Roman" panose="02020603050405020304" pitchFamily="18" charset="0"/>
              </a:endParaRPr>
            </a:p>
          </p:txBody>
        </p:sp>
        <p:sp>
          <p:nvSpPr>
            <p:cNvPr id="7" name="Rectangle 6"/>
            <p:cNvSpPr/>
            <p:nvPr/>
          </p:nvSpPr>
          <p:spPr>
            <a:xfrm>
              <a:off x="5943600" y="318654"/>
              <a:ext cx="457200" cy="662101"/>
            </a:xfrm>
            <a:prstGeom prst="rect">
              <a:avLst/>
            </a:prstGeom>
            <a:noFill/>
            <a:ln>
              <a:solidFill>
                <a:srgbClr val="CD620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400" dirty="0">
                <a:solidFill>
                  <a:srgbClr val="CD6209"/>
                </a:solidFill>
              </a:endParaRPr>
            </a:p>
          </p:txBody>
        </p:sp>
        <p:sp>
          <p:nvSpPr>
            <p:cNvPr id="8" name="Line Callout 1 (No Border) 7"/>
            <p:cNvSpPr/>
            <p:nvPr/>
          </p:nvSpPr>
          <p:spPr>
            <a:xfrm>
              <a:off x="6179126" y="1299409"/>
              <a:ext cx="5174674" cy="387668"/>
            </a:xfrm>
            <a:prstGeom prst="callout1">
              <a:avLst>
                <a:gd name="adj1" fmla="val 37269"/>
                <a:gd name="adj2" fmla="val -55"/>
                <a:gd name="adj3" fmla="val -82545"/>
                <a:gd name="adj4" fmla="val 106"/>
              </a:avLst>
            </a:prstGeom>
            <a:solidFill>
              <a:schemeClr val="bg1"/>
            </a:solidFill>
            <a:ln>
              <a:solidFill>
                <a:srgbClr val="CD620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07000"/>
                </a:lnSpc>
                <a:spcBef>
                  <a:spcPts val="0"/>
                </a:spcBef>
                <a:spcAft>
                  <a:spcPts val="600"/>
                </a:spcAft>
              </a:pPr>
              <a:r>
                <a:rPr lang="en-US" sz="2400" b="1" dirty="0">
                  <a:solidFill>
                    <a:srgbClr val="CD6209"/>
                  </a:solidFill>
                  <a:ea typeface="Times New Roman" panose="02020603050405020304" pitchFamily="18" charset="0"/>
                  <a:cs typeface="Times New Roman" panose="02020603050405020304" pitchFamily="18" charset="0"/>
                </a:rPr>
                <a:t>15) Click Text to Columns</a:t>
              </a:r>
              <a:endParaRPr lang="en-US" sz="2400" dirty="0">
                <a:solidFill>
                  <a:srgbClr val="CD6209"/>
                </a:solidFill>
                <a:ea typeface="Times New Roman" panose="02020603050405020304" pitchFamily="18" charset="0"/>
                <a:cs typeface="Times New Roman" panose="02020603050405020304" pitchFamily="18" charset="0"/>
              </a:endParaRPr>
            </a:p>
          </p:txBody>
        </p:sp>
        <p:pic>
          <p:nvPicPr>
            <p:cNvPr id="9" name="Picture 8" descr="Graphic of excel popup window."/>
            <p:cNvPicPr>
              <a:picLocks noChangeAspect="1"/>
            </p:cNvPicPr>
            <p:nvPr/>
          </p:nvPicPr>
          <p:blipFill>
            <a:blip r:embed="rId4"/>
            <a:stretch>
              <a:fillRect/>
            </a:stretch>
          </p:blipFill>
          <p:spPr>
            <a:xfrm>
              <a:off x="1837347" y="2881750"/>
              <a:ext cx="4847697" cy="3905859"/>
            </a:xfrm>
            <a:prstGeom prst="rect">
              <a:avLst/>
            </a:prstGeom>
          </p:spPr>
        </p:pic>
        <p:pic>
          <p:nvPicPr>
            <p:cNvPr id="10" name="Picture 9" descr="Graphic of excel popup window."/>
            <p:cNvPicPr>
              <a:picLocks noChangeAspect="1"/>
            </p:cNvPicPr>
            <p:nvPr/>
          </p:nvPicPr>
          <p:blipFill>
            <a:blip r:embed="rId5"/>
            <a:stretch>
              <a:fillRect/>
            </a:stretch>
          </p:blipFill>
          <p:spPr>
            <a:xfrm>
              <a:off x="6762404" y="2909451"/>
              <a:ext cx="4819996" cy="3878158"/>
            </a:xfrm>
            <a:prstGeom prst="rect">
              <a:avLst/>
            </a:prstGeom>
          </p:spPr>
        </p:pic>
        <p:sp>
          <p:nvSpPr>
            <p:cNvPr id="11" name="Rectangle 10"/>
            <p:cNvSpPr/>
            <p:nvPr/>
          </p:nvSpPr>
          <p:spPr>
            <a:xfrm>
              <a:off x="2209800" y="3862501"/>
              <a:ext cx="685800" cy="304800"/>
            </a:xfrm>
            <a:prstGeom prst="rect">
              <a:avLst/>
            </a:prstGeom>
            <a:noFill/>
            <a:ln>
              <a:solidFill>
                <a:srgbClr val="CD620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400" dirty="0">
                <a:solidFill>
                  <a:srgbClr val="CD6209"/>
                </a:solidFill>
              </a:endParaRPr>
            </a:p>
          </p:txBody>
        </p:sp>
        <p:sp>
          <p:nvSpPr>
            <p:cNvPr id="12" name="Rectangle 11"/>
            <p:cNvSpPr/>
            <p:nvPr/>
          </p:nvSpPr>
          <p:spPr>
            <a:xfrm>
              <a:off x="4987635" y="6330949"/>
              <a:ext cx="914400" cy="390525"/>
            </a:xfrm>
            <a:prstGeom prst="rect">
              <a:avLst/>
            </a:prstGeom>
            <a:noFill/>
            <a:ln>
              <a:solidFill>
                <a:srgbClr val="CD620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400" dirty="0">
                <a:solidFill>
                  <a:srgbClr val="CD6209"/>
                </a:solidFill>
              </a:endParaRPr>
            </a:p>
          </p:txBody>
        </p:sp>
        <p:sp>
          <p:nvSpPr>
            <p:cNvPr id="13" name="Rectangle 12"/>
            <p:cNvSpPr/>
            <p:nvPr/>
          </p:nvSpPr>
          <p:spPr>
            <a:xfrm>
              <a:off x="6853190" y="4418012"/>
              <a:ext cx="1071609" cy="306388"/>
            </a:xfrm>
            <a:prstGeom prst="rect">
              <a:avLst/>
            </a:prstGeom>
            <a:noFill/>
            <a:ln>
              <a:solidFill>
                <a:srgbClr val="CD620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400" dirty="0">
                <a:solidFill>
                  <a:srgbClr val="CD6209"/>
                </a:solidFill>
              </a:endParaRPr>
            </a:p>
          </p:txBody>
        </p:sp>
        <p:sp>
          <p:nvSpPr>
            <p:cNvPr id="14" name="Rectangle 13"/>
            <p:cNvSpPr/>
            <p:nvPr/>
          </p:nvSpPr>
          <p:spPr>
            <a:xfrm>
              <a:off x="10668000" y="6344801"/>
              <a:ext cx="914400" cy="390525"/>
            </a:xfrm>
            <a:prstGeom prst="rect">
              <a:avLst/>
            </a:prstGeom>
            <a:noFill/>
            <a:ln>
              <a:solidFill>
                <a:srgbClr val="CD620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400" dirty="0">
                <a:solidFill>
                  <a:srgbClr val="CD6209"/>
                </a:solidFill>
              </a:endParaRPr>
            </a:p>
          </p:txBody>
        </p:sp>
        <p:sp>
          <p:nvSpPr>
            <p:cNvPr id="15" name="Line Callout 1 (No Border) 14"/>
            <p:cNvSpPr/>
            <p:nvPr/>
          </p:nvSpPr>
          <p:spPr>
            <a:xfrm>
              <a:off x="2214994" y="4474717"/>
              <a:ext cx="3799611" cy="387668"/>
            </a:xfrm>
            <a:prstGeom prst="callout1">
              <a:avLst>
                <a:gd name="adj1" fmla="val 37269"/>
                <a:gd name="adj2" fmla="val -55"/>
                <a:gd name="adj3" fmla="val -82545"/>
                <a:gd name="adj4" fmla="val 106"/>
              </a:avLst>
            </a:prstGeom>
            <a:solidFill>
              <a:schemeClr val="bg1"/>
            </a:solidFill>
            <a:ln>
              <a:solidFill>
                <a:srgbClr val="CD620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07000"/>
                </a:lnSpc>
                <a:spcBef>
                  <a:spcPts val="0"/>
                </a:spcBef>
                <a:spcAft>
                  <a:spcPts val="600"/>
                </a:spcAft>
              </a:pPr>
              <a:r>
                <a:rPr lang="en-US" sz="2400" b="1" dirty="0">
                  <a:solidFill>
                    <a:srgbClr val="CD6209"/>
                  </a:solidFill>
                  <a:ea typeface="Times New Roman" panose="02020603050405020304" pitchFamily="18" charset="0"/>
                  <a:cs typeface="Times New Roman" panose="02020603050405020304" pitchFamily="18" charset="0"/>
                </a:rPr>
                <a:t>16) Click Delimited</a:t>
              </a:r>
              <a:endParaRPr lang="en-US" sz="2400" dirty="0">
                <a:solidFill>
                  <a:srgbClr val="CD6209"/>
                </a:solidFill>
                <a:ea typeface="Times New Roman" panose="02020603050405020304" pitchFamily="18" charset="0"/>
                <a:cs typeface="Times New Roman" panose="02020603050405020304" pitchFamily="18" charset="0"/>
              </a:endParaRPr>
            </a:p>
          </p:txBody>
        </p:sp>
        <p:sp>
          <p:nvSpPr>
            <p:cNvPr id="16" name="Line Callout 1 (No Border) 15"/>
            <p:cNvSpPr/>
            <p:nvPr/>
          </p:nvSpPr>
          <p:spPr>
            <a:xfrm>
              <a:off x="6889865" y="5022851"/>
              <a:ext cx="4565074" cy="387668"/>
            </a:xfrm>
            <a:prstGeom prst="callout1">
              <a:avLst>
                <a:gd name="adj1" fmla="val 37269"/>
                <a:gd name="adj2" fmla="val -55"/>
                <a:gd name="adj3" fmla="val -82545"/>
                <a:gd name="adj4" fmla="val 106"/>
              </a:avLst>
            </a:prstGeom>
            <a:solidFill>
              <a:schemeClr val="bg1"/>
            </a:solidFill>
            <a:ln>
              <a:solidFill>
                <a:srgbClr val="CD620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07000"/>
                </a:lnSpc>
                <a:spcBef>
                  <a:spcPts val="0"/>
                </a:spcBef>
                <a:spcAft>
                  <a:spcPts val="600"/>
                </a:spcAft>
              </a:pPr>
              <a:r>
                <a:rPr lang="en-US" sz="2400" b="1" dirty="0">
                  <a:solidFill>
                    <a:srgbClr val="CD6209"/>
                  </a:solidFill>
                  <a:ea typeface="Times New Roman" panose="02020603050405020304" pitchFamily="18" charset="0"/>
                  <a:cs typeface="Times New Roman" panose="02020603050405020304" pitchFamily="18" charset="0"/>
                </a:rPr>
                <a:t>18) Click Other &amp; add !</a:t>
              </a:r>
              <a:endParaRPr lang="en-US" sz="2400" dirty="0">
                <a:solidFill>
                  <a:srgbClr val="CD6209"/>
                </a:solidFill>
                <a:ea typeface="Times New Roman" panose="02020603050405020304" pitchFamily="18" charset="0"/>
                <a:cs typeface="Times New Roman" panose="02020603050405020304" pitchFamily="18" charset="0"/>
              </a:endParaRPr>
            </a:p>
          </p:txBody>
        </p:sp>
        <p:sp>
          <p:nvSpPr>
            <p:cNvPr id="17" name="Line Callout 1 (No Border) 16"/>
            <p:cNvSpPr/>
            <p:nvPr/>
          </p:nvSpPr>
          <p:spPr>
            <a:xfrm>
              <a:off x="2209800" y="5424378"/>
              <a:ext cx="2854037" cy="387668"/>
            </a:xfrm>
            <a:prstGeom prst="callout1">
              <a:avLst>
                <a:gd name="adj1" fmla="val 58712"/>
                <a:gd name="adj2" fmla="val 99460"/>
                <a:gd name="adj3" fmla="val 228377"/>
                <a:gd name="adj4" fmla="val 99621"/>
              </a:avLst>
            </a:prstGeom>
            <a:solidFill>
              <a:schemeClr val="bg1"/>
            </a:solidFill>
            <a:ln>
              <a:solidFill>
                <a:srgbClr val="CD620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07000"/>
                </a:lnSpc>
                <a:spcBef>
                  <a:spcPts val="0"/>
                </a:spcBef>
                <a:spcAft>
                  <a:spcPts val="600"/>
                </a:spcAft>
              </a:pPr>
              <a:r>
                <a:rPr lang="en-US" sz="2400" b="1" dirty="0">
                  <a:solidFill>
                    <a:srgbClr val="CD6209"/>
                  </a:solidFill>
                  <a:ea typeface="Times New Roman" panose="02020603050405020304" pitchFamily="18" charset="0"/>
                  <a:cs typeface="Times New Roman" panose="02020603050405020304" pitchFamily="18" charset="0"/>
                </a:rPr>
                <a:t>17) Click Next</a:t>
              </a:r>
              <a:endParaRPr lang="en-US" sz="2400" dirty="0">
                <a:solidFill>
                  <a:srgbClr val="CD6209"/>
                </a:solidFill>
                <a:ea typeface="Times New Roman" panose="02020603050405020304" pitchFamily="18" charset="0"/>
                <a:cs typeface="Times New Roman" panose="02020603050405020304" pitchFamily="18" charset="0"/>
              </a:endParaRPr>
            </a:p>
          </p:txBody>
        </p:sp>
        <p:sp>
          <p:nvSpPr>
            <p:cNvPr id="18" name="Line Callout 1 (No Border) 17"/>
            <p:cNvSpPr/>
            <p:nvPr/>
          </p:nvSpPr>
          <p:spPr>
            <a:xfrm>
              <a:off x="7543800" y="5613935"/>
              <a:ext cx="3188777" cy="387668"/>
            </a:xfrm>
            <a:prstGeom prst="callout1">
              <a:avLst>
                <a:gd name="adj1" fmla="val 58712"/>
                <a:gd name="adj2" fmla="val 99460"/>
                <a:gd name="adj3" fmla="val 189065"/>
                <a:gd name="adj4" fmla="val 99621"/>
              </a:avLst>
            </a:prstGeom>
            <a:solidFill>
              <a:schemeClr val="bg1"/>
            </a:solidFill>
            <a:ln>
              <a:solidFill>
                <a:srgbClr val="CD620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07000"/>
                </a:lnSpc>
                <a:spcBef>
                  <a:spcPts val="0"/>
                </a:spcBef>
                <a:spcAft>
                  <a:spcPts val="600"/>
                </a:spcAft>
              </a:pPr>
              <a:r>
                <a:rPr lang="en-US" sz="2400" b="1" dirty="0">
                  <a:solidFill>
                    <a:srgbClr val="CD6209"/>
                  </a:solidFill>
                  <a:ea typeface="Times New Roman" panose="02020603050405020304" pitchFamily="18" charset="0"/>
                  <a:cs typeface="Times New Roman" panose="02020603050405020304" pitchFamily="18" charset="0"/>
                </a:rPr>
                <a:t>19) Click Finish</a:t>
              </a:r>
              <a:endParaRPr lang="en-US" sz="2400" dirty="0">
                <a:solidFill>
                  <a:srgbClr val="CD6209"/>
                </a:solidFill>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2600974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bg1"/>
                </a:solidFill>
              </a:rPr>
              <a:t>Backup </a:t>
            </a:r>
            <a:r>
              <a:rPr lang="en-US" dirty="0" smtClean="0">
                <a:solidFill>
                  <a:schemeClr val="bg1"/>
                </a:solidFill>
              </a:rPr>
              <a:t>Slide 8</a:t>
            </a:r>
            <a:endParaRPr lang="en-US" dirty="0"/>
          </a:p>
        </p:txBody>
      </p:sp>
      <p:pic>
        <p:nvPicPr>
          <p:cNvPr id="7" name="Picture 6" descr="Graphic showing final output in Excel, with data delimited into columns. The user can now use the data."/>
          <p:cNvPicPr/>
          <p:nvPr/>
        </p:nvPicPr>
        <p:blipFill rotWithShape="1">
          <a:blip r:embed="rId3"/>
          <a:srcRect t="1" b="270"/>
          <a:stretch/>
        </p:blipFill>
        <p:spPr bwMode="auto">
          <a:xfrm>
            <a:off x="38100" y="0"/>
            <a:ext cx="9067800" cy="4095750"/>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9" name="TextBox 8"/>
          <p:cNvSpPr txBox="1"/>
          <p:nvPr/>
        </p:nvSpPr>
        <p:spPr>
          <a:xfrm>
            <a:off x="3192038" y="4243685"/>
            <a:ext cx="2759923" cy="461665"/>
          </a:xfrm>
          <a:prstGeom prst="rect">
            <a:avLst/>
          </a:prstGeom>
          <a:solidFill>
            <a:schemeClr val="bg1"/>
          </a:solidFill>
        </p:spPr>
        <p:txBody>
          <a:bodyPr wrap="none" rtlCol="0">
            <a:spAutoFit/>
          </a:bodyPr>
          <a:lstStyle/>
          <a:p>
            <a:r>
              <a:rPr lang="en-US" sz="2400" b="1" dirty="0">
                <a:solidFill>
                  <a:srgbClr val="CD6209"/>
                </a:solidFill>
              </a:rPr>
              <a:t>ESL List is Ready</a:t>
            </a:r>
          </a:p>
        </p:txBody>
      </p:sp>
    </p:spTree>
    <p:extLst>
      <p:ext uri="{BB962C8B-B14F-4D97-AF65-F5344CB8AC3E}">
        <p14:creationId xmlns:p14="http://schemas.microsoft.com/office/powerpoint/2010/main" val="30296493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Changes</a:t>
            </a:r>
            <a:endParaRPr lang="en-US" sz="4000" dirty="0"/>
          </a:p>
        </p:txBody>
      </p:sp>
      <p:sp>
        <p:nvSpPr>
          <p:cNvPr id="8" name="Flowchart: Connector 7" descr="Central circle emphasising ease of use and clarity. Surounding ovals indicate other changes, inluding structure, removal of steps, removal of extraneous background information, and technical changes."/>
          <p:cNvSpPr/>
          <p:nvPr/>
        </p:nvSpPr>
        <p:spPr>
          <a:xfrm>
            <a:off x="3505200" y="1270000"/>
            <a:ext cx="3124200" cy="2819400"/>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Ease of Use and Clarity</a:t>
            </a:r>
            <a:endParaRPr lang="en-US" dirty="0">
              <a:solidFill>
                <a:schemeClr val="tx1"/>
              </a:solidFill>
            </a:endParaRPr>
          </a:p>
        </p:txBody>
      </p:sp>
      <p:sp>
        <p:nvSpPr>
          <p:cNvPr id="9" name="Flowchart: Connector 8"/>
          <p:cNvSpPr/>
          <p:nvPr/>
        </p:nvSpPr>
        <p:spPr>
          <a:xfrm>
            <a:off x="1905000" y="1368425"/>
            <a:ext cx="2362200" cy="1479550"/>
          </a:xfrm>
          <a:prstGeom prst="flowChartConnec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Structure</a:t>
            </a:r>
            <a:endParaRPr lang="en-US" dirty="0">
              <a:solidFill>
                <a:schemeClr val="tx1"/>
              </a:solidFill>
            </a:endParaRPr>
          </a:p>
        </p:txBody>
      </p:sp>
      <p:sp>
        <p:nvSpPr>
          <p:cNvPr id="14" name="&quot;No&quot; Symbol 13"/>
          <p:cNvSpPr/>
          <p:nvPr/>
        </p:nvSpPr>
        <p:spPr>
          <a:xfrm>
            <a:off x="5867400" y="1250950"/>
            <a:ext cx="2438400" cy="1600200"/>
          </a:xfrm>
          <a:prstGeom prst="noSmoking">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Steps Not </a:t>
            </a:r>
            <a:r>
              <a:rPr lang="en-US" dirty="0">
                <a:solidFill>
                  <a:schemeClr val="tx1"/>
                </a:solidFill>
              </a:rPr>
              <a:t>U</a:t>
            </a:r>
            <a:r>
              <a:rPr lang="en-US" dirty="0" smtClean="0">
                <a:solidFill>
                  <a:schemeClr val="tx1"/>
                </a:solidFill>
              </a:rPr>
              <a:t>sed</a:t>
            </a:r>
            <a:endParaRPr lang="en-US" dirty="0">
              <a:solidFill>
                <a:schemeClr val="tx1"/>
              </a:solidFill>
            </a:endParaRPr>
          </a:p>
        </p:txBody>
      </p:sp>
      <p:sp>
        <p:nvSpPr>
          <p:cNvPr id="15" name="&quot;No&quot; Symbol 14"/>
          <p:cNvSpPr/>
          <p:nvPr/>
        </p:nvSpPr>
        <p:spPr>
          <a:xfrm>
            <a:off x="2324100" y="2959100"/>
            <a:ext cx="2362200" cy="1524000"/>
          </a:xfrm>
          <a:prstGeom prst="noSmoking">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Extraneous Background</a:t>
            </a:r>
            <a:endParaRPr lang="en-US" dirty="0">
              <a:solidFill>
                <a:schemeClr val="tx1"/>
              </a:solidFill>
            </a:endParaRPr>
          </a:p>
        </p:txBody>
      </p:sp>
      <p:sp>
        <p:nvSpPr>
          <p:cNvPr id="13" name="Flowchart: Connector 12"/>
          <p:cNvSpPr/>
          <p:nvPr/>
        </p:nvSpPr>
        <p:spPr>
          <a:xfrm>
            <a:off x="5410200" y="3028950"/>
            <a:ext cx="2400300" cy="1485900"/>
          </a:xfrm>
          <a:prstGeom prst="flowChartConnec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Technical</a:t>
            </a:r>
            <a:endParaRPr lang="en-US" dirty="0">
              <a:solidFill>
                <a:schemeClr val="tx1"/>
              </a:solidFill>
            </a:endParaRPr>
          </a:p>
        </p:txBody>
      </p:sp>
    </p:spTree>
    <p:extLst>
      <p:ext uri="{BB962C8B-B14F-4D97-AF65-F5344CB8AC3E}">
        <p14:creationId xmlns:p14="http://schemas.microsoft.com/office/powerpoint/2010/main" val="26386065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solidFill>
                  <a:schemeClr val="bg1"/>
                </a:solidFill>
              </a:rPr>
              <a:t>Backup </a:t>
            </a:r>
            <a:r>
              <a:rPr lang="en-US" dirty="0" smtClean="0">
                <a:solidFill>
                  <a:schemeClr val="bg1"/>
                </a:solidFill>
              </a:rPr>
              <a:t>Slide 9</a:t>
            </a:r>
            <a:endParaRPr lang="en-US" dirty="0"/>
          </a:p>
        </p:txBody>
      </p:sp>
      <p:grpSp>
        <p:nvGrpSpPr>
          <p:cNvPr id="13" name="Group 12" descr="Graphic showing how to make the column titles easily visible in Excel. Highlight the entire title row (should be Row 6). Then go to the Home ribbon. Under the Home ribbon, click Wrap Text. Now, the column titles can be easily seen without widening all the columns."/>
          <p:cNvGrpSpPr/>
          <p:nvPr/>
        </p:nvGrpSpPr>
        <p:grpSpPr>
          <a:xfrm>
            <a:off x="780272" y="-1167"/>
            <a:ext cx="8343900" cy="5075960"/>
            <a:chOff x="1066800" y="13854"/>
            <a:chExt cx="11125200" cy="6767946"/>
          </a:xfrm>
        </p:grpSpPr>
        <p:grpSp>
          <p:nvGrpSpPr>
            <p:cNvPr id="12" name="Group 11"/>
            <p:cNvGrpSpPr/>
            <p:nvPr/>
          </p:nvGrpSpPr>
          <p:grpSpPr>
            <a:xfrm>
              <a:off x="1498600" y="13854"/>
              <a:ext cx="10693400" cy="2867128"/>
              <a:chOff x="1498600" y="13854"/>
              <a:chExt cx="10693400" cy="2867128"/>
            </a:xfrm>
          </p:grpSpPr>
          <p:pic>
            <p:nvPicPr>
              <p:cNvPr id="3" name="Picture 2" descr="Graphic of excel."/>
              <p:cNvPicPr/>
              <p:nvPr/>
            </p:nvPicPr>
            <p:blipFill rotWithShape="1">
              <a:blip r:embed="rId3"/>
              <a:srcRect b="50676"/>
              <a:stretch/>
            </p:blipFill>
            <p:spPr bwMode="auto">
              <a:xfrm>
                <a:off x="1498600" y="13854"/>
                <a:ext cx="10693400" cy="2867128"/>
              </a:xfrm>
              <a:prstGeom prst="rect">
                <a:avLst/>
              </a:prstGeom>
              <a:ln>
                <a:solidFill>
                  <a:schemeClr val="tx1"/>
                </a:solidFill>
              </a:ln>
              <a:extLst>
                <a:ext uri="{53640926-AAD7-44D8-BBD7-CCE9431645EC}">
                  <a14:shadowObscured xmlns:a14="http://schemas.microsoft.com/office/drawing/2010/main"/>
                </a:ext>
              </a:extLst>
            </p:spPr>
          </p:pic>
          <p:sp>
            <p:nvSpPr>
              <p:cNvPr id="6" name="Line Callout 1 (No Border) 5"/>
              <p:cNvSpPr/>
              <p:nvPr/>
            </p:nvSpPr>
            <p:spPr>
              <a:xfrm>
                <a:off x="1828800" y="1447418"/>
                <a:ext cx="4038600" cy="387668"/>
              </a:xfrm>
              <a:prstGeom prst="callout1">
                <a:avLst>
                  <a:gd name="adj1" fmla="val 37269"/>
                  <a:gd name="adj2" fmla="val -55"/>
                  <a:gd name="adj3" fmla="val 196213"/>
                  <a:gd name="adj4" fmla="val -5726"/>
                </a:avLst>
              </a:prstGeom>
              <a:solidFill>
                <a:schemeClr val="bg1"/>
              </a:solidFill>
              <a:ln>
                <a:solidFill>
                  <a:srgbClr val="CD620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07000"/>
                  </a:lnSpc>
                  <a:spcBef>
                    <a:spcPts val="0"/>
                  </a:spcBef>
                  <a:spcAft>
                    <a:spcPts val="600"/>
                  </a:spcAft>
                </a:pPr>
                <a:r>
                  <a:rPr lang="en-US" sz="2400" b="1" dirty="0">
                    <a:solidFill>
                      <a:srgbClr val="CD6209"/>
                    </a:solidFill>
                    <a:ea typeface="Times New Roman" panose="02020603050405020304" pitchFamily="18" charset="0"/>
                    <a:cs typeface="Times New Roman" panose="02020603050405020304" pitchFamily="18" charset="0"/>
                  </a:rPr>
                  <a:t>20) Highlight </a:t>
                </a:r>
                <a:r>
                  <a:rPr lang="en-US" sz="2400" b="1" dirty="0" smtClean="0">
                    <a:solidFill>
                      <a:srgbClr val="CD6209"/>
                    </a:solidFill>
                    <a:ea typeface="Times New Roman" panose="02020603050405020304" pitchFamily="18" charset="0"/>
                    <a:cs typeface="Times New Roman" panose="02020603050405020304" pitchFamily="18" charset="0"/>
                  </a:rPr>
                  <a:t>Row </a:t>
                </a:r>
                <a:r>
                  <a:rPr lang="en-US" sz="2400" b="1" dirty="0">
                    <a:solidFill>
                      <a:srgbClr val="CD6209"/>
                    </a:solidFill>
                    <a:ea typeface="Times New Roman" panose="02020603050405020304" pitchFamily="18" charset="0"/>
                    <a:cs typeface="Times New Roman" panose="02020603050405020304" pitchFamily="18" charset="0"/>
                  </a:rPr>
                  <a:t>6</a:t>
                </a:r>
                <a:endParaRPr lang="en-US" sz="2400" dirty="0">
                  <a:solidFill>
                    <a:srgbClr val="CD6209"/>
                  </a:solidFill>
                  <a:ea typeface="Times New Roman" panose="02020603050405020304" pitchFamily="18" charset="0"/>
                  <a:cs typeface="Times New Roman" panose="02020603050405020304" pitchFamily="18" charset="0"/>
                </a:endParaRPr>
              </a:p>
            </p:txBody>
          </p:sp>
        </p:grpSp>
        <p:grpSp>
          <p:nvGrpSpPr>
            <p:cNvPr id="11" name="Group 10"/>
            <p:cNvGrpSpPr/>
            <p:nvPr/>
          </p:nvGrpSpPr>
          <p:grpSpPr>
            <a:xfrm>
              <a:off x="1066800" y="3256395"/>
              <a:ext cx="10712213" cy="3525405"/>
              <a:chOff x="1484745" y="2957945"/>
              <a:chExt cx="10712213" cy="3525405"/>
            </a:xfrm>
          </p:grpSpPr>
          <p:pic>
            <p:nvPicPr>
              <p:cNvPr id="4" name="Picture 3" descr="Graphic of excel."/>
              <p:cNvPicPr/>
              <p:nvPr/>
            </p:nvPicPr>
            <p:blipFill rotWithShape="1">
              <a:blip r:embed="rId4"/>
              <a:srcRect b="39460"/>
              <a:stretch/>
            </p:blipFill>
            <p:spPr bwMode="auto">
              <a:xfrm>
                <a:off x="1484745" y="2957945"/>
                <a:ext cx="10712213" cy="3525405"/>
              </a:xfrm>
              <a:prstGeom prst="rect">
                <a:avLst/>
              </a:prstGeom>
              <a:ln>
                <a:solidFill>
                  <a:schemeClr val="tx1"/>
                </a:solidFill>
              </a:ln>
              <a:extLst>
                <a:ext uri="{53640926-AAD7-44D8-BBD7-CCE9431645EC}">
                  <a14:shadowObscured xmlns:a14="http://schemas.microsoft.com/office/drawing/2010/main"/>
                </a:ext>
              </a:extLst>
            </p:spPr>
          </p:pic>
          <p:sp>
            <p:nvSpPr>
              <p:cNvPr id="5" name="Rectangle 4"/>
              <p:cNvSpPr/>
              <p:nvPr/>
            </p:nvSpPr>
            <p:spPr>
              <a:xfrm>
                <a:off x="1870365" y="3085275"/>
                <a:ext cx="533400" cy="329870"/>
              </a:xfrm>
              <a:prstGeom prst="rect">
                <a:avLst/>
              </a:prstGeom>
              <a:noFill/>
              <a:ln>
                <a:solidFill>
                  <a:srgbClr val="CD620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400" dirty="0"/>
              </a:p>
            </p:txBody>
          </p:sp>
          <p:sp>
            <p:nvSpPr>
              <p:cNvPr id="7" name="Rectangle 6"/>
              <p:cNvSpPr/>
              <p:nvPr/>
            </p:nvSpPr>
            <p:spPr>
              <a:xfrm>
                <a:off x="4869870" y="3310215"/>
                <a:ext cx="762000" cy="312750"/>
              </a:xfrm>
              <a:prstGeom prst="rect">
                <a:avLst/>
              </a:prstGeom>
              <a:noFill/>
              <a:ln>
                <a:solidFill>
                  <a:srgbClr val="CD620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400" dirty="0"/>
              </a:p>
            </p:txBody>
          </p:sp>
          <p:sp>
            <p:nvSpPr>
              <p:cNvPr id="9" name="Line Callout 1 (No Border) 8"/>
              <p:cNvSpPr/>
              <p:nvPr/>
            </p:nvSpPr>
            <p:spPr>
              <a:xfrm>
                <a:off x="2057400" y="4314546"/>
                <a:ext cx="5174674" cy="387668"/>
              </a:xfrm>
              <a:prstGeom prst="callout1">
                <a:avLst>
                  <a:gd name="adj1" fmla="val 37269"/>
                  <a:gd name="adj2" fmla="val -55"/>
                  <a:gd name="adj3" fmla="val -225498"/>
                  <a:gd name="adj4" fmla="val 106"/>
                </a:avLst>
              </a:prstGeom>
              <a:solidFill>
                <a:schemeClr val="bg1"/>
              </a:solidFill>
              <a:ln>
                <a:solidFill>
                  <a:srgbClr val="CD620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07000"/>
                  </a:lnSpc>
                  <a:spcBef>
                    <a:spcPts val="0"/>
                  </a:spcBef>
                  <a:spcAft>
                    <a:spcPts val="600"/>
                  </a:spcAft>
                </a:pPr>
                <a:r>
                  <a:rPr lang="en-US" sz="2400" b="1" dirty="0">
                    <a:solidFill>
                      <a:srgbClr val="CD6209"/>
                    </a:solidFill>
                    <a:ea typeface="Times New Roman" panose="02020603050405020304" pitchFamily="18" charset="0"/>
                    <a:cs typeface="Times New Roman" panose="02020603050405020304" pitchFamily="18" charset="0"/>
                  </a:rPr>
                  <a:t>21) Go to </a:t>
                </a:r>
                <a:r>
                  <a:rPr lang="en-US" sz="2400" b="1" dirty="0" smtClean="0">
                    <a:solidFill>
                      <a:srgbClr val="CD6209"/>
                    </a:solidFill>
                    <a:ea typeface="Times New Roman" panose="02020603050405020304" pitchFamily="18" charset="0"/>
                    <a:cs typeface="Times New Roman" panose="02020603050405020304" pitchFamily="18" charset="0"/>
                  </a:rPr>
                  <a:t>Home Ribbon</a:t>
                </a:r>
                <a:endParaRPr lang="en-US" sz="2400" dirty="0">
                  <a:solidFill>
                    <a:srgbClr val="CD6209"/>
                  </a:solidFill>
                  <a:ea typeface="Times New Roman" panose="02020603050405020304" pitchFamily="18" charset="0"/>
                  <a:cs typeface="Times New Roman" panose="02020603050405020304" pitchFamily="18" charset="0"/>
                </a:endParaRPr>
              </a:p>
            </p:txBody>
          </p:sp>
          <p:sp>
            <p:nvSpPr>
              <p:cNvPr id="10" name="Line Callout 1 (No Border) 9"/>
              <p:cNvSpPr/>
              <p:nvPr/>
            </p:nvSpPr>
            <p:spPr>
              <a:xfrm>
                <a:off x="5243940" y="3822205"/>
                <a:ext cx="5174674" cy="387668"/>
              </a:xfrm>
              <a:prstGeom prst="callout1">
                <a:avLst>
                  <a:gd name="adj1" fmla="val 37269"/>
                  <a:gd name="adj2" fmla="val -55"/>
                  <a:gd name="adj3" fmla="val -50381"/>
                  <a:gd name="adj4" fmla="val 106"/>
                </a:avLst>
              </a:prstGeom>
              <a:solidFill>
                <a:schemeClr val="bg1"/>
              </a:solidFill>
              <a:ln>
                <a:solidFill>
                  <a:srgbClr val="CD620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07000"/>
                  </a:lnSpc>
                  <a:spcBef>
                    <a:spcPts val="0"/>
                  </a:spcBef>
                  <a:spcAft>
                    <a:spcPts val="600"/>
                  </a:spcAft>
                </a:pPr>
                <a:r>
                  <a:rPr lang="en-US" sz="2400" b="1" dirty="0">
                    <a:solidFill>
                      <a:srgbClr val="CD6209"/>
                    </a:solidFill>
                    <a:ea typeface="Times New Roman" panose="02020603050405020304" pitchFamily="18" charset="0"/>
                    <a:cs typeface="Times New Roman" panose="02020603050405020304" pitchFamily="18" charset="0"/>
                  </a:rPr>
                  <a:t>22) Click Wrap Text</a:t>
                </a:r>
                <a:endParaRPr lang="en-US" sz="2400" dirty="0">
                  <a:solidFill>
                    <a:srgbClr val="CD6209"/>
                  </a:solidFill>
                  <a:ea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val="27396160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solidFill>
                  <a:schemeClr val="bg1"/>
                </a:solidFill>
              </a:rPr>
              <a:t>Backup </a:t>
            </a:r>
            <a:r>
              <a:rPr lang="en-US" dirty="0" smtClean="0">
                <a:solidFill>
                  <a:schemeClr val="bg1"/>
                </a:solidFill>
              </a:rPr>
              <a:t>Slide 10 </a:t>
            </a:r>
            <a:endParaRPr lang="en-US" dirty="0"/>
          </a:p>
        </p:txBody>
      </p:sp>
      <p:grpSp>
        <p:nvGrpSpPr>
          <p:cNvPr id="8" name="Group 7" descr="Graphic showing how to make the data filterable in Excel. While the title row (Row 6) is still highlighted, go to the Data ribbon. Under the Data ribbon, click Filter. Now, the data can be filtered as desired. Be careful not to make any changes to the data while filtered, or the data may get misaligned. "/>
          <p:cNvGrpSpPr/>
          <p:nvPr/>
        </p:nvGrpSpPr>
        <p:grpSpPr>
          <a:xfrm>
            <a:off x="0" y="86320"/>
            <a:ext cx="9144000" cy="4970860"/>
            <a:chOff x="1" y="-1"/>
            <a:chExt cx="12192000" cy="6627813"/>
          </a:xfrm>
        </p:grpSpPr>
        <p:pic>
          <p:nvPicPr>
            <p:cNvPr id="3" name="Picture 2" descr="Graphic of excel."/>
            <p:cNvPicPr>
              <a:picLocks noChangeAspect="1"/>
            </p:cNvPicPr>
            <p:nvPr/>
          </p:nvPicPr>
          <p:blipFill>
            <a:blip r:embed="rId3"/>
            <a:stretch>
              <a:fillRect/>
            </a:stretch>
          </p:blipFill>
          <p:spPr>
            <a:xfrm>
              <a:off x="1" y="-1"/>
              <a:ext cx="12192000" cy="6627813"/>
            </a:xfrm>
            <a:prstGeom prst="rect">
              <a:avLst/>
            </a:prstGeom>
          </p:spPr>
        </p:pic>
        <p:sp>
          <p:nvSpPr>
            <p:cNvPr id="4" name="Rectangle 3"/>
            <p:cNvSpPr/>
            <p:nvPr/>
          </p:nvSpPr>
          <p:spPr>
            <a:xfrm>
              <a:off x="2990275" y="180904"/>
              <a:ext cx="685800" cy="304800"/>
            </a:xfrm>
            <a:prstGeom prst="rect">
              <a:avLst/>
            </a:prstGeom>
            <a:noFill/>
            <a:ln>
              <a:solidFill>
                <a:srgbClr val="CD620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400" dirty="0"/>
            </a:p>
          </p:txBody>
        </p:sp>
        <p:sp>
          <p:nvSpPr>
            <p:cNvPr id="5" name="Line Callout 1 (No Border) 4"/>
            <p:cNvSpPr/>
            <p:nvPr/>
          </p:nvSpPr>
          <p:spPr>
            <a:xfrm>
              <a:off x="856675" y="1772848"/>
              <a:ext cx="4572000" cy="387668"/>
            </a:xfrm>
            <a:prstGeom prst="callout1">
              <a:avLst>
                <a:gd name="adj1" fmla="val -2043"/>
                <a:gd name="adj2" fmla="val 50280"/>
                <a:gd name="adj3" fmla="val -325565"/>
                <a:gd name="adj4" fmla="val 50441"/>
              </a:avLst>
            </a:prstGeom>
            <a:solidFill>
              <a:schemeClr val="bg1"/>
            </a:solidFill>
            <a:ln>
              <a:solidFill>
                <a:srgbClr val="CD620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07000"/>
                </a:lnSpc>
                <a:spcBef>
                  <a:spcPts val="0"/>
                </a:spcBef>
                <a:spcAft>
                  <a:spcPts val="600"/>
                </a:spcAft>
              </a:pPr>
              <a:r>
                <a:rPr lang="en-US" sz="2400" b="1" dirty="0">
                  <a:solidFill>
                    <a:srgbClr val="CD6209"/>
                  </a:solidFill>
                  <a:ea typeface="Times New Roman" panose="02020603050405020304" pitchFamily="18" charset="0"/>
                  <a:cs typeface="Times New Roman" panose="02020603050405020304" pitchFamily="18" charset="0"/>
                </a:rPr>
                <a:t>23) Go to Data Ribbon</a:t>
              </a:r>
              <a:endParaRPr lang="en-US" sz="2400" dirty="0">
                <a:solidFill>
                  <a:srgbClr val="CD6209"/>
                </a:solidFill>
                <a:ea typeface="Times New Roman" panose="02020603050405020304" pitchFamily="18" charset="0"/>
                <a:cs typeface="Times New Roman" panose="02020603050405020304" pitchFamily="18" charset="0"/>
              </a:endParaRPr>
            </a:p>
          </p:txBody>
        </p:sp>
        <p:sp>
          <p:nvSpPr>
            <p:cNvPr id="6" name="Rectangle 5"/>
            <p:cNvSpPr/>
            <p:nvPr/>
          </p:nvSpPr>
          <p:spPr>
            <a:xfrm>
              <a:off x="3990110" y="402579"/>
              <a:ext cx="457200" cy="662101"/>
            </a:xfrm>
            <a:prstGeom prst="rect">
              <a:avLst/>
            </a:prstGeom>
            <a:noFill/>
            <a:ln>
              <a:solidFill>
                <a:srgbClr val="CD620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400" dirty="0"/>
            </a:p>
          </p:txBody>
        </p:sp>
        <p:sp>
          <p:nvSpPr>
            <p:cNvPr id="7" name="Line Callout 1 (No Border) 6"/>
            <p:cNvSpPr/>
            <p:nvPr/>
          </p:nvSpPr>
          <p:spPr>
            <a:xfrm>
              <a:off x="4985326" y="1031096"/>
              <a:ext cx="5174674" cy="387668"/>
            </a:xfrm>
            <a:prstGeom prst="callout1">
              <a:avLst>
                <a:gd name="adj1" fmla="val 37269"/>
                <a:gd name="adj2" fmla="val -55"/>
                <a:gd name="adj3" fmla="val -18216"/>
                <a:gd name="adj4" fmla="val -10604"/>
              </a:avLst>
            </a:prstGeom>
            <a:solidFill>
              <a:schemeClr val="bg1"/>
            </a:solidFill>
            <a:ln>
              <a:solidFill>
                <a:srgbClr val="CD620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07000"/>
                </a:lnSpc>
                <a:spcBef>
                  <a:spcPts val="0"/>
                </a:spcBef>
                <a:spcAft>
                  <a:spcPts val="600"/>
                </a:spcAft>
              </a:pPr>
              <a:r>
                <a:rPr lang="en-US" sz="2400" b="1" dirty="0">
                  <a:solidFill>
                    <a:srgbClr val="CD6209"/>
                  </a:solidFill>
                  <a:ea typeface="Times New Roman" panose="02020603050405020304" pitchFamily="18" charset="0"/>
                  <a:cs typeface="Times New Roman" panose="02020603050405020304" pitchFamily="18" charset="0"/>
                </a:rPr>
                <a:t>24) Click Filter</a:t>
              </a:r>
              <a:endParaRPr lang="en-US" sz="2400" dirty="0">
                <a:solidFill>
                  <a:srgbClr val="CD6209"/>
                </a:solidFill>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591789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Backup Slide 11</a:t>
            </a:r>
            <a:endParaRPr lang="en-US" sz="4000" dirty="0"/>
          </a:p>
        </p:txBody>
      </p:sp>
      <p:graphicFrame>
        <p:nvGraphicFramePr>
          <p:cNvPr id="3" name="Content Placeholder 2" descr="Diagram explaining how to upload substance name/CAS number:&#10;The database allows users to upload an Excel file of names or CAS regulated entity numbers (RNs) for searching; names or CAS RNs must be located in Column A and in Sheet 1"/>
          <p:cNvGraphicFramePr>
            <a:graphicFrameLocks noGrp="1"/>
          </p:cNvGraphicFramePr>
          <p:nvPr>
            <p:ph idx="1"/>
            <p:extLst>
              <p:ext uri="{D42A27DB-BD31-4B8C-83A1-F6EECF244321}">
                <p14:modId xmlns:p14="http://schemas.microsoft.com/office/powerpoint/2010/main" val="47400707"/>
              </p:ext>
            </p:extLst>
          </p:nvPr>
        </p:nvGraphicFramePr>
        <p:xfrm>
          <a:off x="1371600" y="1200151"/>
          <a:ext cx="7467600"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9299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Backup Slide 12</a:t>
            </a:r>
            <a:endParaRPr lang="en-US" dirty="0"/>
          </a:p>
        </p:txBody>
      </p:sp>
      <p:grpSp>
        <p:nvGrpSpPr>
          <p:cNvPr id="19" name="Group 18" descr="Graphic showing how to upload a file to the database for list download. If a user has a list of specific substances he/she would like to search the database for, that list can be uploaded to the database either as names or CAS numbers. It is recommended to use CAS numbers as they are more accurate than names. Click Browse located next to either Load Substance Name or Load CAS #. In the pop-up window, navigate to desired file and click Open. Note that the file must be Excel, and data must be in Column A of Sheet 1 in the workbook. No other data will be loaded into the database. "/>
          <p:cNvGrpSpPr/>
          <p:nvPr/>
        </p:nvGrpSpPr>
        <p:grpSpPr>
          <a:xfrm>
            <a:off x="571501" y="0"/>
            <a:ext cx="7968080" cy="5143500"/>
            <a:chOff x="762000" y="0"/>
            <a:chExt cx="10624107" cy="6858000"/>
          </a:xfrm>
        </p:grpSpPr>
        <p:pic>
          <p:nvPicPr>
            <p:cNvPr id="8" name="Picture 7" descr="Graphic of webpage."/>
            <p:cNvPicPr>
              <a:picLocks noChangeAspect="1"/>
            </p:cNvPicPr>
            <p:nvPr/>
          </p:nvPicPr>
          <p:blipFill>
            <a:blip r:embed="rId3"/>
            <a:stretch>
              <a:fillRect/>
            </a:stretch>
          </p:blipFill>
          <p:spPr>
            <a:xfrm>
              <a:off x="1905000" y="0"/>
              <a:ext cx="9481107" cy="6858000"/>
            </a:xfrm>
            <a:prstGeom prst="rect">
              <a:avLst/>
            </a:prstGeom>
            <a:ln>
              <a:noFill/>
            </a:ln>
          </p:spPr>
        </p:pic>
        <p:pic>
          <p:nvPicPr>
            <p:cNvPr id="7" name="Picture 6" descr="Graphic of popup window."/>
            <p:cNvPicPr>
              <a:picLocks noChangeAspect="1"/>
            </p:cNvPicPr>
            <p:nvPr/>
          </p:nvPicPr>
          <p:blipFill>
            <a:blip r:embed="rId4"/>
            <a:stretch>
              <a:fillRect/>
            </a:stretch>
          </p:blipFill>
          <p:spPr>
            <a:xfrm>
              <a:off x="762000" y="2438399"/>
              <a:ext cx="7239000" cy="4406347"/>
            </a:xfrm>
            <a:prstGeom prst="rect">
              <a:avLst/>
            </a:prstGeom>
          </p:spPr>
        </p:pic>
        <p:sp>
          <p:nvSpPr>
            <p:cNvPr id="9" name="Rectangle 8"/>
            <p:cNvSpPr/>
            <p:nvPr/>
          </p:nvSpPr>
          <p:spPr>
            <a:xfrm>
              <a:off x="5867400" y="2015220"/>
              <a:ext cx="457200" cy="346980"/>
            </a:xfrm>
            <a:prstGeom prst="rect">
              <a:avLst/>
            </a:prstGeom>
            <a:noFill/>
            <a:ln>
              <a:solidFill>
                <a:srgbClr val="CD620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400" dirty="0"/>
            </a:p>
          </p:txBody>
        </p:sp>
        <p:sp>
          <p:nvSpPr>
            <p:cNvPr id="10" name="Line Callout 1 (No Border) 9"/>
            <p:cNvSpPr/>
            <p:nvPr/>
          </p:nvSpPr>
          <p:spPr>
            <a:xfrm>
              <a:off x="1117425" y="1880527"/>
              <a:ext cx="3264075" cy="387668"/>
            </a:xfrm>
            <a:prstGeom prst="callout1">
              <a:avLst>
                <a:gd name="adj1" fmla="val 33695"/>
                <a:gd name="adj2" fmla="val 94559"/>
                <a:gd name="adj3" fmla="val 38965"/>
                <a:gd name="adj4" fmla="val 145983"/>
              </a:avLst>
            </a:prstGeom>
            <a:solidFill>
              <a:schemeClr val="bg1"/>
            </a:solidFill>
            <a:ln>
              <a:solidFill>
                <a:srgbClr val="CD620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07000"/>
                </a:lnSpc>
                <a:spcBef>
                  <a:spcPts val="0"/>
                </a:spcBef>
                <a:spcAft>
                  <a:spcPts val="600"/>
                </a:spcAft>
              </a:pPr>
              <a:r>
                <a:rPr lang="en-US" sz="2400" b="1" dirty="0">
                  <a:solidFill>
                    <a:srgbClr val="CD6209"/>
                  </a:solidFill>
                  <a:ea typeface="Times New Roman" panose="02020603050405020304" pitchFamily="18" charset="0"/>
                  <a:cs typeface="Times New Roman" panose="02020603050405020304" pitchFamily="18" charset="0"/>
                </a:rPr>
                <a:t>1) Click Browse</a:t>
              </a:r>
              <a:endParaRPr lang="en-US" sz="2400" dirty="0">
                <a:solidFill>
                  <a:srgbClr val="CD6209"/>
                </a:solidFill>
                <a:ea typeface="Times New Roman" panose="02020603050405020304" pitchFamily="18" charset="0"/>
                <a:cs typeface="Times New Roman" panose="02020603050405020304" pitchFamily="18" charset="0"/>
              </a:endParaRPr>
            </a:p>
          </p:txBody>
        </p:sp>
        <p:sp>
          <p:nvSpPr>
            <p:cNvPr id="13" name="Line Callout 1 (No Border) 12"/>
            <p:cNvSpPr/>
            <p:nvPr/>
          </p:nvSpPr>
          <p:spPr>
            <a:xfrm>
              <a:off x="2603325" y="4606765"/>
              <a:ext cx="3492675" cy="387668"/>
            </a:xfrm>
            <a:prstGeom prst="callout1">
              <a:avLst>
                <a:gd name="adj1" fmla="val 33695"/>
                <a:gd name="adj2" fmla="val 94559"/>
                <a:gd name="adj3" fmla="val 474971"/>
                <a:gd name="adj4" fmla="val 103142"/>
              </a:avLst>
            </a:prstGeom>
            <a:solidFill>
              <a:schemeClr val="bg1"/>
            </a:solidFill>
            <a:ln>
              <a:solidFill>
                <a:srgbClr val="CD620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07000"/>
                </a:lnSpc>
                <a:spcBef>
                  <a:spcPts val="0"/>
                </a:spcBef>
                <a:spcAft>
                  <a:spcPts val="600"/>
                </a:spcAft>
              </a:pPr>
              <a:r>
                <a:rPr lang="en-US" sz="2400" b="1" dirty="0">
                  <a:solidFill>
                    <a:srgbClr val="CD6209"/>
                  </a:solidFill>
                  <a:ea typeface="Times New Roman" panose="02020603050405020304" pitchFamily="18" charset="0"/>
                  <a:cs typeface="Times New Roman" panose="02020603050405020304" pitchFamily="18" charset="0"/>
                </a:rPr>
                <a:t>2) Select file and click Open</a:t>
              </a:r>
              <a:endParaRPr lang="en-US" sz="2400" dirty="0">
                <a:solidFill>
                  <a:srgbClr val="CD6209"/>
                </a:solidFill>
                <a:ea typeface="Times New Roman" panose="02020603050405020304" pitchFamily="18" charset="0"/>
                <a:cs typeface="Times New Roman" panose="02020603050405020304" pitchFamily="18" charset="0"/>
              </a:endParaRPr>
            </a:p>
          </p:txBody>
        </p:sp>
        <p:cxnSp>
          <p:nvCxnSpPr>
            <p:cNvPr id="14" name="Straight Connector 13"/>
            <p:cNvCxnSpPr/>
            <p:nvPr/>
          </p:nvCxnSpPr>
          <p:spPr>
            <a:xfrm flipH="1" flipV="1">
              <a:off x="4648200" y="4148722"/>
              <a:ext cx="1066800" cy="118478"/>
            </a:xfrm>
            <a:prstGeom prst="line">
              <a:avLst/>
            </a:prstGeom>
            <a:ln w="28575">
              <a:solidFill>
                <a:srgbClr val="CD620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883934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solidFill>
                  <a:schemeClr val="bg1"/>
                </a:solidFill>
              </a:rPr>
              <a:t>Backup </a:t>
            </a:r>
            <a:r>
              <a:rPr lang="en-US" dirty="0" smtClean="0">
                <a:solidFill>
                  <a:schemeClr val="bg1"/>
                </a:solidFill>
              </a:rPr>
              <a:t>Slide 13</a:t>
            </a:r>
            <a:endParaRPr lang="en-US" dirty="0"/>
          </a:p>
        </p:txBody>
      </p:sp>
      <p:grpSp>
        <p:nvGrpSpPr>
          <p:cNvPr id="8" name="Group 7" descr="Graphic showing how to get the data loaded into TAMIS. The data file extension is now loaded. Click the Add button next to the load function used. "/>
          <p:cNvGrpSpPr/>
          <p:nvPr/>
        </p:nvGrpSpPr>
        <p:grpSpPr>
          <a:xfrm>
            <a:off x="492026" y="0"/>
            <a:ext cx="8159948" cy="5143500"/>
            <a:chOff x="656034" y="0"/>
            <a:chExt cx="10879931" cy="6858000"/>
          </a:xfrm>
        </p:grpSpPr>
        <p:pic>
          <p:nvPicPr>
            <p:cNvPr id="3" name="Picture 2" descr="Graphic of webpage."/>
            <p:cNvPicPr>
              <a:picLocks noChangeAspect="1"/>
            </p:cNvPicPr>
            <p:nvPr/>
          </p:nvPicPr>
          <p:blipFill>
            <a:blip r:embed="rId3"/>
            <a:stretch>
              <a:fillRect/>
            </a:stretch>
          </p:blipFill>
          <p:spPr>
            <a:xfrm>
              <a:off x="656034" y="0"/>
              <a:ext cx="10879931" cy="6858000"/>
            </a:xfrm>
            <a:prstGeom prst="rect">
              <a:avLst/>
            </a:prstGeom>
            <a:ln>
              <a:solidFill>
                <a:srgbClr val="CD6209"/>
              </a:solidFill>
            </a:ln>
          </p:spPr>
        </p:pic>
        <p:sp>
          <p:nvSpPr>
            <p:cNvPr id="4" name="Rectangle 3"/>
            <p:cNvSpPr/>
            <p:nvPr/>
          </p:nvSpPr>
          <p:spPr>
            <a:xfrm>
              <a:off x="3096490" y="3532912"/>
              <a:ext cx="2438400" cy="346980"/>
            </a:xfrm>
            <a:prstGeom prst="rect">
              <a:avLst/>
            </a:prstGeom>
            <a:noFill/>
            <a:ln>
              <a:solidFill>
                <a:srgbClr val="CD620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400" dirty="0"/>
            </a:p>
          </p:txBody>
        </p:sp>
        <p:sp>
          <p:nvSpPr>
            <p:cNvPr id="5" name="Line Callout 1 (No Border) 4"/>
            <p:cNvSpPr/>
            <p:nvPr/>
          </p:nvSpPr>
          <p:spPr>
            <a:xfrm>
              <a:off x="4315690" y="2895600"/>
              <a:ext cx="3685310" cy="387668"/>
            </a:xfrm>
            <a:prstGeom prst="callout1">
              <a:avLst>
                <a:gd name="adj1" fmla="val 47991"/>
                <a:gd name="adj2" fmla="val 950"/>
                <a:gd name="adj3" fmla="val 167623"/>
                <a:gd name="adj4" fmla="val 870"/>
              </a:avLst>
            </a:prstGeom>
            <a:solidFill>
              <a:schemeClr val="bg1"/>
            </a:solidFill>
            <a:ln>
              <a:solidFill>
                <a:srgbClr val="CD620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07000"/>
                </a:lnSpc>
                <a:spcBef>
                  <a:spcPts val="0"/>
                </a:spcBef>
                <a:spcAft>
                  <a:spcPts val="600"/>
                </a:spcAft>
              </a:pPr>
              <a:r>
                <a:rPr lang="en-US" sz="2400" b="1" dirty="0">
                  <a:solidFill>
                    <a:srgbClr val="CD6209"/>
                  </a:solidFill>
                  <a:ea typeface="Times New Roman" panose="02020603050405020304" pitchFamily="18" charset="0"/>
                  <a:cs typeface="Times New Roman" panose="02020603050405020304" pitchFamily="18" charset="0"/>
                </a:rPr>
                <a:t>Data file is loaded</a:t>
              </a:r>
              <a:endParaRPr lang="en-US" sz="2400" dirty="0">
                <a:solidFill>
                  <a:srgbClr val="CD6209"/>
                </a:solidFill>
                <a:ea typeface="Times New Roman" panose="02020603050405020304" pitchFamily="18" charset="0"/>
                <a:cs typeface="Times New Roman" panose="02020603050405020304" pitchFamily="18" charset="0"/>
              </a:endParaRPr>
            </a:p>
          </p:txBody>
        </p:sp>
        <p:sp>
          <p:nvSpPr>
            <p:cNvPr id="6" name="Rectangle 5"/>
            <p:cNvSpPr/>
            <p:nvPr/>
          </p:nvSpPr>
          <p:spPr>
            <a:xfrm>
              <a:off x="7301345" y="3560622"/>
              <a:ext cx="457200" cy="263850"/>
            </a:xfrm>
            <a:prstGeom prst="rect">
              <a:avLst/>
            </a:prstGeom>
            <a:noFill/>
            <a:ln>
              <a:solidFill>
                <a:srgbClr val="CD620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400" dirty="0"/>
            </a:p>
          </p:txBody>
        </p:sp>
        <p:sp>
          <p:nvSpPr>
            <p:cNvPr id="7" name="Line Callout 1 (No Border) 6"/>
            <p:cNvSpPr/>
            <p:nvPr/>
          </p:nvSpPr>
          <p:spPr>
            <a:xfrm>
              <a:off x="8070275" y="3436804"/>
              <a:ext cx="2514600" cy="387668"/>
            </a:xfrm>
            <a:prstGeom prst="callout1">
              <a:avLst>
                <a:gd name="adj1" fmla="val 47991"/>
                <a:gd name="adj2" fmla="val 399"/>
                <a:gd name="adj3" fmla="val 49687"/>
                <a:gd name="adj4" fmla="val -11962"/>
              </a:avLst>
            </a:prstGeom>
            <a:solidFill>
              <a:schemeClr val="bg1"/>
            </a:solidFill>
            <a:ln>
              <a:solidFill>
                <a:srgbClr val="CD620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07000"/>
                </a:lnSpc>
                <a:spcBef>
                  <a:spcPts val="0"/>
                </a:spcBef>
                <a:spcAft>
                  <a:spcPts val="600"/>
                </a:spcAft>
              </a:pPr>
              <a:r>
                <a:rPr lang="en-US" sz="2400" b="1" dirty="0">
                  <a:solidFill>
                    <a:srgbClr val="CD6209"/>
                  </a:solidFill>
                  <a:ea typeface="Times New Roman" panose="02020603050405020304" pitchFamily="18" charset="0"/>
                  <a:cs typeface="Times New Roman" panose="02020603050405020304" pitchFamily="18" charset="0"/>
                </a:rPr>
                <a:t>3) Click Add</a:t>
              </a:r>
              <a:endParaRPr lang="en-US" sz="2400" dirty="0">
                <a:solidFill>
                  <a:srgbClr val="CD6209"/>
                </a:solidFill>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6932723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solidFill>
                  <a:schemeClr val="bg1"/>
                </a:solidFill>
              </a:rPr>
              <a:t>Backup </a:t>
            </a:r>
            <a:r>
              <a:rPr lang="en-US" dirty="0" smtClean="0">
                <a:solidFill>
                  <a:schemeClr val="bg1"/>
                </a:solidFill>
              </a:rPr>
              <a:t>Slide 14</a:t>
            </a:r>
            <a:endParaRPr lang="en-US" dirty="0"/>
          </a:p>
        </p:txBody>
      </p:sp>
      <p:grpSp>
        <p:nvGrpSpPr>
          <p:cNvPr id="8" name="Group 7" descr="Graphic showing how the data are loaded into the Selected Substances window. Substances with a match in the database are loaded for the search, while substances that do not have a match are listed in a new box above the Selected Substances box. This allows the user to check the name they are using. Substances can be manually added by typing in the substance/synonym box (this box autosuggests database substances as you type). Follow instructions as above to retrieve data output.  Additional information can be found in the speaker notes."/>
          <p:cNvGrpSpPr/>
          <p:nvPr/>
        </p:nvGrpSpPr>
        <p:grpSpPr>
          <a:xfrm>
            <a:off x="492026" y="0"/>
            <a:ext cx="8159948" cy="5143500"/>
            <a:chOff x="656034" y="0"/>
            <a:chExt cx="10879931" cy="6858000"/>
          </a:xfrm>
        </p:grpSpPr>
        <p:pic>
          <p:nvPicPr>
            <p:cNvPr id="3" name="Picture 2" descr="Graphic of webpage."/>
            <p:cNvPicPr>
              <a:picLocks noChangeAspect="1"/>
            </p:cNvPicPr>
            <p:nvPr/>
          </p:nvPicPr>
          <p:blipFill>
            <a:blip r:embed="rId3"/>
            <a:stretch>
              <a:fillRect/>
            </a:stretch>
          </p:blipFill>
          <p:spPr>
            <a:xfrm>
              <a:off x="656034" y="0"/>
              <a:ext cx="10879931" cy="6858000"/>
            </a:xfrm>
            <a:prstGeom prst="rect">
              <a:avLst/>
            </a:prstGeom>
          </p:spPr>
        </p:pic>
        <p:sp>
          <p:nvSpPr>
            <p:cNvPr id="4" name="Line Callout 1 (No Border) 3"/>
            <p:cNvSpPr/>
            <p:nvPr/>
          </p:nvSpPr>
          <p:spPr>
            <a:xfrm>
              <a:off x="1634840" y="4336475"/>
              <a:ext cx="3685310" cy="1524000"/>
            </a:xfrm>
            <a:prstGeom prst="callout1">
              <a:avLst>
                <a:gd name="adj1" fmla="val 17152"/>
                <a:gd name="adj2" fmla="val 92304"/>
                <a:gd name="adj3" fmla="val 16994"/>
                <a:gd name="adj4" fmla="val 176810"/>
              </a:avLst>
            </a:prstGeom>
            <a:solidFill>
              <a:schemeClr val="bg1"/>
            </a:solidFill>
            <a:ln>
              <a:solidFill>
                <a:srgbClr val="CD620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07000"/>
                </a:lnSpc>
                <a:spcBef>
                  <a:spcPts val="0"/>
                </a:spcBef>
                <a:spcAft>
                  <a:spcPts val="600"/>
                </a:spcAft>
              </a:pPr>
              <a:r>
                <a:rPr lang="en-US" sz="2400" b="1" dirty="0">
                  <a:solidFill>
                    <a:srgbClr val="CD6209"/>
                  </a:solidFill>
                  <a:ea typeface="Times New Roman" panose="02020603050405020304" pitchFamily="18" charset="0"/>
                  <a:cs typeface="Times New Roman" panose="02020603050405020304" pitchFamily="18" charset="0"/>
                </a:rPr>
                <a:t>Substances with a match are loaded</a:t>
              </a:r>
              <a:endParaRPr lang="en-US" sz="2400" dirty="0">
                <a:solidFill>
                  <a:srgbClr val="CD6209"/>
                </a:solidFill>
                <a:ea typeface="Times New Roman" panose="02020603050405020304" pitchFamily="18" charset="0"/>
                <a:cs typeface="Times New Roman" panose="02020603050405020304" pitchFamily="18" charset="0"/>
              </a:endParaRPr>
            </a:p>
          </p:txBody>
        </p:sp>
        <p:sp>
          <p:nvSpPr>
            <p:cNvPr id="5" name="Rectangle 4"/>
            <p:cNvSpPr/>
            <p:nvPr/>
          </p:nvSpPr>
          <p:spPr>
            <a:xfrm>
              <a:off x="8153399" y="4371110"/>
              <a:ext cx="3382565" cy="2029689"/>
            </a:xfrm>
            <a:prstGeom prst="rect">
              <a:avLst/>
            </a:prstGeom>
            <a:noFill/>
            <a:ln>
              <a:solidFill>
                <a:srgbClr val="CD620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400" dirty="0"/>
            </a:p>
          </p:txBody>
        </p:sp>
        <p:sp>
          <p:nvSpPr>
            <p:cNvPr id="6" name="Line Callout 1 (No Border) 5"/>
            <p:cNvSpPr/>
            <p:nvPr/>
          </p:nvSpPr>
          <p:spPr>
            <a:xfrm>
              <a:off x="7086600" y="962890"/>
              <a:ext cx="3429000" cy="1524000"/>
            </a:xfrm>
            <a:prstGeom prst="callout1">
              <a:avLst>
                <a:gd name="adj1" fmla="val 93516"/>
                <a:gd name="adj2" fmla="val 66041"/>
                <a:gd name="adj3" fmla="val 137903"/>
                <a:gd name="adj4" fmla="val 66103"/>
              </a:avLst>
            </a:prstGeom>
            <a:solidFill>
              <a:schemeClr val="bg1"/>
            </a:solidFill>
            <a:ln>
              <a:solidFill>
                <a:srgbClr val="CD620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07000"/>
                </a:lnSpc>
                <a:spcBef>
                  <a:spcPts val="0"/>
                </a:spcBef>
                <a:spcAft>
                  <a:spcPts val="600"/>
                </a:spcAft>
              </a:pPr>
              <a:r>
                <a:rPr lang="en-US" sz="2400" b="1" dirty="0">
                  <a:solidFill>
                    <a:srgbClr val="CD6209"/>
                  </a:solidFill>
                  <a:ea typeface="Times New Roman" panose="02020603050405020304" pitchFamily="18" charset="0"/>
                  <a:cs typeface="Times New Roman" panose="02020603050405020304" pitchFamily="18" charset="0"/>
                </a:rPr>
                <a:t>Substances not matching are listed here</a:t>
              </a:r>
              <a:endParaRPr lang="en-US" sz="2400" dirty="0">
                <a:solidFill>
                  <a:srgbClr val="CD6209"/>
                </a:solidFill>
                <a:ea typeface="Times New Roman" panose="02020603050405020304" pitchFamily="18" charset="0"/>
                <a:cs typeface="Times New Roman" panose="02020603050405020304" pitchFamily="18" charset="0"/>
              </a:endParaRPr>
            </a:p>
          </p:txBody>
        </p:sp>
        <p:sp>
          <p:nvSpPr>
            <p:cNvPr id="7" name="Rectangle 6"/>
            <p:cNvSpPr/>
            <p:nvPr/>
          </p:nvSpPr>
          <p:spPr>
            <a:xfrm>
              <a:off x="8106964" y="3068787"/>
              <a:ext cx="3382565" cy="981648"/>
            </a:xfrm>
            <a:prstGeom prst="rect">
              <a:avLst/>
            </a:prstGeom>
            <a:noFill/>
            <a:ln>
              <a:solidFill>
                <a:srgbClr val="CD620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400" dirty="0"/>
            </a:p>
          </p:txBody>
        </p:sp>
      </p:grpSp>
    </p:spTree>
    <p:extLst>
      <p:ext uri="{BB962C8B-B14F-4D97-AF65-F5344CB8AC3E}">
        <p14:creationId xmlns:p14="http://schemas.microsoft.com/office/powerpoint/2010/main" val="27195163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Step Zero Applicability</a:t>
            </a:r>
            <a:endParaRPr lang="en-US" sz="4000" dirty="0"/>
          </a:p>
        </p:txBody>
      </p:sp>
      <p:graphicFrame>
        <p:nvGraphicFramePr>
          <p:cNvPr id="5" name="Content Placeholder 4" descr="Diagram showing applicability portion of Step Zero: Chemical Species Without a Federal or State Standard; Chemical Species Not on Toxicology Screening List; and Chemical Species with an Effects Screening Level (ESL)"/>
          <p:cNvGraphicFramePr>
            <a:graphicFrameLocks noGrp="1"/>
          </p:cNvGraphicFramePr>
          <p:nvPr>
            <p:ph idx="1"/>
            <p:extLst>
              <p:ext uri="{D42A27DB-BD31-4B8C-83A1-F6EECF244321}">
                <p14:modId xmlns:p14="http://schemas.microsoft.com/office/powerpoint/2010/main" val="2749272303"/>
              </p:ext>
            </p:extLst>
          </p:nvPr>
        </p:nvGraphicFramePr>
        <p:xfrm>
          <a:off x="1524000" y="1200150"/>
          <a:ext cx="7162800" cy="3394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40157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Step Zero General Procedures</a:t>
            </a:r>
            <a:endParaRPr lang="en-US" sz="4000" dirty="0"/>
          </a:p>
        </p:txBody>
      </p:sp>
      <p:graphicFrame>
        <p:nvGraphicFramePr>
          <p:cNvPr id="5" name="Content Placeholder 4" descr="Diagram showing when, how, what of MERA: when a long term analysis is needed; how to determine long term maximum ground level concentrations (GLCmax); when to include permits by rule (PBRs) and maintenance, startup, and shutdown (MSS); and what to do for the Air Pollutant Watch List (APWL)"/>
          <p:cNvGraphicFramePr>
            <a:graphicFrameLocks noGrp="1"/>
          </p:cNvGraphicFramePr>
          <p:nvPr>
            <p:ph idx="1"/>
            <p:extLst>
              <p:ext uri="{D42A27DB-BD31-4B8C-83A1-F6EECF244321}">
                <p14:modId xmlns:p14="http://schemas.microsoft.com/office/powerpoint/2010/main" val="3942510395"/>
              </p:ext>
            </p:extLst>
          </p:nvPr>
        </p:nvGraphicFramePr>
        <p:xfrm>
          <a:off x="1524000" y="1200150"/>
          <a:ext cx="7162800" cy="3394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2832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Structure of Steps Example</a:t>
            </a:r>
            <a:endParaRPr lang="en-US" sz="4000" dirty="0"/>
          </a:p>
        </p:txBody>
      </p:sp>
      <p:sp>
        <p:nvSpPr>
          <p:cNvPr id="4" name="Rectangle 3"/>
          <p:cNvSpPr/>
          <p:nvPr/>
        </p:nvSpPr>
        <p:spPr>
          <a:xfrm>
            <a:off x="1600200" y="1159056"/>
            <a:ext cx="7239000" cy="2086725"/>
          </a:xfrm>
          <a:prstGeom prst="rect">
            <a:avLst/>
          </a:prstGeom>
        </p:spPr>
        <p:txBody>
          <a:bodyPr wrap="square">
            <a:spAutoFit/>
          </a:bodyPr>
          <a:lstStyle/>
          <a:p>
            <a:pPr lvl="0">
              <a:spcBef>
                <a:spcPct val="20000"/>
              </a:spcBef>
              <a:buClr>
                <a:srgbClr val="008000"/>
              </a:buClr>
              <a:buSzPct val="180000"/>
            </a:pPr>
            <a:r>
              <a:rPr lang="en-US" sz="2400" b="1" kern="0" dirty="0">
                <a:solidFill>
                  <a:srgbClr val="000000"/>
                </a:solidFill>
                <a:latin typeface="Calibri" panose="020F0502020204030204" pitchFamily="34" charset="0"/>
              </a:rPr>
              <a:t>Step 6: Ratio Test</a:t>
            </a:r>
          </a:p>
          <a:p>
            <a:pPr marL="227013" lvl="0" indent="-227013">
              <a:spcBef>
                <a:spcPct val="20000"/>
              </a:spcBef>
              <a:buClr>
                <a:srgbClr val="008000"/>
              </a:buClr>
              <a:buSzPct val="180000"/>
            </a:pPr>
            <a:r>
              <a:rPr lang="en-US" sz="2400" kern="0" dirty="0" smtClean="0">
                <a:solidFill>
                  <a:srgbClr val="000000"/>
                </a:solidFill>
                <a:latin typeface="Calibri" panose="020F0502020204030204" pitchFamily="34" charset="0"/>
              </a:rPr>
              <a:t>• </a:t>
            </a:r>
            <a:r>
              <a:rPr lang="en-US" sz="2400" kern="0" dirty="0">
                <a:solidFill>
                  <a:srgbClr val="000000"/>
                </a:solidFill>
                <a:latin typeface="Calibri" panose="020F0502020204030204" pitchFamily="34" charset="0"/>
              </a:rPr>
              <a:t>Sum emission increases from the project to obtain the total project increase.</a:t>
            </a:r>
          </a:p>
          <a:p>
            <a:pPr marL="227013" lvl="0" indent="-227013">
              <a:spcBef>
                <a:spcPct val="20000"/>
              </a:spcBef>
              <a:buClr>
                <a:srgbClr val="008000"/>
              </a:buClr>
              <a:buSzPct val="180000"/>
            </a:pPr>
            <a:r>
              <a:rPr lang="en-US" sz="2400" kern="0" dirty="0">
                <a:solidFill>
                  <a:srgbClr val="000000"/>
                </a:solidFill>
                <a:latin typeface="Calibri" panose="020F0502020204030204" pitchFamily="34" charset="0"/>
              </a:rPr>
              <a:t>• Sum currently authorized new and 	increased emissions from the project.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0" y="3333750"/>
                <a:ext cx="7162800" cy="1676400"/>
              </a:xfrm>
            </p:spPr>
            <p:txBody>
              <a:bodyPr/>
              <a:lstStyle/>
              <a:p>
                <a:pPr marL="0" indent="0">
                  <a:buNone/>
                </a:pPr>
                <a:r>
                  <a:rPr lang="en-US" b="1" dirty="0" smtClean="0"/>
                  <a:t>Is </a:t>
                </a:r>
                <a:r>
                  <a:rPr lang="en-US" b="1" dirty="0"/>
                  <a:t>the following inequality true? </a:t>
                </a:r>
                <a:r>
                  <a:rPr lang="en-US" sz="100" dirty="0" smtClean="0">
                    <a:noFill/>
                  </a:rPr>
                  <a:t>GLCmax divided by ESL less than or equal to project increase divided by proposed site wide emissions.  If No, then go to Step 7.  If Yes, then go to End.</a:t>
                </a:r>
                <a:endParaRPr lang="en-US" sz="100" dirty="0">
                  <a:noFill/>
                </a:endParaRPr>
              </a:p>
              <a:p>
                <a:pPr marL="0" indent="0">
                  <a:buNone/>
                </a:pPr>
                <a:r>
                  <a:rPr lang="en-US" b="1" dirty="0"/>
                  <a:t>	</a:t>
                </a:r>
                <a:r>
                  <a:rPr lang="en-US" dirty="0"/>
                  <a:t> </a:t>
                </a:r>
                <a14:m>
                  <m:oMath xmlns:m="http://schemas.openxmlformats.org/officeDocument/2006/math">
                    <m:f>
                      <m:fPr>
                        <m:ctrlPr>
                          <a:rPr lang="en-US" i="1">
                            <a:latin typeface="Cambria Math"/>
                          </a:rPr>
                        </m:ctrlPr>
                      </m:fPr>
                      <m:num>
                        <m:sSub>
                          <m:sSubPr>
                            <m:ctrlPr>
                              <a:rPr lang="en-US" i="1">
                                <a:latin typeface="Cambria Math"/>
                              </a:rPr>
                            </m:ctrlPr>
                          </m:sSubPr>
                          <m:e>
                            <m:r>
                              <a:rPr lang="en-US" i="1">
                                <a:latin typeface="Cambria Math"/>
                              </a:rPr>
                              <m:t>𝐺𝐿𝐶</m:t>
                            </m:r>
                          </m:e>
                          <m:sub>
                            <m:r>
                              <a:rPr lang="en-US" i="1">
                                <a:latin typeface="Cambria Math"/>
                              </a:rPr>
                              <m:t>𝑚𝑎𝑥</m:t>
                            </m:r>
                          </m:sub>
                        </m:sSub>
                      </m:num>
                      <m:den>
                        <m:r>
                          <a:rPr lang="en-US" i="1">
                            <a:latin typeface="Cambria Math"/>
                          </a:rPr>
                          <m:t>𝐸𝑆𝐿</m:t>
                        </m:r>
                      </m:den>
                    </m:f>
                    <m:r>
                      <a:rPr lang="en-US" i="1">
                        <a:latin typeface="Cambria Math"/>
                      </a:rPr>
                      <m:t>≤</m:t>
                    </m:r>
                    <m:f>
                      <m:fPr>
                        <m:ctrlPr>
                          <a:rPr lang="en-US" i="1">
                            <a:latin typeface="Cambria Math"/>
                          </a:rPr>
                        </m:ctrlPr>
                      </m:fPr>
                      <m:num>
                        <m:sSub>
                          <m:sSubPr>
                            <m:ctrlPr>
                              <a:rPr lang="en-US" i="1">
                                <a:latin typeface="Cambria Math"/>
                              </a:rPr>
                            </m:ctrlPr>
                          </m:sSubPr>
                          <m:e>
                            <m:r>
                              <a:rPr lang="en-US" i="1">
                                <a:latin typeface="Cambria Math"/>
                              </a:rPr>
                              <m:t>𝐸𝑅</m:t>
                            </m:r>
                          </m:e>
                          <m:sub>
                            <m:r>
                              <a:rPr lang="en-US" i="1">
                                <a:latin typeface="Cambria Math"/>
                              </a:rPr>
                              <m:t>𝑃</m:t>
                            </m:r>
                          </m:sub>
                        </m:sSub>
                      </m:num>
                      <m:den>
                        <m:sSub>
                          <m:sSubPr>
                            <m:ctrlPr>
                              <a:rPr lang="en-US" i="1">
                                <a:latin typeface="Cambria Math"/>
                              </a:rPr>
                            </m:ctrlPr>
                          </m:sSubPr>
                          <m:e>
                            <m:r>
                              <a:rPr lang="en-US" i="1">
                                <a:latin typeface="Cambria Math"/>
                              </a:rPr>
                              <m:t>𝐸𝑅</m:t>
                            </m:r>
                          </m:e>
                          <m:sub>
                            <m:r>
                              <a:rPr lang="en-US" i="1">
                                <a:latin typeface="Cambria Math"/>
                              </a:rPr>
                              <m:t>𝑆</m:t>
                            </m:r>
                          </m:sub>
                        </m:sSub>
                      </m:den>
                    </m:f>
                  </m:oMath>
                </a14:m>
                <a:endParaRPr lang="en-US" b="1" dirty="0"/>
              </a:p>
              <a:p>
                <a:pPr marL="0" indent="0">
                  <a:buNone/>
                </a:pPr>
                <a:r>
                  <a:rPr lang="en-US" b="1" dirty="0"/>
                  <a:t>If “No” </a:t>
                </a:r>
                <a:r>
                  <a:rPr lang="en-US" dirty="0"/>
                  <a:t>→ </a:t>
                </a:r>
                <a:r>
                  <a:rPr lang="en-US" b="1" dirty="0"/>
                  <a:t>Step 7.  If “Yes” </a:t>
                </a:r>
                <a:r>
                  <a:rPr lang="en-US" dirty="0"/>
                  <a:t>→ </a:t>
                </a:r>
                <a:r>
                  <a:rPr lang="en-US" b="1" dirty="0"/>
                  <a:t>End</a:t>
                </a:r>
                <a:r>
                  <a:rPr lang="en-US" b="1"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0" y="3333750"/>
                <a:ext cx="7162800" cy="1676400"/>
              </a:xfrm>
              <a:blipFill rotWithShape="1">
                <a:blip r:embed="rId3"/>
                <a:stretch>
                  <a:fillRect l="-1277" t="-2909" b="-2182"/>
                </a:stretch>
              </a:blipFill>
            </p:spPr>
            <p:txBody>
              <a:bodyPr/>
              <a:lstStyle/>
              <a:p>
                <a:r>
                  <a:rPr lang="en-US">
                    <a:noFill/>
                  </a:rPr>
                  <a:t> </a:t>
                </a:r>
              </a:p>
            </p:txBody>
          </p:sp>
        </mc:Fallback>
      </mc:AlternateContent>
    </p:spTree>
    <p:extLst>
      <p:ext uri="{BB962C8B-B14F-4D97-AF65-F5344CB8AC3E}">
        <p14:creationId xmlns:p14="http://schemas.microsoft.com/office/powerpoint/2010/main" val="11160483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Steps Removed</a:t>
            </a:r>
            <a:endParaRPr lang="en-US" sz="4000" dirty="0"/>
          </a:p>
        </p:txBody>
      </p:sp>
      <p:sp>
        <p:nvSpPr>
          <p:cNvPr id="5" name="Freeform 4"/>
          <p:cNvSpPr/>
          <p:nvPr/>
        </p:nvSpPr>
        <p:spPr>
          <a:xfrm>
            <a:off x="2743200" y="1429723"/>
            <a:ext cx="4876800" cy="546792"/>
          </a:xfrm>
          <a:custGeom>
            <a:avLst/>
            <a:gdLst>
              <a:gd name="connsiteX0" fmla="*/ 0 w 4876800"/>
              <a:gd name="connsiteY0" fmla="*/ 91134 h 546792"/>
              <a:gd name="connsiteX1" fmla="*/ 91134 w 4876800"/>
              <a:gd name="connsiteY1" fmla="*/ 0 h 546792"/>
              <a:gd name="connsiteX2" fmla="*/ 4785666 w 4876800"/>
              <a:gd name="connsiteY2" fmla="*/ 0 h 546792"/>
              <a:gd name="connsiteX3" fmla="*/ 4876800 w 4876800"/>
              <a:gd name="connsiteY3" fmla="*/ 91134 h 546792"/>
              <a:gd name="connsiteX4" fmla="*/ 4876800 w 4876800"/>
              <a:gd name="connsiteY4" fmla="*/ 455658 h 546792"/>
              <a:gd name="connsiteX5" fmla="*/ 4785666 w 4876800"/>
              <a:gd name="connsiteY5" fmla="*/ 546792 h 546792"/>
              <a:gd name="connsiteX6" fmla="*/ 91134 w 4876800"/>
              <a:gd name="connsiteY6" fmla="*/ 546792 h 546792"/>
              <a:gd name="connsiteX7" fmla="*/ 0 w 4876800"/>
              <a:gd name="connsiteY7" fmla="*/ 455658 h 546792"/>
              <a:gd name="connsiteX8" fmla="*/ 0 w 4876800"/>
              <a:gd name="connsiteY8" fmla="*/ 91134 h 54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546792">
                <a:moveTo>
                  <a:pt x="0" y="91134"/>
                </a:moveTo>
                <a:cubicBezTo>
                  <a:pt x="0" y="40802"/>
                  <a:pt x="40802" y="0"/>
                  <a:pt x="91134" y="0"/>
                </a:cubicBezTo>
                <a:lnTo>
                  <a:pt x="4785666" y="0"/>
                </a:lnTo>
                <a:cubicBezTo>
                  <a:pt x="4835998" y="0"/>
                  <a:pt x="4876800" y="40802"/>
                  <a:pt x="4876800" y="91134"/>
                </a:cubicBezTo>
                <a:lnTo>
                  <a:pt x="4876800" y="455658"/>
                </a:lnTo>
                <a:cubicBezTo>
                  <a:pt x="4876800" y="505990"/>
                  <a:pt x="4835998" y="546792"/>
                  <a:pt x="4785666" y="546792"/>
                </a:cubicBezTo>
                <a:lnTo>
                  <a:pt x="91134" y="546792"/>
                </a:lnTo>
                <a:cubicBezTo>
                  <a:pt x="40802" y="546792"/>
                  <a:pt x="0" y="505990"/>
                  <a:pt x="0" y="455658"/>
                </a:cubicBezTo>
                <a:lnTo>
                  <a:pt x="0" y="91134"/>
                </a:lnTo>
                <a:close/>
              </a:path>
            </a:pathLst>
          </a:custGeom>
          <a:solidFill>
            <a:srgbClr val="2D2D8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8132" tIns="118132" rIns="118132" bIns="118132" numCol="1" spcCol="1270" anchor="ctr" anchorCtr="0">
            <a:noAutofit/>
          </a:bodyPr>
          <a:lstStyle/>
          <a:p>
            <a:pPr lvl="0" algn="l" defTabSz="1066800" rtl="0">
              <a:lnSpc>
                <a:spcPct val="90000"/>
              </a:lnSpc>
              <a:spcBef>
                <a:spcPct val="0"/>
              </a:spcBef>
              <a:spcAft>
                <a:spcPct val="35000"/>
              </a:spcAft>
            </a:pPr>
            <a:r>
              <a:rPr lang="en-US" sz="2400" kern="1200" dirty="0" smtClean="0"/>
              <a:t>Step 2 Toxicology Screening List</a:t>
            </a:r>
            <a:endParaRPr lang="en-US" sz="2400" kern="1200" dirty="0"/>
          </a:p>
        </p:txBody>
      </p:sp>
      <p:sp>
        <p:nvSpPr>
          <p:cNvPr id="6" name="Freeform 5"/>
          <p:cNvSpPr/>
          <p:nvPr/>
        </p:nvSpPr>
        <p:spPr>
          <a:xfrm>
            <a:off x="2743200" y="1990535"/>
            <a:ext cx="4876800" cy="546792"/>
          </a:xfrm>
          <a:custGeom>
            <a:avLst/>
            <a:gdLst>
              <a:gd name="connsiteX0" fmla="*/ 0 w 4876800"/>
              <a:gd name="connsiteY0" fmla="*/ 91134 h 546792"/>
              <a:gd name="connsiteX1" fmla="*/ 91134 w 4876800"/>
              <a:gd name="connsiteY1" fmla="*/ 0 h 546792"/>
              <a:gd name="connsiteX2" fmla="*/ 4785666 w 4876800"/>
              <a:gd name="connsiteY2" fmla="*/ 0 h 546792"/>
              <a:gd name="connsiteX3" fmla="*/ 4876800 w 4876800"/>
              <a:gd name="connsiteY3" fmla="*/ 91134 h 546792"/>
              <a:gd name="connsiteX4" fmla="*/ 4876800 w 4876800"/>
              <a:gd name="connsiteY4" fmla="*/ 455658 h 546792"/>
              <a:gd name="connsiteX5" fmla="*/ 4785666 w 4876800"/>
              <a:gd name="connsiteY5" fmla="*/ 546792 h 546792"/>
              <a:gd name="connsiteX6" fmla="*/ 91134 w 4876800"/>
              <a:gd name="connsiteY6" fmla="*/ 546792 h 546792"/>
              <a:gd name="connsiteX7" fmla="*/ 0 w 4876800"/>
              <a:gd name="connsiteY7" fmla="*/ 455658 h 546792"/>
              <a:gd name="connsiteX8" fmla="*/ 0 w 4876800"/>
              <a:gd name="connsiteY8" fmla="*/ 91134 h 54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546792">
                <a:moveTo>
                  <a:pt x="0" y="91134"/>
                </a:moveTo>
                <a:cubicBezTo>
                  <a:pt x="0" y="40802"/>
                  <a:pt x="40802" y="0"/>
                  <a:pt x="91134" y="0"/>
                </a:cubicBezTo>
                <a:lnTo>
                  <a:pt x="4785666" y="0"/>
                </a:lnTo>
                <a:cubicBezTo>
                  <a:pt x="4835998" y="0"/>
                  <a:pt x="4876800" y="40802"/>
                  <a:pt x="4876800" y="91134"/>
                </a:cubicBezTo>
                <a:lnTo>
                  <a:pt x="4876800" y="455658"/>
                </a:lnTo>
                <a:cubicBezTo>
                  <a:pt x="4876800" y="505990"/>
                  <a:pt x="4835998" y="546792"/>
                  <a:pt x="4785666" y="546792"/>
                </a:cubicBezTo>
                <a:lnTo>
                  <a:pt x="91134" y="546792"/>
                </a:lnTo>
                <a:cubicBezTo>
                  <a:pt x="40802" y="546792"/>
                  <a:pt x="0" y="505990"/>
                  <a:pt x="0" y="455658"/>
                </a:cubicBezTo>
                <a:lnTo>
                  <a:pt x="0" y="91134"/>
                </a:lnTo>
                <a:close/>
              </a:path>
            </a:pathLst>
          </a:custGeom>
          <a:solidFill>
            <a:srgbClr val="2D2D8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8132" tIns="118132" rIns="118132" bIns="118132" numCol="1" spcCol="1270" anchor="ctr" anchorCtr="0">
            <a:noAutofit/>
          </a:bodyPr>
          <a:lstStyle/>
          <a:p>
            <a:pPr lvl="0" algn="l" defTabSz="1066800" rtl="0">
              <a:lnSpc>
                <a:spcPct val="90000"/>
              </a:lnSpc>
              <a:spcBef>
                <a:spcPct val="0"/>
              </a:spcBef>
              <a:spcAft>
                <a:spcPct val="35000"/>
              </a:spcAft>
            </a:pPr>
            <a:r>
              <a:rPr lang="en-US" sz="2400" kern="1200" dirty="0" smtClean="0"/>
              <a:t>Step 3 APWL</a:t>
            </a:r>
            <a:endParaRPr lang="en-US" sz="2400" kern="1200" dirty="0"/>
          </a:p>
        </p:txBody>
      </p:sp>
      <p:sp>
        <p:nvSpPr>
          <p:cNvPr id="7" name="Freeform 6"/>
          <p:cNvSpPr/>
          <p:nvPr/>
        </p:nvSpPr>
        <p:spPr>
          <a:xfrm>
            <a:off x="2743200" y="2551348"/>
            <a:ext cx="4876800" cy="546792"/>
          </a:xfrm>
          <a:custGeom>
            <a:avLst/>
            <a:gdLst>
              <a:gd name="connsiteX0" fmla="*/ 0 w 4876800"/>
              <a:gd name="connsiteY0" fmla="*/ 91134 h 546792"/>
              <a:gd name="connsiteX1" fmla="*/ 91134 w 4876800"/>
              <a:gd name="connsiteY1" fmla="*/ 0 h 546792"/>
              <a:gd name="connsiteX2" fmla="*/ 4785666 w 4876800"/>
              <a:gd name="connsiteY2" fmla="*/ 0 h 546792"/>
              <a:gd name="connsiteX3" fmla="*/ 4876800 w 4876800"/>
              <a:gd name="connsiteY3" fmla="*/ 91134 h 546792"/>
              <a:gd name="connsiteX4" fmla="*/ 4876800 w 4876800"/>
              <a:gd name="connsiteY4" fmla="*/ 455658 h 546792"/>
              <a:gd name="connsiteX5" fmla="*/ 4785666 w 4876800"/>
              <a:gd name="connsiteY5" fmla="*/ 546792 h 546792"/>
              <a:gd name="connsiteX6" fmla="*/ 91134 w 4876800"/>
              <a:gd name="connsiteY6" fmla="*/ 546792 h 546792"/>
              <a:gd name="connsiteX7" fmla="*/ 0 w 4876800"/>
              <a:gd name="connsiteY7" fmla="*/ 455658 h 546792"/>
              <a:gd name="connsiteX8" fmla="*/ 0 w 4876800"/>
              <a:gd name="connsiteY8" fmla="*/ 91134 h 54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546792">
                <a:moveTo>
                  <a:pt x="0" y="91134"/>
                </a:moveTo>
                <a:cubicBezTo>
                  <a:pt x="0" y="40802"/>
                  <a:pt x="40802" y="0"/>
                  <a:pt x="91134" y="0"/>
                </a:cubicBezTo>
                <a:lnTo>
                  <a:pt x="4785666" y="0"/>
                </a:lnTo>
                <a:cubicBezTo>
                  <a:pt x="4835998" y="0"/>
                  <a:pt x="4876800" y="40802"/>
                  <a:pt x="4876800" y="91134"/>
                </a:cubicBezTo>
                <a:lnTo>
                  <a:pt x="4876800" y="455658"/>
                </a:lnTo>
                <a:cubicBezTo>
                  <a:pt x="4876800" y="505990"/>
                  <a:pt x="4835998" y="546792"/>
                  <a:pt x="4785666" y="546792"/>
                </a:cubicBezTo>
                <a:lnTo>
                  <a:pt x="91134" y="546792"/>
                </a:lnTo>
                <a:cubicBezTo>
                  <a:pt x="40802" y="546792"/>
                  <a:pt x="0" y="505990"/>
                  <a:pt x="0" y="455658"/>
                </a:cubicBezTo>
                <a:lnTo>
                  <a:pt x="0" y="91134"/>
                </a:lnTo>
                <a:close/>
              </a:path>
            </a:pathLst>
          </a:custGeom>
          <a:solidFill>
            <a:srgbClr val="2D2D8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8132" tIns="118132" rIns="118132" bIns="118132" numCol="1" spcCol="1270" anchor="ctr" anchorCtr="0">
            <a:noAutofit/>
          </a:bodyPr>
          <a:lstStyle/>
          <a:p>
            <a:pPr lvl="0" algn="l" defTabSz="1066800" rtl="0">
              <a:lnSpc>
                <a:spcPct val="90000"/>
              </a:lnSpc>
              <a:spcBef>
                <a:spcPct val="0"/>
              </a:spcBef>
              <a:spcAft>
                <a:spcPct val="35000"/>
              </a:spcAft>
            </a:pPr>
            <a:r>
              <a:rPr lang="en-US" sz="2400" kern="1200" dirty="0" smtClean="0"/>
              <a:t>Step 6 Chemical Substitution</a:t>
            </a:r>
            <a:endParaRPr lang="en-US" sz="2400" kern="1200" dirty="0"/>
          </a:p>
        </p:txBody>
      </p:sp>
      <p:sp>
        <p:nvSpPr>
          <p:cNvPr id="8" name="Freeform 7"/>
          <p:cNvSpPr/>
          <p:nvPr/>
        </p:nvSpPr>
        <p:spPr>
          <a:xfrm>
            <a:off x="2743200" y="3112160"/>
            <a:ext cx="4876800" cy="546792"/>
          </a:xfrm>
          <a:custGeom>
            <a:avLst/>
            <a:gdLst>
              <a:gd name="connsiteX0" fmla="*/ 0 w 4876800"/>
              <a:gd name="connsiteY0" fmla="*/ 91134 h 546792"/>
              <a:gd name="connsiteX1" fmla="*/ 91134 w 4876800"/>
              <a:gd name="connsiteY1" fmla="*/ 0 h 546792"/>
              <a:gd name="connsiteX2" fmla="*/ 4785666 w 4876800"/>
              <a:gd name="connsiteY2" fmla="*/ 0 h 546792"/>
              <a:gd name="connsiteX3" fmla="*/ 4876800 w 4876800"/>
              <a:gd name="connsiteY3" fmla="*/ 91134 h 546792"/>
              <a:gd name="connsiteX4" fmla="*/ 4876800 w 4876800"/>
              <a:gd name="connsiteY4" fmla="*/ 455658 h 546792"/>
              <a:gd name="connsiteX5" fmla="*/ 4785666 w 4876800"/>
              <a:gd name="connsiteY5" fmla="*/ 546792 h 546792"/>
              <a:gd name="connsiteX6" fmla="*/ 91134 w 4876800"/>
              <a:gd name="connsiteY6" fmla="*/ 546792 h 546792"/>
              <a:gd name="connsiteX7" fmla="*/ 0 w 4876800"/>
              <a:gd name="connsiteY7" fmla="*/ 455658 h 546792"/>
              <a:gd name="connsiteX8" fmla="*/ 0 w 4876800"/>
              <a:gd name="connsiteY8" fmla="*/ 91134 h 54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546792">
                <a:moveTo>
                  <a:pt x="0" y="91134"/>
                </a:moveTo>
                <a:cubicBezTo>
                  <a:pt x="0" y="40802"/>
                  <a:pt x="40802" y="0"/>
                  <a:pt x="91134" y="0"/>
                </a:cubicBezTo>
                <a:lnTo>
                  <a:pt x="4785666" y="0"/>
                </a:lnTo>
                <a:cubicBezTo>
                  <a:pt x="4835998" y="0"/>
                  <a:pt x="4876800" y="40802"/>
                  <a:pt x="4876800" y="91134"/>
                </a:cubicBezTo>
                <a:lnTo>
                  <a:pt x="4876800" y="455658"/>
                </a:lnTo>
                <a:cubicBezTo>
                  <a:pt x="4876800" y="505990"/>
                  <a:pt x="4835998" y="546792"/>
                  <a:pt x="4785666" y="546792"/>
                </a:cubicBezTo>
                <a:lnTo>
                  <a:pt x="91134" y="546792"/>
                </a:lnTo>
                <a:cubicBezTo>
                  <a:pt x="40802" y="546792"/>
                  <a:pt x="0" y="505990"/>
                  <a:pt x="0" y="455658"/>
                </a:cubicBezTo>
                <a:lnTo>
                  <a:pt x="0" y="91134"/>
                </a:lnTo>
                <a:close/>
              </a:path>
            </a:pathLst>
          </a:custGeom>
          <a:solidFill>
            <a:srgbClr val="2D2D8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8132" tIns="118132" rIns="118132" bIns="118132" numCol="1" spcCol="1270" anchor="ctr" anchorCtr="0">
            <a:noAutofit/>
          </a:bodyPr>
          <a:lstStyle/>
          <a:p>
            <a:pPr lvl="0" algn="l" defTabSz="1066800" rtl="0">
              <a:lnSpc>
                <a:spcPct val="90000"/>
              </a:lnSpc>
              <a:spcBef>
                <a:spcPct val="0"/>
              </a:spcBef>
              <a:spcAft>
                <a:spcPct val="35000"/>
              </a:spcAft>
            </a:pPr>
            <a:r>
              <a:rPr lang="en-US" sz="2400" kern="1200" dirty="0" smtClean="0"/>
              <a:t>Step 7 Annual Reduction</a:t>
            </a:r>
            <a:endParaRPr lang="en-US" sz="2400" kern="1200" dirty="0"/>
          </a:p>
        </p:txBody>
      </p:sp>
      <p:sp>
        <p:nvSpPr>
          <p:cNvPr id="9" name="Freeform 8"/>
          <p:cNvSpPr/>
          <p:nvPr/>
        </p:nvSpPr>
        <p:spPr>
          <a:xfrm>
            <a:off x="2743200" y="3672973"/>
            <a:ext cx="4876800" cy="546792"/>
          </a:xfrm>
          <a:custGeom>
            <a:avLst/>
            <a:gdLst>
              <a:gd name="connsiteX0" fmla="*/ 0 w 4876800"/>
              <a:gd name="connsiteY0" fmla="*/ 91134 h 546792"/>
              <a:gd name="connsiteX1" fmla="*/ 91134 w 4876800"/>
              <a:gd name="connsiteY1" fmla="*/ 0 h 546792"/>
              <a:gd name="connsiteX2" fmla="*/ 4785666 w 4876800"/>
              <a:gd name="connsiteY2" fmla="*/ 0 h 546792"/>
              <a:gd name="connsiteX3" fmla="*/ 4876800 w 4876800"/>
              <a:gd name="connsiteY3" fmla="*/ 91134 h 546792"/>
              <a:gd name="connsiteX4" fmla="*/ 4876800 w 4876800"/>
              <a:gd name="connsiteY4" fmla="*/ 455658 h 546792"/>
              <a:gd name="connsiteX5" fmla="*/ 4785666 w 4876800"/>
              <a:gd name="connsiteY5" fmla="*/ 546792 h 546792"/>
              <a:gd name="connsiteX6" fmla="*/ 91134 w 4876800"/>
              <a:gd name="connsiteY6" fmla="*/ 546792 h 546792"/>
              <a:gd name="connsiteX7" fmla="*/ 0 w 4876800"/>
              <a:gd name="connsiteY7" fmla="*/ 455658 h 546792"/>
              <a:gd name="connsiteX8" fmla="*/ 0 w 4876800"/>
              <a:gd name="connsiteY8" fmla="*/ 91134 h 54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546792">
                <a:moveTo>
                  <a:pt x="0" y="91134"/>
                </a:moveTo>
                <a:cubicBezTo>
                  <a:pt x="0" y="40802"/>
                  <a:pt x="40802" y="0"/>
                  <a:pt x="91134" y="0"/>
                </a:cubicBezTo>
                <a:lnTo>
                  <a:pt x="4785666" y="0"/>
                </a:lnTo>
                <a:cubicBezTo>
                  <a:pt x="4835998" y="0"/>
                  <a:pt x="4876800" y="40802"/>
                  <a:pt x="4876800" y="91134"/>
                </a:cubicBezTo>
                <a:lnTo>
                  <a:pt x="4876800" y="455658"/>
                </a:lnTo>
                <a:cubicBezTo>
                  <a:pt x="4876800" y="505990"/>
                  <a:pt x="4835998" y="546792"/>
                  <a:pt x="4785666" y="546792"/>
                </a:cubicBezTo>
                <a:lnTo>
                  <a:pt x="91134" y="546792"/>
                </a:lnTo>
                <a:cubicBezTo>
                  <a:pt x="40802" y="546792"/>
                  <a:pt x="0" y="505990"/>
                  <a:pt x="0" y="455658"/>
                </a:cubicBezTo>
                <a:lnTo>
                  <a:pt x="0" y="91134"/>
                </a:lnTo>
                <a:close/>
              </a:path>
            </a:pathLst>
          </a:custGeom>
          <a:solidFill>
            <a:srgbClr val="2D2D8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8132" tIns="118132" rIns="118132" bIns="118132" numCol="1" spcCol="1270" anchor="ctr" anchorCtr="0">
            <a:noAutofit/>
          </a:bodyPr>
          <a:lstStyle/>
          <a:p>
            <a:pPr lvl="0" algn="l" defTabSz="1066800" rtl="0">
              <a:lnSpc>
                <a:spcPct val="90000"/>
              </a:lnSpc>
              <a:spcBef>
                <a:spcPct val="0"/>
              </a:spcBef>
              <a:spcAft>
                <a:spcPct val="35000"/>
              </a:spcAft>
            </a:pPr>
            <a:r>
              <a:rPr lang="en-US" sz="2400" kern="1200" dirty="0" smtClean="0"/>
              <a:t>Step 8 Permit or Project Modeling</a:t>
            </a:r>
            <a:endParaRPr lang="en-US" sz="2400" kern="1200" dirty="0"/>
          </a:p>
        </p:txBody>
      </p:sp>
      <p:sp>
        <p:nvSpPr>
          <p:cNvPr id="10" name="Freeform 9"/>
          <p:cNvSpPr/>
          <p:nvPr/>
        </p:nvSpPr>
        <p:spPr>
          <a:xfrm>
            <a:off x="2743200" y="4233785"/>
            <a:ext cx="4876800" cy="546792"/>
          </a:xfrm>
          <a:custGeom>
            <a:avLst/>
            <a:gdLst>
              <a:gd name="connsiteX0" fmla="*/ 0 w 4876800"/>
              <a:gd name="connsiteY0" fmla="*/ 91134 h 546792"/>
              <a:gd name="connsiteX1" fmla="*/ 91134 w 4876800"/>
              <a:gd name="connsiteY1" fmla="*/ 0 h 546792"/>
              <a:gd name="connsiteX2" fmla="*/ 4785666 w 4876800"/>
              <a:gd name="connsiteY2" fmla="*/ 0 h 546792"/>
              <a:gd name="connsiteX3" fmla="*/ 4876800 w 4876800"/>
              <a:gd name="connsiteY3" fmla="*/ 91134 h 546792"/>
              <a:gd name="connsiteX4" fmla="*/ 4876800 w 4876800"/>
              <a:gd name="connsiteY4" fmla="*/ 455658 h 546792"/>
              <a:gd name="connsiteX5" fmla="*/ 4785666 w 4876800"/>
              <a:gd name="connsiteY5" fmla="*/ 546792 h 546792"/>
              <a:gd name="connsiteX6" fmla="*/ 91134 w 4876800"/>
              <a:gd name="connsiteY6" fmla="*/ 546792 h 546792"/>
              <a:gd name="connsiteX7" fmla="*/ 0 w 4876800"/>
              <a:gd name="connsiteY7" fmla="*/ 455658 h 546792"/>
              <a:gd name="connsiteX8" fmla="*/ 0 w 4876800"/>
              <a:gd name="connsiteY8" fmla="*/ 91134 h 54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546792">
                <a:moveTo>
                  <a:pt x="0" y="91134"/>
                </a:moveTo>
                <a:cubicBezTo>
                  <a:pt x="0" y="40802"/>
                  <a:pt x="40802" y="0"/>
                  <a:pt x="91134" y="0"/>
                </a:cubicBezTo>
                <a:lnTo>
                  <a:pt x="4785666" y="0"/>
                </a:lnTo>
                <a:cubicBezTo>
                  <a:pt x="4835998" y="0"/>
                  <a:pt x="4876800" y="40802"/>
                  <a:pt x="4876800" y="91134"/>
                </a:cubicBezTo>
                <a:lnTo>
                  <a:pt x="4876800" y="455658"/>
                </a:lnTo>
                <a:cubicBezTo>
                  <a:pt x="4876800" y="505990"/>
                  <a:pt x="4835998" y="546792"/>
                  <a:pt x="4785666" y="546792"/>
                </a:cubicBezTo>
                <a:lnTo>
                  <a:pt x="91134" y="546792"/>
                </a:lnTo>
                <a:cubicBezTo>
                  <a:pt x="40802" y="546792"/>
                  <a:pt x="0" y="505990"/>
                  <a:pt x="0" y="455658"/>
                </a:cubicBezTo>
                <a:lnTo>
                  <a:pt x="0" y="91134"/>
                </a:lnTo>
                <a:close/>
              </a:path>
            </a:pathLst>
          </a:custGeom>
          <a:solidFill>
            <a:srgbClr val="2D2D8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8132" tIns="118132" rIns="118132" bIns="118132" numCol="1" spcCol="1270" anchor="ctr" anchorCtr="0">
            <a:noAutofit/>
          </a:bodyPr>
          <a:lstStyle/>
          <a:p>
            <a:pPr lvl="0" algn="l" defTabSz="1066800" rtl="0">
              <a:lnSpc>
                <a:spcPct val="90000"/>
              </a:lnSpc>
              <a:spcBef>
                <a:spcPct val="0"/>
              </a:spcBef>
              <a:spcAft>
                <a:spcPct val="35000"/>
              </a:spcAft>
            </a:pPr>
            <a:r>
              <a:rPr lang="en-US" sz="2400" kern="1200" dirty="0" smtClean="0"/>
              <a:t>Steps 9B and 9C Permit Modeling</a:t>
            </a:r>
            <a:endParaRPr lang="en-US" sz="2400" kern="1200" dirty="0"/>
          </a:p>
        </p:txBody>
      </p:sp>
    </p:spTree>
    <p:extLst>
      <p:ext uri="{BB962C8B-B14F-4D97-AF65-F5344CB8AC3E}">
        <p14:creationId xmlns:p14="http://schemas.microsoft.com/office/powerpoint/2010/main" val="10951421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Technical Change 10% Step</a:t>
            </a:r>
            <a:endParaRPr lang="en-US" sz="4000" dirty="0"/>
          </a:p>
        </p:txBody>
      </p:sp>
      <mc:AlternateContent xmlns:mc="http://schemas.openxmlformats.org/markup-compatibility/2006" xmlns:a14="http://schemas.microsoft.com/office/drawing/2010/main">
        <mc:Choice Requires="a14">
          <p:sp>
            <p:nvSpPr>
              <p:cNvPr id="3" name="Content Placeholder 2" descr="Equation:  0.1 multiplied by the following multiplications [(ER1 divided by Etotal) multiplied by (ESL divided by X1) plus ER2 divided by Etotal multiplied by (ESL divided by X2)&#10;&#10; Inequality comparison:  (Xi multiplied by ERi) less than or equal to 0.1 multiplied by ESL&#10;&#10;Additional information can be found in the speaker notes."/>
              <p:cNvSpPr>
                <a:spLocks noGrp="1"/>
              </p:cNvSpPr>
              <p:nvPr>
                <p:ph idx="1"/>
              </p:nvPr>
            </p:nvSpPr>
            <p:spPr>
              <a:xfrm>
                <a:off x="1524000" y="1255514"/>
                <a:ext cx="7162800" cy="2535436"/>
              </a:xfrm>
            </p:spPr>
            <p:txBody>
              <a:bodyPr/>
              <a:lstStyle/>
              <a:p>
                <a:pPr marL="0" indent="0">
                  <a:buNone/>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a:rPr>
                          </m:ctrlPr>
                        </m:sSubPr>
                        <m:e>
                          <m:r>
                            <a:rPr lang="en-US" i="1">
                              <a:solidFill>
                                <a:schemeClr val="tx1"/>
                              </a:solidFill>
                              <a:latin typeface="Cambria Math"/>
                            </a:rPr>
                            <m:t>𝐸</m:t>
                          </m:r>
                        </m:e>
                        <m:sub>
                          <m:r>
                            <a:rPr lang="en-US" i="1">
                              <a:solidFill>
                                <a:schemeClr val="tx1"/>
                              </a:solidFill>
                              <a:latin typeface="Cambria Math"/>
                            </a:rPr>
                            <m:t>𝑖</m:t>
                          </m:r>
                          <m:r>
                            <a:rPr lang="en-US" i="1">
                              <a:solidFill>
                                <a:schemeClr val="tx1"/>
                              </a:solidFill>
                              <a:latin typeface="Cambria Math"/>
                            </a:rPr>
                            <m:t>−</m:t>
                          </m:r>
                          <m:r>
                            <a:rPr lang="en-US" i="1">
                              <a:solidFill>
                                <a:schemeClr val="tx1"/>
                              </a:solidFill>
                              <a:latin typeface="Cambria Math"/>
                            </a:rPr>
                            <m:t>𝑛</m:t>
                          </m:r>
                        </m:sub>
                      </m:sSub>
                      <m:r>
                        <a:rPr lang="en-US" i="1">
                          <a:solidFill>
                            <a:schemeClr val="tx1"/>
                          </a:solidFill>
                          <a:latin typeface="Cambria Math"/>
                        </a:rPr>
                        <m:t>=0.1</m:t>
                      </m:r>
                      <m:d>
                        <m:dPr>
                          <m:begChr m:val="["/>
                          <m:endChr m:val="]"/>
                          <m:ctrlPr>
                            <a:rPr lang="en-US" i="1">
                              <a:solidFill>
                                <a:schemeClr val="tx1"/>
                              </a:solidFill>
                              <a:latin typeface="Cambria Math"/>
                            </a:rPr>
                          </m:ctrlPr>
                        </m:dPr>
                        <m:e>
                          <m:f>
                            <m:fPr>
                              <m:ctrlPr>
                                <a:rPr lang="en-US" i="1">
                                  <a:solidFill>
                                    <a:schemeClr val="tx1"/>
                                  </a:solidFill>
                                  <a:latin typeface="Cambria Math"/>
                                </a:rPr>
                              </m:ctrlPr>
                            </m:fPr>
                            <m:num>
                              <m:sSub>
                                <m:sSubPr>
                                  <m:ctrlPr>
                                    <a:rPr lang="en-US" i="1">
                                      <a:solidFill>
                                        <a:schemeClr val="tx1"/>
                                      </a:solidFill>
                                      <a:latin typeface="Cambria Math"/>
                                    </a:rPr>
                                  </m:ctrlPr>
                                </m:sSubPr>
                                <m:e>
                                  <m:r>
                                    <a:rPr lang="en-US" i="1">
                                      <a:solidFill>
                                        <a:schemeClr val="tx1"/>
                                      </a:solidFill>
                                      <a:latin typeface="Cambria Math"/>
                                    </a:rPr>
                                    <m:t>𝐸𝑅</m:t>
                                  </m:r>
                                </m:e>
                                <m:sub>
                                  <m:r>
                                    <a:rPr lang="en-US" i="1">
                                      <a:solidFill>
                                        <a:schemeClr val="tx1"/>
                                      </a:solidFill>
                                      <a:latin typeface="Cambria Math"/>
                                    </a:rPr>
                                    <m:t>1</m:t>
                                  </m:r>
                                </m:sub>
                              </m:sSub>
                            </m:num>
                            <m:den>
                              <m:sSub>
                                <m:sSubPr>
                                  <m:ctrlPr>
                                    <a:rPr lang="en-US" i="1">
                                      <a:solidFill>
                                        <a:schemeClr val="tx1"/>
                                      </a:solidFill>
                                      <a:latin typeface="Cambria Math"/>
                                    </a:rPr>
                                  </m:ctrlPr>
                                </m:sSubPr>
                                <m:e>
                                  <m:r>
                                    <a:rPr lang="en-US" i="1">
                                      <a:solidFill>
                                        <a:schemeClr val="tx1"/>
                                      </a:solidFill>
                                      <a:latin typeface="Cambria Math"/>
                                    </a:rPr>
                                    <m:t>𝐸</m:t>
                                  </m:r>
                                </m:e>
                                <m:sub>
                                  <m:r>
                                    <a:rPr lang="en-US" i="1">
                                      <a:solidFill>
                                        <a:schemeClr val="tx1"/>
                                      </a:solidFill>
                                      <a:latin typeface="Cambria Math"/>
                                    </a:rPr>
                                    <m:t>𝑡𝑜𝑡𝑎𝑙</m:t>
                                  </m:r>
                                </m:sub>
                              </m:sSub>
                            </m:den>
                          </m:f>
                          <m:r>
                            <a:rPr lang="en-US" i="1">
                              <a:solidFill>
                                <a:schemeClr val="tx1"/>
                              </a:solidFill>
                              <a:latin typeface="Cambria Math"/>
                            </a:rPr>
                            <m:t>×</m:t>
                          </m:r>
                          <m:d>
                            <m:dPr>
                              <m:ctrlPr>
                                <a:rPr lang="en-US" i="1">
                                  <a:solidFill>
                                    <a:schemeClr val="tx1"/>
                                  </a:solidFill>
                                  <a:latin typeface="Cambria Math"/>
                                </a:rPr>
                              </m:ctrlPr>
                            </m:dPr>
                            <m:e>
                              <m:f>
                                <m:fPr>
                                  <m:ctrlPr>
                                    <a:rPr lang="en-US" i="1">
                                      <a:solidFill>
                                        <a:schemeClr val="tx1"/>
                                      </a:solidFill>
                                      <a:latin typeface="Cambria Math"/>
                                    </a:rPr>
                                  </m:ctrlPr>
                                </m:fPr>
                                <m:num>
                                  <m:r>
                                    <a:rPr lang="en-US" i="1">
                                      <a:solidFill>
                                        <a:schemeClr val="tx1"/>
                                      </a:solidFill>
                                      <a:latin typeface="Cambria Math"/>
                                    </a:rPr>
                                    <m:t>𝐸𝑆𝐿</m:t>
                                  </m:r>
                                </m:num>
                                <m:den>
                                  <m:sSub>
                                    <m:sSubPr>
                                      <m:ctrlPr>
                                        <a:rPr lang="en-US" i="1">
                                          <a:solidFill>
                                            <a:schemeClr val="tx1"/>
                                          </a:solidFill>
                                          <a:latin typeface="Cambria Math"/>
                                        </a:rPr>
                                      </m:ctrlPr>
                                    </m:sSubPr>
                                    <m:e>
                                      <m:r>
                                        <a:rPr lang="en-US" i="1">
                                          <a:solidFill>
                                            <a:schemeClr val="tx1"/>
                                          </a:solidFill>
                                          <a:latin typeface="Cambria Math"/>
                                        </a:rPr>
                                        <m:t>𝑋</m:t>
                                      </m:r>
                                    </m:e>
                                    <m:sub>
                                      <m:r>
                                        <a:rPr lang="en-US" i="1">
                                          <a:solidFill>
                                            <a:schemeClr val="tx1"/>
                                          </a:solidFill>
                                          <a:latin typeface="Cambria Math"/>
                                        </a:rPr>
                                        <m:t>1</m:t>
                                      </m:r>
                                    </m:sub>
                                  </m:sSub>
                                </m:den>
                              </m:f>
                            </m:e>
                          </m:d>
                          <m:r>
                            <a:rPr lang="en-US" i="1">
                              <a:solidFill>
                                <a:schemeClr val="tx1"/>
                              </a:solidFill>
                              <a:latin typeface="Cambria Math"/>
                            </a:rPr>
                            <m:t>+</m:t>
                          </m:r>
                          <m:f>
                            <m:fPr>
                              <m:ctrlPr>
                                <a:rPr lang="en-US" i="1">
                                  <a:solidFill>
                                    <a:schemeClr val="tx1"/>
                                  </a:solidFill>
                                  <a:latin typeface="Cambria Math"/>
                                </a:rPr>
                              </m:ctrlPr>
                            </m:fPr>
                            <m:num>
                              <m:sSub>
                                <m:sSubPr>
                                  <m:ctrlPr>
                                    <a:rPr lang="en-US" i="1">
                                      <a:solidFill>
                                        <a:schemeClr val="tx1"/>
                                      </a:solidFill>
                                      <a:latin typeface="Cambria Math"/>
                                    </a:rPr>
                                  </m:ctrlPr>
                                </m:sSubPr>
                                <m:e>
                                  <m:r>
                                    <a:rPr lang="en-US" i="1">
                                      <a:solidFill>
                                        <a:schemeClr val="tx1"/>
                                      </a:solidFill>
                                      <a:latin typeface="Cambria Math"/>
                                    </a:rPr>
                                    <m:t>𝐸𝑅</m:t>
                                  </m:r>
                                </m:e>
                                <m:sub>
                                  <m:r>
                                    <a:rPr lang="en-US" i="1">
                                      <a:solidFill>
                                        <a:schemeClr val="tx1"/>
                                      </a:solidFill>
                                      <a:latin typeface="Cambria Math"/>
                                    </a:rPr>
                                    <m:t>2</m:t>
                                  </m:r>
                                </m:sub>
                              </m:sSub>
                            </m:num>
                            <m:den>
                              <m:sSub>
                                <m:sSubPr>
                                  <m:ctrlPr>
                                    <a:rPr lang="en-US" i="1">
                                      <a:solidFill>
                                        <a:schemeClr val="tx1"/>
                                      </a:solidFill>
                                      <a:latin typeface="Cambria Math"/>
                                    </a:rPr>
                                  </m:ctrlPr>
                                </m:sSubPr>
                                <m:e>
                                  <m:r>
                                    <a:rPr lang="en-US" i="1">
                                      <a:solidFill>
                                        <a:schemeClr val="tx1"/>
                                      </a:solidFill>
                                      <a:latin typeface="Cambria Math"/>
                                    </a:rPr>
                                    <m:t>𝐸</m:t>
                                  </m:r>
                                </m:e>
                                <m:sub>
                                  <m:r>
                                    <a:rPr lang="en-US" i="1">
                                      <a:solidFill>
                                        <a:schemeClr val="tx1"/>
                                      </a:solidFill>
                                      <a:latin typeface="Cambria Math"/>
                                    </a:rPr>
                                    <m:t>𝑡𝑜𝑡𝑎𝑙</m:t>
                                  </m:r>
                                </m:sub>
                              </m:sSub>
                            </m:den>
                          </m:f>
                          <m:r>
                            <a:rPr lang="en-US" i="1">
                              <a:solidFill>
                                <a:schemeClr val="tx1"/>
                              </a:solidFill>
                              <a:latin typeface="Cambria Math"/>
                            </a:rPr>
                            <m:t>×</m:t>
                          </m:r>
                          <m:d>
                            <m:dPr>
                              <m:ctrlPr>
                                <a:rPr lang="en-US" i="1">
                                  <a:solidFill>
                                    <a:schemeClr val="tx1"/>
                                  </a:solidFill>
                                  <a:latin typeface="Cambria Math"/>
                                </a:rPr>
                              </m:ctrlPr>
                            </m:dPr>
                            <m:e>
                              <m:f>
                                <m:fPr>
                                  <m:ctrlPr>
                                    <a:rPr lang="en-US" i="1">
                                      <a:solidFill>
                                        <a:schemeClr val="tx1"/>
                                      </a:solidFill>
                                      <a:latin typeface="Cambria Math"/>
                                    </a:rPr>
                                  </m:ctrlPr>
                                </m:fPr>
                                <m:num>
                                  <m:r>
                                    <a:rPr lang="en-US" i="1">
                                      <a:solidFill>
                                        <a:schemeClr val="tx1"/>
                                      </a:solidFill>
                                      <a:latin typeface="Cambria Math"/>
                                    </a:rPr>
                                    <m:t>𝐸𝑆𝐿</m:t>
                                  </m:r>
                                </m:num>
                                <m:den>
                                  <m:sSub>
                                    <m:sSubPr>
                                      <m:ctrlPr>
                                        <a:rPr lang="en-US" i="1">
                                          <a:solidFill>
                                            <a:schemeClr val="tx1"/>
                                          </a:solidFill>
                                          <a:latin typeface="Cambria Math"/>
                                        </a:rPr>
                                      </m:ctrlPr>
                                    </m:sSubPr>
                                    <m:e>
                                      <m:r>
                                        <a:rPr lang="en-US" i="1">
                                          <a:solidFill>
                                            <a:schemeClr val="tx1"/>
                                          </a:solidFill>
                                          <a:latin typeface="Cambria Math"/>
                                        </a:rPr>
                                        <m:t>𝑋</m:t>
                                      </m:r>
                                    </m:e>
                                    <m:sub>
                                      <m:r>
                                        <a:rPr lang="en-US" i="1">
                                          <a:solidFill>
                                            <a:schemeClr val="tx1"/>
                                          </a:solidFill>
                                          <a:latin typeface="Cambria Math"/>
                                        </a:rPr>
                                        <m:t>2</m:t>
                                      </m:r>
                                    </m:sub>
                                  </m:sSub>
                                </m:den>
                              </m:f>
                            </m:e>
                          </m:d>
                        </m:e>
                      </m:d>
                    </m:oMath>
                  </m:oMathPara>
                </a14:m>
                <a:endParaRPr lang="en-US" dirty="0"/>
              </a:p>
              <a:p>
                <a:pPr marL="0" indent="0">
                  <a:buNone/>
                </a:pPr>
                <a:r>
                  <a:rPr lang="en-US" dirty="0" smtClean="0"/>
                  <a:t>	</a:t>
                </a:r>
              </a:p>
              <a:p>
                <a:pPr marL="0" indent="0">
                  <a:buNone/>
                </a:pPr>
                <a14:m>
                  <m:oMathPara xmlns:m="http://schemas.openxmlformats.org/officeDocument/2006/math">
                    <m:oMathParaPr>
                      <m:jc m:val="centerGroup"/>
                    </m:oMathParaPr>
                    <m:oMath xmlns:m="http://schemas.openxmlformats.org/officeDocument/2006/math">
                      <m:nary>
                        <m:naryPr>
                          <m:chr m:val="∑"/>
                          <m:limLoc m:val="undOvr"/>
                          <m:ctrlPr>
                            <a:rPr lang="en-US" i="1" smtClean="0">
                              <a:solidFill>
                                <a:schemeClr val="tx1"/>
                              </a:solidFill>
                              <a:latin typeface="Cambria Math"/>
                            </a:rPr>
                          </m:ctrlPr>
                        </m:naryPr>
                        <m:sub>
                          <m:r>
                            <a:rPr lang="en-US" i="1">
                              <a:solidFill>
                                <a:schemeClr val="tx1"/>
                              </a:solidFill>
                              <a:latin typeface="Cambria Math"/>
                            </a:rPr>
                            <m:t>𝑖</m:t>
                          </m:r>
                          <m:r>
                            <a:rPr lang="en-US" i="1">
                              <a:solidFill>
                                <a:schemeClr val="tx1"/>
                              </a:solidFill>
                              <a:latin typeface="Cambria Math"/>
                            </a:rPr>
                            <m:t>=1</m:t>
                          </m:r>
                        </m:sub>
                        <m:sup>
                          <m:r>
                            <a:rPr lang="en-US" i="1">
                              <a:solidFill>
                                <a:schemeClr val="tx1"/>
                              </a:solidFill>
                              <a:latin typeface="Cambria Math"/>
                            </a:rPr>
                            <m:t>𝑛</m:t>
                          </m:r>
                        </m:sup>
                        <m:e>
                          <m:r>
                            <a:rPr lang="en-US" i="1">
                              <a:solidFill>
                                <a:schemeClr val="tx1"/>
                              </a:solidFill>
                              <a:latin typeface="Cambria Math"/>
                            </a:rPr>
                            <m:t>(</m:t>
                          </m:r>
                          <m:sSub>
                            <m:sSubPr>
                              <m:ctrlPr>
                                <a:rPr lang="en-US" i="1">
                                  <a:solidFill>
                                    <a:schemeClr val="tx1"/>
                                  </a:solidFill>
                                  <a:latin typeface="Cambria Math"/>
                                </a:rPr>
                              </m:ctrlPr>
                            </m:sSubPr>
                            <m:e>
                              <m:r>
                                <a:rPr lang="en-US" i="1">
                                  <a:solidFill>
                                    <a:schemeClr val="tx1"/>
                                  </a:solidFill>
                                  <a:latin typeface="Cambria Math"/>
                                </a:rPr>
                                <m:t>𝑋</m:t>
                              </m:r>
                            </m:e>
                            <m:sub>
                              <m:r>
                                <a:rPr lang="en-US" i="1">
                                  <a:solidFill>
                                    <a:schemeClr val="tx1"/>
                                  </a:solidFill>
                                  <a:latin typeface="Cambria Math"/>
                                </a:rPr>
                                <m:t>𝑖</m:t>
                              </m:r>
                            </m:sub>
                          </m:sSub>
                          <m:r>
                            <a:rPr lang="en-US" i="1">
                              <a:solidFill>
                                <a:schemeClr val="tx1"/>
                              </a:solidFill>
                              <a:latin typeface="Cambria Math"/>
                            </a:rPr>
                            <m:t>∗</m:t>
                          </m:r>
                          <m:sSub>
                            <m:sSubPr>
                              <m:ctrlPr>
                                <a:rPr lang="en-US" i="1">
                                  <a:solidFill>
                                    <a:schemeClr val="tx1"/>
                                  </a:solidFill>
                                  <a:latin typeface="Cambria Math"/>
                                </a:rPr>
                              </m:ctrlPr>
                            </m:sSubPr>
                            <m:e>
                              <m:r>
                                <a:rPr lang="en-US" i="1">
                                  <a:solidFill>
                                    <a:schemeClr val="tx1"/>
                                  </a:solidFill>
                                  <a:latin typeface="Cambria Math"/>
                                </a:rPr>
                                <m:t>𝐸𝑅</m:t>
                              </m:r>
                            </m:e>
                            <m:sub>
                              <m:r>
                                <a:rPr lang="en-US" i="1">
                                  <a:solidFill>
                                    <a:schemeClr val="tx1"/>
                                  </a:solidFill>
                                  <a:latin typeface="Cambria Math"/>
                                </a:rPr>
                                <m:t>𝑖</m:t>
                              </m:r>
                            </m:sub>
                          </m:sSub>
                          <m:r>
                            <a:rPr lang="en-US" i="1">
                              <a:solidFill>
                                <a:schemeClr val="tx1"/>
                              </a:solidFill>
                              <a:latin typeface="Cambria Math"/>
                            </a:rPr>
                            <m:t>)</m:t>
                          </m:r>
                        </m:e>
                      </m:nary>
                      <m:r>
                        <a:rPr lang="en-US" i="1">
                          <a:solidFill>
                            <a:schemeClr val="tx1"/>
                          </a:solidFill>
                          <a:latin typeface="Cambria Math"/>
                        </a:rPr>
                        <m:t>≤0.1∗</m:t>
                      </m:r>
                      <m:r>
                        <a:rPr lang="en-US" i="1">
                          <a:solidFill>
                            <a:schemeClr val="tx1"/>
                          </a:solidFill>
                          <a:latin typeface="Cambria Math"/>
                        </a:rPr>
                        <m:t>𝐸𝑆𝐿</m:t>
                      </m:r>
                    </m:oMath>
                  </m:oMathPara>
                </a14:m>
                <a:endParaRPr lang="en-US" dirty="0">
                  <a:solidFill>
                    <a:srgbClr val="7030A0"/>
                  </a:solidFill>
                </a:endParaRPr>
              </a:p>
            </p:txBody>
          </p:sp>
        </mc:Choice>
        <mc:Fallback xmlns="">
          <p:sp>
            <p:nvSpPr>
              <p:cNvPr id="3" name="Content Placeholder 2" descr="Equation:  0.1 multiplied by the following multiplications [(ER1 divided by Etotal) multiplied by (ESL divided by X1) plus ER2 divided by Etotal multiplied by (ESL divided by X2)&#10;&#10; Inequality comparison:  (Xi multiplied by ERi) less than or equal to 0.1 multiplied by ESL&#10;&#10;Additional information can be found in the speaker notes."/>
              <p:cNvSpPr>
                <a:spLocks noGrp="1" noRot="1" noChangeAspect="1" noMove="1" noResize="1" noEditPoints="1" noAdjustHandles="1" noChangeArrowheads="1" noChangeShapeType="1" noTextEdit="1"/>
              </p:cNvSpPr>
              <p:nvPr>
                <p:ph idx="1"/>
              </p:nvPr>
            </p:nvSpPr>
            <p:spPr>
              <a:xfrm>
                <a:off x="1524000" y="1255514"/>
                <a:ext cx="7162800" cy="2535436"/>
              </a:xfrm>
              <a:blipFill rotWithShape="1">
                <a:blip r:embed="rId3"/>
                <a:stretch>
                  <a:fillRect/>
                </a:stretch>
              </a:blipFill>
            </p:spPr>
            <p:txBody>
              <a:bodyPr/>
              <a:lstStyle/>
              <a:p>
                <a:r>
                  <a:rPr lang="en-US">
                    <a:noFill/>
                  </a:rPr>
                  <a:t> </a:t>
                </a:r>
              </a:p>
            </p:txBody>
          </p:sp>
        </mc:Fallback>
      </mc:AlternateContent>
      <p:sp>
        <p:nvSpPr>
          <p:cNvPr id="18" name="Bent-Up Arrow 17" descr="Down arrow showing the progression from the harmonic mean to the arithmetic mean"/>
          <p:cNvSpPr/>
          <p:nvPr/>
        </p:nvSpPr>
        <p:spPr>
          <a:xfrm rot="16200000" flipH="1">
            <a:off x="6871366" y="2482184"/>
            <a:ext cx="838200" cy="560132"/>
          </a:xfrm>
          <a:prstGeom prst="ben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3962400" y="4857750"/>
            <a:ext cx="1219200" cy="169277"/>
          </a:xfrm>
          <a:prstGeom prst="rect">
            <a:avLst/>
          </a:prstGeom>
          <a:noFill/>
        </p:spPr>
        <p:txBody>
          <a:bodyPr wrap="square" rtlCol="0">
            <a:spAutoFit/>
          </a:bodyPr>
          <a:lstStyle/>
          <a:p>
            <a:r>
              <a:rPr lang="en-US" sz="100" dirty="0">
                <a:noFill/>
              </a:rPr>
              <a:t>Equation:  0.1 multiplied by the </a:t>
            </a:r>
            <a:r>
              <a:rPr lang="en-US" sz="100" dirty="0" smtClean="0">
                <a:noFill/>
              </a:rPr>
              <a:t>following </a:t>
            </a:r>
            <a:r>
              <a:rPr lang="en-US" sz="100" dirty="0">
                <a:noFill/>
              </a:rPr>
              <a:t>[(</a:t>
            </a:r>
            <a:r>
              <a:rPr lang="en-US" sz="100" dirty="0" smtClean="0">
                <a:noFill/>
              </a:rPr>
              <a:t>E R1 </a:t>
            </a:r>
            <a:r>
              <a:rPr lang="en-US" sz="100" dirty="0">
                <a:noFill/>
              </a:rPr>
              <a:t>divided by </a:t>
            </a:r>
            <a:r>
              <a:rPr lang="en-US" sz="100" dirty="0" smtClean="0">
                <a:noFill/>
              </a:rPr>
              <a:t>E total</a:t>
            </a:r>
            <a:r>
              <a:rPr lang="en-US" sz="100" dirty="0">
                <a:noFill/>
              </a:rPr>
              <a:t>) multiplied by (ESL divided by X1) plus </a:t>
            </a:r>
            <a:r>
              <a:rPr lang="en-US" sz="100" dirty="0" smtClean="0">
                <a:noFill/>
              </a:rPr>
              <a:t>E R2 </a:t>
            </a:r>
            <a:r>
              <a:rPr lang="en-US" sz="100" dirty="0">
                <a:noFill/>
              </a:rPr>
              <a:t>divided by </a:t>
            </a:r>
            <a:r>
              <a:rPr lang="en-US" sz="100" dirty="0" smtClean="0">
                <a:noFill/>
              </a:rPr>
              <a:t>E total </a:t>
            </a:r>
            <a:r>
              <a:rPr lang="en-US" sz="100" dirty="0">
                <a:noFill/>
              </a:rPr>
              <a:t>multiplied by (ESL divided by X2</a:t>
            </a:r>
            <a:r>
              <a:rPr lang="en-US" sz="100" dirty="0" smtClean="0">
                <a:noFill/>
              </a:rPr>
              <a:t>)]</a:t>
            </a:r>
            <a:endParaRPr lang="en-US" sz="100" dirty="0">
              <a:noFill/>
            </a:endParaRPr>
          </a:p>
          <a:p>
            <a:endParaRPr lang="en-US" sz="100" dirty="0">
              <a:noFill/>
            </a:endParaRPr>
          </a:p>
          <a:p>
            <a:r>
              <a:rPr lang="en-US" sz="100" dirty="0">
                <a:noFill/>
              </a:rPr>
              <a:t> Inequality comparison:  (</a:t>
            </a:r>
            <a:r>
              <a:rPr lang="en-US" sz="100" dirty="0" smtClean="0">
                <a:noFill/>
              </a:rPr>
              <a:t>X i </a:t>
            </a:r>
            <a:r>
              <a:rPr lang="en-US" sz="100" dirty="0">
                <a:noFill/>
              </a:rPr>
              <a:t>multiplied by </a:t>
            </a:r>
            <a:r>
              <a:rPr lang="en-US" sz="100" dirty="0" smtClean="0">
                <a:noFill/>
              </a:rPr>
              <a:t>E R i</a:t>
            </a:r>
            <a:r>
              <a:rPr lang="en-US" sz="100" dirty="0">
                <a:noFill/>
              </a:rPr>
              <a:t>) less than or equal to 0.1 multiplied by ESL</a:t>
            </a:r>
          </a:p>
          <a:p>
            <a:endParaRPr lang="en-US" sz="100" dirty="0">
              <a:noFill/>
            </a:endParaRPr>
          </a:p>
          <a:p>
            <a:r>
              <a:rPr lang="en-US" sz="100" dirty="0">
                <a:noFill/>
              </a:rPr>
              <a:t>Additional information can be found in the speaker notes.</a:t>
            </a:r>
          </a:p>
        </p:txBody>
      </p:sp>
    </p:spTree>
    <p:extLst>
      <p:ext uri="{BB962C8B-B14F-4D97-AF65-F5344CB8AC3E}">
        <p14:creationId xmlns:p14="http://schemas.microsoft.com/office/powerpoint/2010/main" val="9257739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right)">
                                      <p:cBhvr>
                                        <p:cTn id="12" dur="500"/>
                                        <p:tgtEl>
                                          <p:spTgt spid="18"/>
                                        </p:tgtEl>
                                      </p:cBhvr>
                                    </p:animEffect>
                                  </p:childTnLst>
                                </p:cTn>
                              </p:par>
                            </p:childTnLst>
                          </p:cTn>
                        </p:par>
                        <p:par>
                          <p:cTn id="13" fill="hold">
                            <p:stCondLst>
                              <p:cond delay="500"/>
                            </p:stCondLst>
                            <p:childTnLst>
                              <p:par>
                                <p:cTn id="14" presetID="22" presetClass="entr" presetSubtype="2"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right)">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References/Contacts</a:t>
            </a:r>
            <a:endParaRPr lang="en-US" sz="4000" dirty="0"/>
          </a:p>
        </p:txBody>
      </p:sp>
      <p:pic>
        <p:nvPicPr>
          <p:cNvPr id="4" name="Picture 3" descr="Information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0450" y="1404937"/>
            <a:ext cx="2876550" cy="2157413"/>
          </a:xfrm>
          <a:prstGeom prst="rect">
            <a:avLst/>
          </a:prstGeom>
        </p:spPr>
      </p:pic>
      <p:sp>
        <p:nvSpPr>
          <p:cNvPr id="3" name="TextBox 2"/>
          <p:cNvSpPr txBox="1"/>
          <p:nvPr/>
        </p:nvSpPr>
        <p:spPr>
          <a:xfrm>
            <a:off x="1866331" y="3790950"/>
            <a:ext cx="6591869" cy="1200329"/>
          </a:xfrm>
          <a:prstGeom prst="rect">
            <a:avLst/>
          </a:prstGeom>
          <a:solidFill>
            <a:schemeClr val="bg1"/>
          </a:solidFill>
        </p:spPr>
        <p:txBody>
          <a:bodyPr wrap="square" rtlCol="0">
            <a:spAutoFit/>
          </a:bodyPr>
          <a:lstStyle/>
          <a:p>
            <a:r>
              <a:rPr lang="en-US" sz="2400" dirty="0" smtClean="0"/>
              <a:t>MERA Guidance (</a:t>
            </a:r>
            <a:r>
              <a:rPr lang="en-US" sz="2400" dirty="0" smtClean="0">
                <a:hlinkClick r:id="rId4"/>
              </a:rPr>
              <a:t>APDG 5874</a:t>
            </a:r>
            <a:r>
              <a:rPr lang="en-US" sz="2400" dirty="0" smtClean="0"/>
              <a:t>)</a:t>
            </a:r>
          </a:p>
          <a:p>
            <a:r>
              <a:rPr lang="en-US" sz="2400" dirty="0" smtClean="0"/>
              <a:t>Cheryl Covone: </a:t>
            </a:r>
            <a:r>
              <a:rPr lang="en-US" sz="2400" dirty="0" smtClean="0">
                <a:hlinkClick r:id="rId5"/>
              </a:rPr>
              <a:t>cheryl.covone@tceq.texas.gov</a:t>
            </a:r>
            <a:endParaRPr lang="en-US" sz="2400" dirty="0" smtClean="0"/>
          </a:p>
          <a:p>
            <a:r>
              <a:rPr lang="en-US" sz="2400" dirty="0" smtClean="0"/>
              <a:t>Beth Akers: </a:t>
            </a:r>
            <a:r>
              <a:rPr lang="en-US" sz="2400" dirty="0" smtClean="0">
                <a:hlinkClick r:id="rId6"/>
              </a:rPr>
              <a:t>beth.akers@tceq.texas.gov</a:t>
            </a:r>
            <a:endParaRPr lang="en-US" sz="2400" dirty="0"/>
          </a:p>
        </p:txBody>
      </p:sp>
      <p:sp>
        <p:nvSpPr>
          <p:cNvPr id="7" name="TextBox 6"/>
          <p:cNvSpPr txBox="1"/>
          <p:nvPr/>
        </p:nvSpPr>
        <p:spPr>
          <a:xfrm>
            <a:off x="0" y="4562386"/>
            <a:ext cx="1143000" cy="600164"/>
          </a:xfrm>
          <a:prstGeom prst="rect">
            <a:avLst/>
          </a:prstGeom>
          <a:noFill/>
        </p:spPr>
        <p:txBody>
          <a:bodyPr wrap="square" rtlCol="0">
            <a:spAutoFit/>
          </a:bodyPr>
          <a:lstStyle/>
          <a:p>
            <a:r>
              <a:rPr lang="en-US" sz="800" dirty="0"/>
              <a:t>Question icon created by Gan Khoon Lay from Noun Project</a:t>
            </a:r>
          </a:p>
        </p:txBody>
      </p:sp>
    </p:spTree>
    <p:extLst>
      <p:ext uri="{BB962C8B-B14F-4D97-AF65-F5344CB8AC3E}">
        <p14:creationId xmlns:p14="http://schemas.microsoft.com/office/powerpoint/2010/main" val="10247738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Leaf Template">
  <a:themeElements>
    <a:clrScheme name="Custom 37">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272"/>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Leaf Template</Template>
  <TotalTime>4102</TotalTime>
  <Words>2859</Words>
  <Application>Microsoft Office PowerPoint</Application>
  <PresentationFormat>On-screen Show (16:9)</PresentationFormat>
  <Paragraphs>412</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Leaf Template</vt:lpstr>
      <vt:lpstr>Modeling and Effects Review Applicability (MERA) Updates</vt:lpstr>
      <vt:lpstr>Background</vt:lpstr>
      <vt:lpstr>Changes</vt:lpstr>
      <vt:lpstr>Step Zero Applicability</vt:lpstr>
      <vt:lpstr>Step Zero General Procedures</vt:lpstr>
      <vt:lpstr>Structure of Steps Example</vt:lpstr>
      <vt:lpstr>Steps Removed</vt:lpstr>
      <vt:lpstr>Technical Change 10% Step</vt:lpstr>
      <vt:lpstr>References/Contacts</vt:lpstr>
      <vt:lpstr>TCEQ Toxicology Division Updates</vt:lpstr>
      <vt:lpstr>UPDATES</vt:lpstr>
      <vt:lpstr>NAAQS</vt:lpstr>
      <vt:lpstr>Chemicals Without ESLs</vt:lpstr>
      <vt:lpstr>Navigating the New  Toxicity Factor Database</vt:lpstr>
      <vt:lpstr>Toxicity Factor Database Overview</vt:lpstr>
      <vt:lpstr>Dynamic Data</vt:lpstr>
      <vt:lpstr>TAMIS Toxicology Reports</vt:lpstr>
      <vt:lpstr>More Search Options</vt:lpstr>
      <vt:lpstr>Demonstration</vt:lpstr>
      <vt:lpstr>Questions</vt:lpstr>
      <vt:lpstr>Backup Slides</vt:lpstr>
      <vt:lpstr>Backup Slide 1</vt:lpstr>
      <vt:lpstr>Backup Slide 2</vt:lpstr>
      <vt:lpstr>Backup Slide 3</vt:lpstr>
      <vt:lpstr>Backup Slide 4</vt:lpstr>
      <vt:lpstr>Backup Slide 5</vt:lpstr>
      <vt:lpstr>Backup Slide 6</vt:lpstr>
      <vt:lpstr>Backup Slide 7</vt:lpstr>
      <vt:lpstr>Backup Slide 8</vt:lpstr>
      <vt:lpstr>Backup Slide 9</vt:lpstr>
      <vt:lpstr>Backup Slide 10 </vt:lpstr>
      <vt:lpstr>Backup Slide 11</vt:lpstr>
      <vt:lpstr>Backup Slide 12</vt:lpstr>
      <vt:lpstr>Backup Slide 13</vt:lpstr>
      <vt:lpstr>Backup Slide 14</vt:lpstr>
    </vt:vector>
  </TitlesOfParts>
  <Company>TCEQ</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Updates on Impacts Evaluation Procedure and Navigation of the New Effects Screening Level (ESL) Database</dc:title>
  <dc:subject>Updates:  Toxicology Division's impacts evaluation procedure; ESL database; and Modeling and Effects Review Applicability (MERA)</dc:subject>
  <dc:creator>TCEQ</dc:creator>
  <cp:keywords>toxicology, ESLs, effects screening levels, tamis, database, MERA, modeling, effects, applicability</cp:keywords>
  <dc:description>Presented at the 2018 Environmental Trade Fair</dc:description>
  <cp:lastModifiedBy>Anna Rodriguez</cp:lastModifiedBy>
  <cp:revision>411</cp:revision>
  <cp:lastPrinted>2018-03-14T17:24:52Z</cp:lastPrinted>
  <dcterms:created xsi:type="dcterms:W3CDTF">2014-06-30T16:55:41Z</dcterms:created>
  <dcterms:modified xsi:type="dcterms:W3CDTF">2018-04-20T17:22:59Z</dcterms:modified>
</cp:coreProperties>
</file>