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9"/>
  </p:notesMasterIdLst>
  <p:handoutMasterIdLst>
    <p:handoutMasterId r:id="rId20"/>
  </p:handoutMasterIdLst>
  <p:sldIdLst>
    <p:sldId id="308" r:id="rId2"/>
    <p:sldId id="259" r:id="rId3"/>
    <p:sldId id="310" r:id="rId4"/>
    <p:sldId id="309" r:id="rId5"/>
    <p:sldId id="313" r:id="rId6"/>
    <p:sldId id="312" r:id="rId7"/>
    <p:sldId id="315" r:id="rId8"/>
    <p:sldId id="314" r:id="rId9"/>
    <p:sldId id="318" r:id="rId10"/>
    <p:sldId id="326" r:id="rId11"/>
    <p:sldId id="327" r:id="rId12"/>
    <p:sldId id="322" r:id="rId13"/>
    <p:sldId id="323" r:id="rId14"/>
    <p:sldId id="324" r:id="rId15"/>
    <p:sldId id="325" r:id="rId16"/>
    <p:sldId id="328" r:id="rId17"/>
    <p:sldId id="299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7" autoAdjust="0"/>
    <p:restoredTop sz="86400" autoAdjust="0"/>
  </p:normalViewPr>
  <p:slideViewPr>
    <p:cSldViewPr snapToGrid="0">
      <p:cViewPr varScale="1">
        <p:scale>
          <a:sx n="94" d="100"/>
          <a:sy n="94" d="100"/>
        </p:scale>
        <p:origin x="-108" y="-2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152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3D4514-33D4-4802-8EB6-1BD769D68AE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47D76C-D96C-4A87-8525-38C9AC1AC033}">
      <dgm:prSet phldrT="[Text]" custT="1"/>
      <dgm:spPr/>
      <dgm:t>
        <a:bodyPr/>
        <a:lstStyle/>
        <a:p>
          <a:r>
            <a:rPr lang="en-US" sz="2800" b="1" dirty="0" smtClean="0"/>
            <a:t>Subchapter A</a:t>
          </a:r>
          <a:endParaRPr lang="en-US" sz="2800" dirty="0"/>
        </a:p>
      </dgm:t>
    </dgm:pt>
    <dgm:pt modelId="{74BF0D28-6AE7-45EB-B4F0-17DEBC9EEE2F}" type="parTrans" cxnId="{E3BF3AC7-FAAD-499C-BECF-067F1E0CEDAE}">
      <dgm:prSet/>
      <dgm:spPr/>
      <dgm:t>
        <a:bodyPr/>
        <a:lstStyle/>
        <a:p>
          <a:endParaRPr lang="en-US" sz="2400"/>
        </a:p>
      </dgm:t>
    </dgm:pt>
    <dgm:pt modelId="{FCDB62D1-D773-420B-87E6-E8766A4D44DA}" type="sibTrans" cxnId="{E3BF3AC7-FAAD-499C-BECF-067F1E0CEDAE}">
      <dgm:prSet/>
      <dgm:spPr/>
      <dgm:t>
        <a:bodyPr/>
        <a:lstStyle/>
        <a:p>
          <a:endParaRPr lang="en-US" sz="2400"/>
        </a:p>
      </dgm:t>
    </dgm:pt>
    <dgm:pt modelId="{77BCB348-0210-4A7E-9A32-BE88DC470875}">
      <dgm:prSet phldrT="[Text]" custT="1"/>
      <dgm:spPr/>
      <dgm:t>
        <a:bodyPr/>
        <a:lstStyle/>
        <a:p>
          <a:r>
            <a:rPr lang="en-US" sz="2000" b="1" dirty="0" smtClean="0"/>
            <a:t>General Provisions</a:t>
          </a:r>
          <a:endParaRPr lang="en-US" sz="2000" dirty="0"/>
        </a:p>
      </dgm:t>
    </dgm:pt>
    <dgm:pt modelId="{AAB83D93-12CA-4257-AEE2-E397E7DF3D65}" type="parTrans" cxnId="{A6FBCD81-FA02-4AD6-A9F1-90E72EFADEE1}">
      <dgm:prSet/>
      <dgm:spPr/>
      <dgm:t>
        <a:bodyPr/>
        <a:lstStyle/>
        <a:p>
          <a:endParaRPr lang="en-US" sz="2400"/>
        </a:p>
      </dgm:t>
    </dgm:pt>
    <dgm:pt modelId="{54E204D8-9607-4C3D-81D9-ED5D33402633}" type="sibTrans" cxnId="{A6FBCD81-FA02-4AD6-A9F1-90E72EFADEE1}">
      <dgm:prSet/>
      <dgm:spPr/>
      <dgm:t>
        <a:bodyPr/>
        <a:lstStyle/>
        <a:p>
          <a:endParaRPr lang="en-US" sz="2400"/>
        </a:p>
      </dgm:t>
    </dgm:pt>
    <dgm:pt modelId="{8ED06F36-79ED-4DED-8BE5-C59D3009DA49}">
      <dgm:prSet phldrT="[Text]" custT="1"/>
      <dgm:spPr/>
      <dgm:t>
        <a:bodyPr/>
        <a:lstStyle/>
        <a:p>
          <a:r>
            <a:rPr lang="en-US" sz="2800" b="1" dirty="0" smtClean="0"/>
            <a:t>Subchapter B</a:t>
          </a:r>
          <a:endParaRPr lang="en-US" sz="2800" b="1" dirty="0"/>
        </a:p>
      </dgm:t>
    </dgm:pt>
    <dgm:pt modelId="{4D14B514-7F5C-4435-867C-4E25BBEBA9FA}" type="parTrans" cxnId="{FA0B16FD-495B-4A31-A382-0EFBFFEA87F4}">
      <dgm:prSet/>
      <dgm:spPr/>
      <dgm:t>
        <a:bodyPr/>
        <a:lstStyle/>
        <a:p>
          <a:endParaRPr lang="en-US" sz="2400"/>
        </a:p>
      </dgm:t>
    </dgm:pt>
    <dgm:pt modelId="{1A742094-C2BD-4CEE-B128-5AD477FA6BF2}" type="sibTrans" cxnId="{FA0B16FD-495B-4A31-A382-0EFBFFEA87F4}">
      <dgm:prSet/>
      <dgm:spPr/>
      <dgm:t>
        <a:bodyPr/>
        <a:lstStyle/>
        <a:p>
          <a:endParaRPr lang="en-US" sz="2400"/>
        </a:p>
      </dgm:t>
    </dgm:pt>
    <dgm:pt modelId="{3DF843FD-CAC1-4CE8-A618-D8328363EE20}">
      <dgm:prSet phldrT="[Text]" custT="1"/>
      <dgm:spPr/>
      <dgm:t>
        <a:bodyPr/>
        <a:lstStyle/>
        <a:p>
          <a:r>
            <a:rPr lang="en-US" sz="2000" b="1" dirty="0" smtClean="0"/>
            <a:t>Requirements for Production, Conveyance, and Use of Reclaimed Water</a:t>
          </a:r>
          <a:endParaRPr lang="en-US" sz="2000" dirty="0"/>
        </a:p>
      </dgm:t>
    </dgm:pt>
    <dgm:pt modelId="{C96EC184-7CE9-480A-84B4-22CE1FC65C01}" type="parTrans" cxnId="{94CB2696-95F2-402D-B525-BAB671D3E81C}">
      <dgm:prSet/>
      <dgm:spPr/>
      <dgm:t>
        <a:bodyPr/>
        <a:lstStyle/>
        <a:p>
          <a:endParaRPr lang="en-US" sz="2400"/>
        </a:p>
      </dgm:t>
    </dgm:pt>
    <dgm:pt modelId="{53215071-14C1-4F38-B57F-A7427062BD7A}" type="sibTrans" cxnId="{94CB2696-95F2-402D-B525-BAB671D3E81C}">
      <dgm:prSet/>
      <dgm:spPr/>
      <dgm:t>
        <a:bodyPr/>
        <a:lstStyle/>
        <a:p>
          <a:endParaRPr lang="en-US" sz="2400"/>
        </a:p>
      </dgm:t>
    </dgm:pt>
    <dgm:pt modelId="{0B174A16-A91E-4D45-ADBB-A939F344C6FE}">
      <dgm:prSet phldrT="[Text]" custT="1"/>
      <dgm:spPr/>
      <dgm:t>
        <a:bodyPr/>
        <a:lstStyle/>
        <a:p>
          <a:r>
            <a:rPr lang="en-US" sz="2800" b="1" dirty="0" smtClean="0"/>
            <a:t>Subchapter C</a:t>
          </a:r>
          <a:endParaRPr lang="en-US" sz="2800" dirty="0"/>
        </a:p>
      </dgm:t>
    </dgm:pt>
    <dgm:pt modelId="{E740BD21-940D-4E64-BEEF-976CCC9FB15D}" type="parTrans" cxnId="{9A4A8AE0-565C-4E9F-940E-8740651B25B5}">
      <dgm:prSet/>
      <dgm:spPr/>
      <dgm:t>
        <a:bodyPr/>
        <a:lstStyle/>
        <a:p>
          <a:endParaRPr lang="en-US" sz="2400"/>
        </a:p>
      </dgm:t>
    </dgm:pt>
    <dgm:pt modelId="{6D068FF0-BA04-49CD-B488-AF42C4787ECE}" type="sibTrans" cxnId="{9A4A8AE0-565C-4E9F-940E-8740651B25B5}">
      <dgm:prSet/>
      <dgm:spPr/>
      <dgm:t>
        <a:bodyPr/>
        <a:lstStyle/>
        <a:p>
          <a:endParaRPr lang="en-US" sz="2400"/>
        </a:p>
      </dgm:t>
    </dgm:pt>
    <dgm:pt modelId="{6B696046-B452-4C65-81BA-377504666C96}">
      <dgm:prSet phldrT="[Text]" custT="1"/>
      <dgm:spPr/>
      <dgm:t>
        <a:bodyPr/>
        <a:lstStyle/>
        <a:p>
          <a:r>
            <a:rPr lang="en-US" sz="2000" b="1" dirty="0" smtClean="0"/>
            <a:t>Quality Criteria and Specific Uses of Reclaimed Water </a:t>
          </a:r>
          <a:endParaRPr lang="en-US" sz="2000" dirty="0"/>
        </a:p>
      </dgm:t>
    </dgm:pt>
    <dgm:pt modelId="{CEAF66CB-5EED-4BF0-9BA7-7DDA77A3C979}" type="parTrans" cxnId="{F781901E-D1CB-4D7E-B36B-E3A20774CCE5}">
      <dgm:prSet/>
      <dgm:spPr/>
      <dgm:t>
        <a:bodyPr/>
        <a:lstStyle/>
        <a:p>
          <a:endParaRPr lang="en-US" sz="2400"/>
        </a:p>
      </dgm:t>
    </dgm:pt>
    <dgm:pt modelId="{FBCA3681-093B-4714-99A7-E49F68ABC2BF}" type="sibTrans" cxnId="{F781901E-D1CB-4D7E-B36B-E3A20774CCE5}">
      <dgm:prSet/>
      <dgm:spPr/>
      <dgm:t>
        <a:bodyPr/>
        <a:lstStyle/>
        <a:p>
          <a:endParaRPr lang="en-US" sz="2400"/>
        </a:p>
      </dgm:t>
    </dgm:pt>
    <dgm:pt modelId="{E35499EE-DCE0-4796-B35D-70746824766F}">
      <dgm:prSet phldrT="[Text]" custT="1"/>
      <dgm:spPr/>
      <dgm:t>
        <a:bodyPr/>
        <a:lstStyle/>
        <a:p>
          <a:r>
            <a:rPr lang="en-US" sz="2000" b="1" dirty="0" smtClean="0"/>
            <a:t>Alternative and Pre- Existing Reclaimed Water Systems </a:t>
          </a:r>
          <a:endParaRPr lang="en-US" sz="2000" dirty="0"/>
        </a:p>
      </dgm:t>
    </dgm:pt>
    <dgm:pt modelId="{CD9F7E7A-3FE8-446D-9D82-7150A3899BD6}" type="parTrans" cxnId="{25DEAF03-04AB-42ED-BD0C-6404A90CF7DE}">
      <dgm:prSet/>
      <dgm:spPr/>
      <dgm:t>
        <a:bodyPr/>
        <a:lstStyle/>
        <a:p>
          <a:endParaRPr lang="en-US" sz="2400"/>
        </a:p>
      </dgm:t>
    </dgm:pt>
    <dgm:pt modelId="{C9536364-3401-49C7-8910-382E3CF959A7}" type="sibTrans" cxnId="{25DEAF03-04AB-42ED-BD0C-6404A90CF7DE}">
      <dgm:prSet/>
      <dgm:spPr/>
      <dgm:t>
        <a:bodyPr/>
        <a:lstStyle/>
        <a:p>
          <a:endParaRPr lang="en-US" sz="2400"/>
        </a:p>
      </dgm:t>
    </dgm:pt>
    <dgm:pt modelId="{2542E513-3F39-4178-813E-F32EF984C08D}">
      <dgm:prSet phldrT="[Text]" custT="1"/>
      <dgm:spPr/>
      <dgm:t>
        <a:bodyPr/>
        <a:lstStyle/>
        <a:p>
          <a:r>
            <a:rPr lang="en-US" sz="2800" b="1" dirty="0" smtClean="0"/>
            <a:t>Subchapter E</a:t>
          </a:r>
          <a:endParaRPr lang="en-US" sz="2800" dirty="0"/>
        </a:p>
      </dgm:t>
    </dgm:pt>
    <dgm:pt modelId="{8C6E9F14-08C6-4E98-85C9-C255724E75CE}" type="parTrans" cxnId="{20A9F254-9975-4D71-A2B8-FF47D31B5F3F}">
      <dgm:prSet/>
      <dgm:spPr/>
      <dgm:t>
        <a:bodyPr/>
        <a:lstStyle/>
        <a:p>
          <a:endParaRPr lang="en-US" sz="2400"/>
        </a:p>
      </dgm:t>
    </dgm:pt>
    <dgm:pt modelId="{0931CF40-469A-484C-AFC2-F860120C6661}" type="sibTrans" cxnId="{20A9F254-9975-4D71-A2B8-FF47D31B5F3F}">
      <dgm:prSet/>
      <dgm:spPr/>
      <dgm:t>
        <a:bodyPr/>
        <a:lstStyle/>
        <a:p>
          <a:endParaRPr lang="en-US" sz="2400"/>
        </a:p>
      </dgm:t>
    </dgm:pt>
    <dgm:pt modelId="{BD13AD46-ED7F-4A5A-9176-26F4FBBE05DC}">
      <dgm:prSet phldrT="[Text]" custT="1"/>
      <dgm:spPr/>
      <dgm:t>
        <a:bodyPr/>
        <a:lstStyle/>
        <a:p>
          <a:r>
            <a:rPr lang="en-US" sz="2000" b="1" dirty="0" smtClean="0"/>
            <a:t>Requirements for Use of Industrial Reclaimed Water </a:t>
          </a:r>
          <a:endParaRPr lang="en-US" sz="2000" b="1" dirty="0"/>
        </a:p>
      </dgm:t>
    </dgm:pt>
    <dgm:pt modelId="{556A3224-6EF6-4CA2-A9CA-1278C08267DB}" type="parTrans" cxnId="{06E03078-9264-4B04-BE3A-52BD34F62C55}">
      <dgm:prSet/>
      <dgm:spPr/>
      <dgm:t>
        <a:bodyPr/>
        <a:lstStyle/>
        <a:p>
          <a:endParaRPr lang="en-US" sz="2400"/>
        </a:p>
      </dgm:t>
    </dgm:pt>
    <dgm:pt modelId="{99E09C4C-B6C0-4D1E-9364-691518FAAD18}" type="sibTrans" cxnId="{06E03078-9264-4B04-BE3A-52BD34F62C55}">
      <dgm:prSet/>
      <dgm:spPr/>
      <dgm:t>
        <a:bodyPr/>
        <a:lstStyle/>
        <a:p>
          <a:endParaRPr lang="en-US" sz="2400"/>
        </a:p>
      </dgm:t>
    </dgm:pt>
    <dgm:pt modelId="{7A04ECE9-0E2E-4A16-871E-5A14281AB7A5}">
      <dgm:prSet phldrT="[Text]" custT="1"/>
      <dgm:spPr/>
      <dgm:t>
        <a:bodyPr/>
        <a:lstStyle/>
        <a:p>
          <a:r>
            <a:rPr lang="en-US" sz="2800" b="1" dirty="0" smtClean="0"/>
            <a:t>Subchapter F</a:t>
          </a:r>
          <a:endParaRPr lang="en-US" sz="2800" dirty="0"/>
        </a:p>
      </dgm:t>
    </dgm:pt>
    <dgm:pt modelId="{C9E9D9AF-4BA4-4D49-924C-D79D1691D904}" type="parTrans" cxnId="{5F3D2674-B2EC-4173-97AB-F2256D66B169}">
      <dgm:prSet/>
      <dgm:spPr/>
      <dgm:t>
        <a:bodyPr/>
        <a:lstStyle/>
        <a:p>
          <a:endParaRPr lang="en-US" sz="2400"/>
        </a:p>
      </dgm:t>
    </dgm:pt>
    <dgm:pt modelId="{36ABD9BB-A021-404B-A02D-4F7E799C20BB}" type="sibTrans" cxnId="{5F3D2674-B2EC-4173-97AB-F2256D66B169}">
      <dgm:prSet/>
      <dgm:spPr/>
      <dgm:t>
        <a:bodyPr/>
        <a:lstStyle/>
        <a:p>
          <a:endParaRPr lang="en-US" sz="2400"/>
        </a:p>
      </dgm:t>
    </dgm:pt>
    <dgm:pt modelId="{1F2C1F7A-C0C5-4FD1-89F1-B9E2BE364DC9}">
      <dgm:prSet phldrT="[Text]" custT="1"/>
      <dgm:spPr/>
      <dgm:t>
        <a:bodyPr/>
        <a:lstStyle/>
        <a:p>
          <a:r>
            <a:rPr lang="en-US" sz="2000" b="1" dirty="0" smtClean="0"/>
            <a:t>Use of Graywater and Alternative Onsite Water</a:t>
          </a:r>
          <a:endParaRPr lang="en-US" sz="2000" b="1" dirty="0"/>
        </a:p>
      </dgm:t>
    </dgm:pt>
    <dgm:pt modelId="{85732000-94A2-4444-93AA-ED08711B8138}" type="parTrans" cxnId="{891A4274-F46B-4512-9089-4C8DAE8A15C7}">
      <dgm:prSet/>
      <dgm:spPr/>
      <dgm:t>
        <a:bodyPr/>
        <a:lstStyle/>
        <a:p>
          <a:endParaRPr lang="en-US" sz="2400"/>
        </a:p>
      </dgm:t>
    </dgm:pt>
    <dgm:pt modelId="{1599B3AA-4679-48A0-B556-49117E71D8B9}" type="sibTrans" cxnId="{891A4274-F46B-4512-9089-4C8DAE8A15C7}">
      <dgm:prSet/>
      <dgm:spPr/>
      <dgm:t>
        <a:bodyPr/>
        <a:lstStyle/>
        <a:p>
          <a:endParaRPr lang="en-US" sz="2400"/>
        </a:p>
      </dgm:t>
    </dgm:pt>
    <dgm:pt modelId="{F7EFE777-B733-491C-B8B5-605C2FED6EAD}">
      <dgm:prSet phldrT="[Text]" custT="1"/>
      <dgm:spPr/>
      <dgm:t>
        <a:bodyPr/>
        <a:lstStyle/>
        <a:p>
          <a:r>
            <a:rPr lang="en-US" sz="2800" b="1" dirty="0" smtClean="0"/>
            <a:t>Subchapter D</a:t>
          </a:r>
          <a:endParaRPr lang="en-US" sz="2800" dirty="0"/>
        </a:p>
      </dgm:t>
    </dgm:pt>
    <dgm:pt modelId="{14AAE94D-26B8-4B98-B414-E0E37FCF13C2}" type="sibTrans" cxnId="{6937598A-EBEB-4F25-B7B2-0BA2FC4A0DED}">
      <dgm:prSet/>
      <dgm:spPr/>
      <dgm:t>
        <a:bodyPr/>
        <a:lstStyle/>
        <a:p>
          <a:endParaRPr lang="en-US" sz="2400"/>
        </a:p>
      </dgm:t>
    </dgm:pt>
    <dgm:pt modelId="{38FF8D6B-3613-4FD3-838B-C3C2D0BE28A7}" type="parTrans" cxnId="{6937598A-EBEB-4F25-B7B2-0BA2FC4A0DED}">
      <dgm:prSet/>
      <dgm:spPr/>
      <dgm:t>
        <a:bodyPr/>
        <a:lstStyle/>
        <a:p>
          <a:endParaRPr lang="en-US" sz="2400"/>
        </a:p>
      </dgm:t>
    </dgm:pt>
    <dgm:pt modelId="{D84946C6-4642-4C24-BAF9-749641ED79A0}" type="pres">
      <dgm:prSet presAssocID="{843D4514-33D4-4802-8EB6-1BD769D68A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756C4D-535A-4E7C-B6AC-19D34F0C969F}" type="pres">
      <dgm:prSet presAssocID="{4647D76C-D96C-4A87-8525-38C9AC1AC033}" presName="linNode" presStyleCnt="0"/>
      <dgm:spPr/>
      <dgm:t>
        <a:bodyPr/>
        <a:lstStyle/>
        <a:p>
          <a:endParaRPr lang="en-US"/>
        </a:p>
      </dgm:t>
    </dgm:pt>
    <dgm:pt modelId="{A3FE50A9-A561-4B93-8F01-DD5C55948C53}" type="pres">
      <dgm:prSet presAssocID="{4647D76C-D96C-4A87-8525-38C9AC1AC033}" presName="parentText" presStyleLbl="node1" presStyleIdx="0" presStyleCnt="6" custLinFactNeighborX="631" custLinFactNeighborY="-7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413661-DA7C-4AA0-83D6-3B4E168FFA46}" type="pres">
      <dgm:prSet presAssocID="{4647D76C-D96C-4A87-8525-38C9AC1AC033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B074AF-B0E5-48D9-9ACA-B0F9803788C6}" type="pres">
      <dgm:prSet presAssocID="{FCDB62D1-D773-420B-87E6-E8766A4D44DA}" presName="sp" presStyleCnt="0"/>
      <dgm:spPr/>
      <dgm:t>
        <a:bodyPr/>
        <a:lstStyle/>
        <a:p>
          <a:endParaRPr lang="en-US"/>
        </a:p>
      </dgm:t>
    </dgm:pt>
    <dgm:pt modelId="{5D534539-EC83-4B77-A395-B22B468D37A0}" type="pres">
      <dgm:prSet presAssocID="{8ED06F36-79ED-4DED-8BE5-C59D3009DA49}" presName="linNode" presStyleCnt="0"/>
      <dgm:spPr/>
      <dgm:t>
        <a:bodyPr/>
        <a:lstStyle/>
        <a:p>
          <a:endParaRPr lang="en-US"/>
        </a:p>
      </dgm:t>
    </dgm:pt>
    <dgm:pt modelId="{7AA8B2A8-4C2F-46B0-B221-4EE11C30EF2B}" type="pres">
      <dgm:prSet presAssocID="{8ED06F36-79ED-4DED-8BE5-C59D3009DA49}" presName="parentText" presStyleLbl="node1" presStyleIdx="1" presStyleCnt="6" custScaleY="140481" custLinFactNeighborX="-605" custLinFactNeighborY="-377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CA2EA4-BA36-4FEE-B9B5-DE3E76209409}" type="pres">
      <dgm:prSet presAssocID="{8ED06F36-79ED-4DED-8BE5-C59D3009DA49}" presName="descendantText" presStyleLbl="alignAccFollowNode1" presStyleIdx="1" presStyleCnt="6" custScaleY="1636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28C0B0-AC83-405E-A942-BFA4A59E8366}" type="pres">
      <dgm:prSet presAssocID="{1A742094-C2BD-4CEE-B128-5AD477FA6BF2}" presName="sp" presStyleCnt="0"/>
      <dgm:spPr/>
      <dgm:t>
        <a:bodyPr/>
        <a:lstStyle/>
        <a:p>
          <a:endParaRPr lang="en-US"/>
        </a:p>
      </dgm:t>
    </dgm:pt>
    <dgm:pt modelId="{0BB9D991-660D-4760-A77C-B8AEC53CA950}" type="pres">
      <dgm:prSet presAssocID="{0B174A16-A91E-4D45-ADBB-A939F344C6FE}" presName="linNode" presStyleCnt="0"/>
      <dgm:spPr/>
      <dgm:t>
        <a:bodyPr/>
        <a:lstStyle/>
        <a:p>
          <a:endParaRPr lang="en-US"/>
        </a:p>
      </dgm:t>
    </dgm:pt>
    <dgm:pt modelId="{07F99333-C7C5-4336-92F9-6AFFAD9AFC65}" type="pres">
      <dgm:prSet presAssocID="{0B174A16-A91E-4D45-ADBB-A939F344C6FE}" presName="parentText" presStyleLbl="node1" presStyleIdx="2" presStyleCnt="6" custScaleY="1199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EF44AE-3F39-4CC0-B29B-7BA22C13EF02}" type="pres">
      <dgm:prSet presAssocID="{0B174A16-A91E-4D45-ADBB-A939F344C6FE}" presName="descendantText" presStyleLbl="alignAccFollowNode1" presStyleIdx="2" presStyleCnt="6" custScaleY="1387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E92F5A-272C-4234-B9C0-E67757AB3ACF}" type="pres">
      <dgm:prSet presAssocID="{6D068FF0-BA04-49CD-B488-AF42C4787ECE}" presName="sp" presStyleCnt="0"/>
      <dgm:spPr/>
      <dgm:t>
        <a:bodyPr/>
        <a:lstStyle/>
        <a:p>
          <a:endParaRPr lang="en-US"/>
        </a:p>
      </dgm:t>
    </dgm:pt>
    <dgm:pt modelId="{1FAB6DEB-25ED-4DB7-8CF7-0D1BA8ADF19A}" type="pres">
      <dgm:prSet presAssocID="{F7EFE777-B733-491C-B8B5-605C2FED6EAD}" presName="linNode" presStyleCnt="0"/>
      <dgm:spPr/>
      <dgm:t>
        <a:bodyPr/>
        <a:lstStyle/>
        <a:p>
          <a:endParaRPr lang="en-US"/>
        </a:p>
      </dgm:t>
    </dgm:pt>
    <dgm:pt modelId="{06C81FD1-7156-444F-93B5-4FD411BBA800}" type="pres">
      <dgm:prSet presAssocID="{F7EFE777-B733-491C-B8B5-605C2FED6EAD}" presName="parentText" presStyleLbl="node1" presStyleIdx="3" presStyleCnt="6" custScaleY="12440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346BDC-F682-4CE4-9382-EB3F3B5BBE71}" type="pres">
      <dgm:prSet presAssocID="{F7EFE777-B733-491C-B8B5-605C2FED6EAD}" presName="descendantText" presStyleLbl="alignAccFollowNode1" presStyleIdx="3" presStyleCnt="6" custScaleY="1459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881D38-0AD3-47FE-A8C5-BC04D18EB9D1}" type="pres">
      <dgm:prSet presAssocID="{14AAE94D-26B8-4B98-B414-E0E37FCF13C2}" presName="sp" presStyleCnt="0"/>
      <dgm:spPr/>
      <dgm:t>
        <a:bodyPr/>
        <a:lstStyle/>
        <a:p>
          <a:endParaRPr lang="en-US"/>
        </a:p>
      </dgm:t>
    </dgm:pt>
    <dgm:pt modelId="{65AA4633-7F9F-4748-95D9-0136D2D11119}" type="pres">
      <dgm:prSet presAssocID="{2542E513-3F39-4178-813E-F32EF984C08D}" presName="linNode" presStyleCnt="0"/>
      <dgm:spPr/>
      <dgm:t>
        <a:bodyPr/>
        <a:lstStyle/>
        <a:p>
          <a:endParaRPr lang="en-US"/>
        </a:p>
      </dgm:t>
    </dgm:pt>
    <dgm:pt modelId="{005AC8F5-B520-4E48-A0B4-96C24C42E259}" type="pres">
      <dgm:prSet presAssocID="{2542E513-3F39-4178-813E-F32EF984C08D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0B270-F6AB-4624-8EBA-FF83E42B77CC}" type="pres">
      <dgm:prSet presAssocID="{2542E513-3F39-4178-813E-F32EF984C08D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28472B-81B4-4FD5-9C83-31047B3B110D}" type="pres">
      <dgm:prSet presAssocID="{0931CF40-469A-484C-AFC2-F860120C6661}" presName="sp" presStyleCnt="0"/>
      <dgm:spPr/>
      <dgm:t>
        <a:bodyPr/>
        <a:lstStyle/>
        <a:p>
          <a:endParaRPr lang="en-US"/>
        </a:p>
      </dgm:t>
    </dgm:pt>
    <dgm:pt modelId="{A4A6978F-87CA-408D-9E27-BCD07183C5EA}" type="pres">
      <dgm:prSet presAssocID="{7A04ECE9-0E2E-4A16-871E-5A14281AB7A5}" presName="linNode" presStyleCnt="0"/>
      <dgm:spPr/>
      <dgm:t>
        <a:bodyPr/>
        <a:lstStyle/>
        <a:p>
          <a:endParaRPr lang="en-US"/>
        </a:p>
      </dgm:t>
    </dgm:pt>
    <dgm:pt modelId="{5A5B807A-A8E6-4E0B-94EB-AAF270AF4398}" type="pres">
      <dgm:prSet presAssocID="{7A04ECE9-0E2E-4A16-871E-5A14281AB7A5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BA7CA0-DDE3-4A8A-826A-BFF7EDE4D845}" type="pres">
      <dgm:prSet presAssocID="{7A04ECE9-0E2E-4A16-871E-5A14281AB7A5}" presName="descendantText" presStyleLbl="alignAccFollowNode1" presStyleIdx="5" presStyleCnt="6" custScaleY="1188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6BCA4A-A312-4418-BC18-030F467C827D}" type="presOf" srcId="{F7EFE777-B733-491C-B8B5-605C2FED6EAD}" destId="{06C81FD1-7156-444F-93B5-4FD411BBA800}" srcOrd="0" destOrd="0" presId="urn:microsoft.com/office/officeart/2005/8/layout/vList5"/>
    <dgm:cxn modelId="{20A9F254-9975-4D71-A2B8-FF47D31B5F3F}" srcId="{843D4514-33D4-4802-8EB6-1BD769D68AE0}" destId="{2542E513-3F39-4178-813E-F32EF984C08D}" srcOrd="4" destOrd="0" parTransId="{8C6E9F14-08C6-4E98-85C9-C255724E75CE}" sibTransId="{0931CF40-469A-484C-AFC2-F860120C6661}"/>
    <dgm:cxn modelId="{87CFD856-16A1-4CAA-8796-DDE902416D25}" type="presOf" srcId="{6B696046-B452-4C65-81BA-377504666C96}" destId="{54EF44AE-3F39-4CC0-B29B-7BA22C13EF02}" srcOrd="0" destOrd="0" presId="urn:microsoft.com/office/officeart/2005/8/layout/vList5"/>
    <dgm:cxn modelId="{06E03078-9264-4B04-BE3A-52BD34F62C55}" srcId="{2542E513-3F39-4178-813E-F32EF984C08D}" destId="{BD13AD46-ED7F-4A5A-9176-26F4FBBE05DC}" srcOrd="0" destOrd="0" parTransId="{556A3224-6EF6-4CA2-A9CA-1278C08267DB}" sibTransId="{99E09C4C-B6C0-4D1E-9364-691518FAAD18}"/>
    <dgm:cxn modelId="{A6FBCD81-FA02-4AD6-A9F1-90E72EFADEE1}" srcId="{4647D76C-D96C-4A87-8525-38C9AC1AC033}" destId="{77BCB348-0210-4A7E-9A32-BE88DC470875}" srcOrd="0" destOrd="0" parTransId="{AAB83D93-12CA-4257-AEE2-E397E7DF3D65}" sibTransId="{54E204D8-9607-4C3D-81D9-ED5D33402633}"/>
    <dgm:cxn modelId="{F8062972-9633-4E4F-A482-30B7435C2C34}" type="presOf" srcId="{7A04ECE9-0E2E-4A16-871E-5A14281AB7A5}" destId="{5A5B807A-A8E6-4E0B-94EB-AAF270AF4398}" srcOrd="0" destOrd="0" presId="urn:microsoft.com/office/officeart/2005/8/layout/vList5"/>
    <dgm:cxn modelId="{F09FE53C-23CB-4A81-92EB-105E6DE89538}" type="presOf" srcId="{77BCB348-0210-4A7E-9A32-BE88DC470875}" destId="{A4413661-DA7C-4AA0-83D6-3B4E168FFA46}" srcOrd="0" destOrd="0" presId="urn:microsoft.com/office/officeart/2005/8/layout/vList5"/>
    <dgm:cxn modelId="{BA9F8862-8EB7-4AF6-9096-74F8A9EAA29E}" type="presOf" srcId="{0B174A16-A91E-4D45-ADBB-A939F344C6FE}" destId="{07F99333-C7C5-4336-92F9-6AFFAD9AFC65}" srcOrd="0" destOrd="0" presId="urn:microsoft.com/office/officeart/2005/8/layout/vList5"/>
    <dgm:cxn modelId="{E3BF3AC7-FAAD-499C-BECF-067F1E0CEDAE}" srcId="{843D4514-33D4-4802-8EB6-1BD769D68AE0}" destId="{4647D76C-D96C-4A87-8525-38C9AC1AC033}" srcOrd="0" destOrd="0" parTransId="{74BF0D28-6AE7-45EB-B4F0-17DEBC9EEE2F}" sibTransId="{FCDB62D1-D773-420B-87E6-E8766A4D44DA}"/>
    <dgm:cxn modelId="{70A136AE-5BA4-42F8-A6D1-8263BD00D774}" type="presOf" srcId="{843D4514-33D4-4802-8EB6-1BD769D68AE0}" destId="{D84946C6-4642-4C24-BAF9-749641ED79A0}" srcOrd="0" destOrd="0" presId="urn:microsoft.com/office/officeart/2005/8/layout/vList5"/>
    <dgm:cxn modelId="{6EC13254-2A8E-4D32-9EDB-43E1F8ECD969}" type="presOf" srcId="{2542E513-3F39-4178-813E-F32EF984C08D}" destId="{005AC8F5-B520-4E48-A0B4-96C24C42E259}" srcOrd="0" destOrd="0" presId="urn:microsoft.com/office/officeart/2005/8/layout/vList5"/>
    <dgm:cxn modelId="{FA0B16FD-495B-4A31-A382-0EFBFFEA87F4}" srcId="{843D4514-33D4-4802-8EB6-1BD769D68AE0}" destId="{8ED06F36-79ED-4DED-8BE5-C59D3009DA49}" srcOrd="1" destOrd="0" parTransId="{4D14B514-7F5C-4435-867C-4E25BBEBA9FA}" sibTransId="{1A742094-C2BD-4CEE-B128-5AD477FA6BF2}"/>
    <dgm:cxn modelId="{94CB2696-95F2-402D-B525-BAB671D3E81C}" srcId="{8ED06F36-79ED-4DED-8BE5-C59D3009DA49}" destId="{3DF843FD-CAC1-4CE8-A618-D8328363EE20}" srcOrd="0" destOrd="0" parTransId="{C96EC184-7CE9-480A-84B4-22CE1FC65C01}" sibTransId="{53215071-14C1-4F38-B57F-A7427062BD7A}"/>
    <dgm:cxn modelId="{891A4274-F46B-4512-9089-4C8DAE8A15C7}" srcId="{7A04ECE9-0E2E-4A16-871E-5A14281AB7A5}" destId="{1F2C1F7A-C0C5-4FD1-89F1-B9E2BE364DC9}" srcOrd="0" destOrd="0" parTransId="{85732000-94A2-4444-93AA-ED08711B8138}" sibTransId="{1599B3AA-4679-48A0-B556-49117E71D8B9}"/>
    <dgm:cxn modelId="{25DEAF03-04AB-42ED-BD0C-6404A90CF7DE}" srcId="{F7EFE777-B733-491C-B8B5-605C2FED6EAD}" destId="{E35499EE-DCE0-4796-B35D-70746824766F}" srcOrd="0" destOrd="0" parTransId="{CD9F7E7A-3FE8-446D-9D82-7150A3899BD6}" sibTransId="{C9536364-3401-49C7-8910-382E3CF959A7}"/>
    <dgm:cxn modelId="{9A4A8AE0-565C-4E9F-940E-8740651B25B5}" srcId="{843D4514-33D4-4802-8EB6-1BD769D68AE0}" destId="{0B174A16-A91E-4D45-ADBB-A939F344C6FE}" srcOrd="2" destOrd="0" parTransId="{E740BD21-940D-4E64-BEEF-976CCC9FB15D}" sibTransId="{6D068FF0-BA04-49CD-B488-AF42C4787ECE}"/>
    <dgm:cxn modelId="{E6285763-AD52-4DC0-A7E8-464A24219B37}" type="presOf" srcId="{E35499EE-DCE0-4796-B35D-70746824766F}" destId="{FB346BDC-F682-4CE4-9382-EB3F3B5BBE71}" srcOrd="0" destOrd="0" presId="urn:microsoft.com/office/officeart/2005/8/layout/vList5"/>
    <dgm:cxn modelId="{1EF7E9BA-49C8-4204-967F-51473AB274D9}" type="presOf" srcId="{4647D76C-D96C-4A87-8525-38C9AC1AC033}" destId="{A3FE50A9-A561-4B93-8F01-DD5C55948C53}" srcOrd="0" destOrd="0" presId="urn:microsoft.com/office/officeart/2005/8/layout/vList5"/>
    <dgm:cxn modelId="{69DBB04D-DEC5-435A-951F-36E755A7FC0B}" type="presOf" srcId="{8ED06F36-79ED-4DED-8BE5-C59D3009DA49}" destId="{7AA8B2A8-4C2F-46B0-B221-4EE11C30EF2B}" srcOrd="0" destOrd="0" presId="urn:microsoft.com/office/officeart/2005/8/layout/vList5"/>
    <dgm:cxn modelId="{79E89B12-B2B4-48E1-8E28-EFEFC03EF24B}" type="presOf" srcId="{BD13AD46-ED7F-4A5A-9176-26F4FBBE05DC}" destId="{11E0B270-F6AB-4624-8EBA-FF83E42B77CC}" srcOrd="0" destOrd="0" presId="urn:microsoft.com/office/officeart/2005/8/layout/vList5"/>
    <dgm:cxn modelId="{FBD8B89C-0A42-40BA-ABF3-22A8134F3671}" type="presOf" srcId="{3DF843FD-CAC1-4CE8-A618-D8328363EE20}" destId="{1ACA2EA4-BA36-4FEE-B9B5-DE3E76209409}" srcOrd="0" destOrd="0" presId="urn:microsoft.com/office/officeart/2005/8/layout/vList5"/>
    <dgm:cxn modelId="{5F3D2674-B2EC-4173-97AB-F2256D66B169}" srcId="{843D4514-33D4-4802-8EB6-1BD769D68AE0}" destId="{7A04ECE9-0E2E-4A16-871E-5A14281AB7A5}" srcOrd="5" destOrd="0" parTransId="{C9E9D9AF-4BA4-4D49-924C-D79D1691D904}" sibTransId="{36ABD9BB-A021-404B-A02D-4F7E799C20BB}"/>
    <dgm:cxn modelId="{F781901E-D1CB-4D7E-B36B-E3A20774CCE5}" srcId="{0B174A16-A91E-4D45-ADBB-A939F344C6FE}" destId="{6B696046-B452-4C65-81BA-377504666C96}" srcOrd="0" destOrd="0" parTransId="{CEAF66CB-5EED-4BF0-9BA7-7DDA77A3C979}" sibTransId="{FBCA3681-093B-4714-99A7-E49F68ABC2BF}"/>
    <dgm:cxn modelId="{6937598A-EBEB-4F25-B7B2-0BA2FC4A0DED}" srcId="{843D4514-33D4-4802-8EB6-1BD769D68AE0}" destId="{F7EFE777-B733-491C-B8B5-605C2FED6EAD}" srcOrd="3" destOrd="0" parTransId="{38FF8D6B-3613-4FD3-838B-C3C2D0BE28A7}" sibTransId="{14AAE94D-26B8-4B98-B414-E0E37FCF13C2}"/>
    <dgm:cxn modelId="{7AD1E728-0932-453F-A563-2276B36A9D71}" type="presOf" srcId="{1F2C1F7A-C0C5-4FD1-89F1-B9E2BE364DC9}" destId="{64BA7CA0-DDE3-4A8A-826A-BFF7EDE4D845}" srcOrd="0" destOrd="0" presId="urn:microsoft.com/office/officeart/2005/8/layout/vList5"/>
    <dgm:cxn modelId="{586E4325-9880-439B-A73A-E82457AB2EA8}" type="presParOf" srcId="{D84946C6-4642-4C24-BAF9-749641ED79A0}" destId="{F0756C4D-535A-4E7C-B6AC-19D34F0C969F}" srcOrd="0" destOrd="0" presId="urn:microsoft.com/office/officeart/2005/8/layout/vList5"/>
    <dgm:cxn modelId="{6FADC63C-57F1-41F9-9DC1-402AAA300455}" type="presParOf" srcId="{F0756C4D-535A-4E7C-B6AC-19D34F0C969F}" destId="{A3FE50A9-A561-4B93-8F01-DD5C55948C53}" srcOrd="0" destOrd="0" presId="urn:microsoft.com/office/officeart/2005/8/layout/vList5"/>
    <dgm:cxn modelId="{6F1D652A-8E2D-484B-8FDB-5083C4725B46}" type="presParOf" srcId="{F0756C4D-535A-4E7C-B6AC-19D34F0C969F}" destId="{A4413661-DA7C-4AA0-83D6-3B4E168FFA46}" srcOrd="1" destOrd="0" presId="urn:microsoft.com/office/officeart/2005/8/layout/vList5"/>
    <dgm:cxn modelId="{F813FE5F-1C84-45E8-B91E-9D3286B19F1B}" type="presParOf" srcId="{D84946C6-4642-4C24-BAF9-749641ED79A0}" destId="{F9B074AF-B0E5-48D9-9ACA-B0F9803788C6}" srcOrd="1" destOrd="0" presId="urn:microsoft.com/office/officeart/2005/8/layout/vList5"/>
    <dgm:cxn modelId="{EE6CA59F-C9A1-4B48-8359-1946B3809D37}" type="presParOf" srcId="{D84946C6-4642-4C24-BAF9-749641ED79A0}" destId="{5D534539-EC83-4B77-A395-B22B468D37A0}" srcOrd="2" destOrd="0" presId="urn:microsoft.com/office/officeart/2005/8/layout/vList5"/>
    <dgm:cxn modelId="{DB959DB2-25DD-4B2B-B107-0064C858976A}" type="presParOf" srcId="{5D534539-EC83-4B77-A395-B22B468D37A0}" destId="{7AA8B2A8-4C2F-46B0-B221-4EE11C30EF2B}" srcOrd="0" destOrd="0" presId="urn:microsoft.com/office/officeart/2005/8/layout/vList5"/>
    <dgm:cxn modelId="{14397EC6-42FC-44B3-A691-2F14558FF301}" type="presParOf" srcId="{5D534539-EC83-4B77-A395-B22B468D37A0}" destId="{1ACA2EA4-BA36-4FEE-B9B5-DE3E76209409}" srcOrd="1" destOrd="0" presId="urn:microsoft.com/office/officeart/2005/8/layout/vList5"/>
    <dgm:cxn modelId="{DECD79FA-7DDC-4704-93D8-8D669371AA64}" type="presParOf" srcId="{D84946C6-4642-4C24-BAF9-749641ED79A0}" destId="{7728C0B0-AC83-405E-A942-BFA4A59E8366}" srcOrd="3" destOrd="0" presId="urn:microsoft.com/office/officeart/2005/8/layout/vList5"/>
    <dgm:cxn modelId="{D516F0A6-5650-4871-9561-7D7D8BCE762A}" type="presParOf" srcId="{D84946C6-4642-4C24-BAF9-749641ED79A0}" destId="{0BB9D991-660D-4760-A77C-B8AEC53CA950}" srcOrd="4" destOrd="0" presId="urn:microsoft.com/office/officeart/2005/8/layout/vList5"/>
    <dgm:cxn modelId="{FD674E0D-CE7E-4E34-A491-2C15A5EC9FA5}" type="presParOf" srcId="{0BB9D991-660D-4760-A77C-B8AEC53CA950}" destId="{07F99333-C7C5-4336-92F9-6AFFAD9AFC65}" srcOrd="0" destOrd="0" presId="urn:microsoft.com/office/officeart/2005/8/layout/vList5"/>
    <dgm:cxn modelId="{11ABF441-AC7E-49D1-AE61-D75A6D25FF66}" type="presParOf" srcId="{0BB9D991-660D-4760-A77C-B8AEC53CA950}" destId="{54EF44AE-3F39-4CC0-B29B-7BA22C13EF02}" srcOrd="1" destOrd="0" presId="urn:microsoft.com/office/officeart/2005/8/layout/vList5"/>
    <dgm:cxn modelId="{16635C6A-5168-40C7-BAE7-DE6A541144E6}" type="presParOf" srcId="{D84946C6-4642-4C24-BAF9-749641ED79A0}" destId="{37E92F5A-272C-4234-B9C0-E67757AB3ACF}" srcOrd="5" destOrd="0" presId="urn:microsoft.com/office/officeart/2005/8/layout/vList5"/>
    <dgm:cxn modelId="{054C1E2F-1968-4788-AA15-6ED83CAF523C}" type="presParOf" srcId="{D84946C6-4642-4C24-BAF9-749641ED79A0}" destId="{1FAB6DEB-25ED-4DB7-8CF7-0D1BA8ADF19A}" srcOrd="6" destOrd="0" presId="urn:microsoft.com/office/officeart/2005/8/layout/vList5"/>
    <dgm:cxn modelId="{EB876D6B-E6F0-4114-A4D8-00C28301E955}" type="presParOf" srcId="{1FAB6DEB-25ED-4DB7-8CF7-0D1BA8ADF19A}" destId="{06C81FD1-7156-444F-93B5-4FD411BBA800}" srcOrd="0" destOrd="0" presId="urn:microsoft.com/office/officeart/2005/8/layout/vList5"/>
    <dgm:cxn modelId="{51BCC46B-54B6-4B62-96B7-1FE939954A02}" type="presParOf" srcId="{1FAB6DEB-25ED-4DB7-8CF7-0D1BA8ADF19A}" destId="{FB346BDC-F682-4CE4-9382-EB3F3B5BBE71}" srcOrd="1" destOrd="0" presId="urn:microsoft.com/office/officeart/2005/8/layout/vList5"/>
    <dgm:cxn modelId="{9694898A-F038-47B6-B9EE-AC92598CCEDA}" type="presParOf" srcId="{D84946C6-4642-4C24-BAF9-749641ED79A0}" destId="{96881D38-0AD3-47FE-A8C5-BC04D18EB9D1}" srcOrd="7" destOrd="0" presId="urn:microsoft.com/office/officeart/2005/8/layout/vList5"/>
    <dgm:cxn modelId="{F4081D1C-060B-429A-BA43-A2C13F20D9F4}" type="presParOf" srcId="{D84946C6-4642-4C24-BAF9-749641ED79A0}" destId="{65AA4633-7F9F-4748-95D9-0136D2D11119}" srcOrd="8" destOrd="0" presId="urn:microsoft.com/office/officeart/2005/8/layout/vList5"/>
    <dgm:cxn modelId="{8135B70E-8091-4C26-86C6-2A924DE53993}" type="presParOf" srcId="{65AA4633-7F9F-4748-95D9-0136D2D11119}" destId="{005AC8F5-B520-4E48-A0B4-96C24C42E259}" srcOrd="0" destOrd="0" presId="urn:microsoft.com/office/officeart/2005/8/layout/vList5"/>
    <dgm:cxn modelId="{E78D0629-3A96-4277-B946-A09B14BEF739}" type="presParOf" srcId="{65AA4633-7F9F-4748-95D9-0136D2D11119}" destId="{11E0B270-F6AB-4624-8EBA-FF83E42B77CC}" srcOrd="1" destOrd="0" presId="urn:microsoft.com/office/officeart/2005/8/layout/vList5"/>
    <dgm:cxn modelId="{BAB05741-D600-4348-9BD7-50816AE14BA6}" type="presParOf" srcId="{D84946C6-4642-4C24-BAF9-749641ED79A0}" destId="{8728472B-81B4-4FD5-9C83-31047B3B110D}" srcOrd="9" destOrd="0" presId="urn:microsoft.com/office/officeart/2005/8/layout/vList5"/>
    <dgm:cxn modelId="{8F5579E3-5884-4F86-89F9-65FB745FED3C}" type="presParOf" srcId="{D84946C6-4642-4C24-BAF9-749641ED79A0}" destId="{A4A6978F-87CA-408D-9E27-BCD07183C5EA}" srcOrd="10" destOrd="0" presId="urn:microsoft.com/office/officeart/2005/8/layout/vList5"/>
    <dgm:cxn modelId="{83C6609E-EADF-4AF5-8A85-DDA6E0D0DCBC}" type="presParOf" srcId="{A4A6978F-87CA-408D-9E27-BCD07183C5EA}" destId="{5A5B807A-A8E6-4E0B-94EB-AAF270AF4398}" srcOrd="0" destOrd="0" presId="urn:microsoft.com/office/officeart/2005/8/layout/vList5"/>
    <dgm:cxn modelId="{9ED7678C-79EB-47FA-9CFE-D3B32D94A8A8}" type="presParOf" srcId="{A4A6978F-87CA-408D-9E27-BCD07183C5EA}" destId="{64BA7CA0-DDE3-4A8A-826A-BFF7EDE4D845}" srcOrd="1" destOrd="0" presId="urn:microsoft.com/office/officeart/2005/8/layout/vList5"/>
  </dgm:cxnLst>
  <dgm:bg>
    <a:solidFill>
      <a:schemeClr val="accent3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13661-DA7C-4AA0-83D6-3B4E168FFA46}">
      <dsp:nvSpPr>
        <dsp:cNvPr id="0" name=""/>
        <dsp:cNvSpPr/>
      </dsp:nvSpPr>
      <dsp:spPr>
        <a:xfrm rot="5400000">
          <a:off x="5679147" y="-2422333"/>
          <a:ext cx="641362" cy="56468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General Provisions</a:t>
          </a:r>
          <a:endParaRPr lang="en-US" sz="2000" kern="1200" dirty="0"/>
        </a:p>
      </dsp:txBody>
      <dsp:txXfrm rot="-5400000">
        <a:off x="3176380" y="111743"/>
        <a:ext cx="5615588" cy="578744"/>
      </dsp:txXfrm>
    </dsp:sp>
    <dsp:sp modelId="{A3FE50A9-A561-4B93-8F01-DD5C55948C53}">
      <dsp:nvSpPr>
        <dsp:cNvPr id="0" name=""/>
        <dsp:cNvSpPr/>
      </dsp:nvSpPr>
      <dsp:spPr>
        <a:xfrm>
          <a:off x="35631" y="0"/>
          <a:ext cx="3176379" cy="8017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Subchapter A</a:t>
          </a:r>
          <a:endParaRPr lang="en-US" sz="2800" kern="1200" dirty="0"/>
        </a:p>
      </dsp:txBody>
      <dsp:txXfrm>
        <a:off x="74767" y="39136"/>
        <a:ext cx="3098107" cy="723430"/>
      </dsp:txXfrm>
    </dsp:sp>
    <dsp:sp modelId="{1ACA2EA4-BA36-4FEE-B9B5-DE3E76209409}">
      <dsp:nvSpPr>
        <dsp:cNvPr id="0" name=""/>
        <dsp:cNvSpPr/>
      </dsp:nvSpPr>
      <dsp:spPr>
        <a:xfrm rot="5400000">
          <a:off x="5469203" y="-1415520"/>
          <a:ext cx="1049531" cy="564138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Requirements for Production, Conveyance, and Use of Reclaimed Water</a:t>
          </a:r>
          <a:endParaRPr lang="en-US" sz="2000" kern="1200" dirty="0"/>
        </a:p>
      </dsp:txBody>
      <dsp:txXfrm rot="-5400000">
        <a:off x="3173278" y="931639"/>
        <a:ext cx="5590148" cy="947063"/>
      </dsp:txXfrm>
    </dsp:sp>
    <dsp:sp modelId="{7AA8B2A8-4C2F-46B0-B221-4EE11C30EF2B}">
      <dsp:nvSpPr>
        <dsp:cNvPr id="0" name=""/>
        <dsp:cNvSpPr/>
      </dsp:nvSpPr>
      <dsp:spPr>
        <a:xfrm>
          <a:off x="0" y="811802"/>
          <a:ext cx="3173277" cy="112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Subchapter B</a:t>
          </a:r>
          <a:endParaRPr lang="en-US" sz="2800" b="1" kern="1200" dirty="0"/>
        </a:p>
      </dsp:txBody>
      <dsp:txXfrm>
        <a:off x="54979" y="866781"/>
        <a:ext cx="3063319" cy="1016282"/>
      </dsp:txXfrm>
    </dsp:sp>
    <dsp:sp modelId="{54EF44AE-3F39-4CC0-B29B-7BA22C13EF02}">
      <dsp:nvSpPr>
        <dsp:cNvPr id="0" name=""/>
        <dsp:cNvSpPr/>
      </dsp:nvSpPr>
      <dsp:spPr>
        <a:xfrm rot="5400000">
          <a:off x="5549062" y="-331573"/>
          <a:ext cx="889813" cy="564138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Quality Criteria and Specific Uses of Reclaimed Water </a:t>
          </a:r>
          <a:endParaRPr lang="en-US" sz="2000" kern="1200" dirty="0"/>
        </a:p>
      </dsp:txBody>
      <dsp:txXfrm rot="-5400000">
        <a:off x="3173278" y="2087648"/>
        <a:ext cx="5597945" cy="802939"/>
      </dsp:txXfrm>
    </dsp:sp>
    <dsp:sp modelId="{07F99333-C7C5-4336-92F9-6AFFAD9AFC65}">
      <dsp:nvSpPr>
        <dsp:cNvPr id="0" name=""/>
        <dsp:cNvSpPr/>
      </dsp:nvSpPr>
      <dsp:spPr>
        <a:xfrm>
          <a:off x="0" y="2008376"/>
          <a:ext cx="3173277" cy="961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Subchapter C</a:t>
          </a:r>
          <a:endParaRPr lang="en-US" sz="2800" kern="1200" dirty="0"/>
        </a:p>
      </dsp:txBody>
      <dsp:txXfrm>
        <a:off x="46936" y="2055312"/>
        <a:ext cx="3079405" cy="867610"/>
      </dsp:txXfrm>
    </dsp:sp>
    <dsp:sp modelId="{FB346BDC-F682-4CE4-9382-EB3F3B5BBE71}">
      <dsp:nvSpPr>
        <dsp:cNvPr id="0" name=""/>
        <dsp:cNvSpPr/>
      </dsp:nvSpPr>
      <dsp:spPr>
        <a:xfrm rot="5400000">
          <a:off x="5526085" y="687919"/>
          <a:ext cx="935766" cy="564138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Alternative and Pre- Existing Reclaimed Water Systems </a:t>
          </a:r>
          <a:endParaRPr lang="en-US" sz="2000" kern="1200" dirty="0"/>
        </a:p>
      </dsp:txBody>
      <dsp:txXfrm rot="-5400000">
        <a:off x="3173277" y="3086407"/>
        <a:ext cx="5595702" cy="844406"/>
      </dsp:txXfrm>
    </dsp:sp>
    <dsp:sp modelId="{06C81FD1-7156-444F-93B5-4FD411BBA800}">
      <dsp:nvSpPr>
        <dsp:cNvPr id="0" name=""/>
        <dsp:cNvSpPr/>
      </dsp:nvSpPr>
      <dsp:spPr>
        <a:xfrm>
          <a:off x="0" y="3009943"/>
          <a:ext cx="3173277" cy="9973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Subchapter D</a:t>
          </a:r>
          <a:endParaRPr lang="en-US" sz="2800" kern="1200" dirty="0"/>
        </a:p>
      </dsp:txBody>
      <dsp:txXfrm>
        <a:off x="48686" y="3058629"/>
        <a:ext cx="3075905" cy="899962"/>
      </dsp:txXfrm>
    </dsp:sp>
    <dsp:sp modelId="{11E0B270-F6AB-4624-8EBA-FF83E42B77CC}">
      <dsp:nvSpPr>
        <dsp:cNvPr id="0" name=""/>
        <dsp:cNvSpPr/>
      </dsp:nvSpPr>
      <dsp:spPr>
        <a:xfrm rot="5400000">
          <a:off x="5679147" y="1624765"/>
          <a:ext cx="641362" cy="56468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Requirements for Use of Industrial Reclaimed Water </a:t>
          </a:r>
          <a:endParaRPr lang="en-US" sz="2000" b="1" kern="1200" dirty="0"/>
        </a:p>
      </dsp:txBody>
      <dsp:txXfrm rot="-5400000">
        <a:off x="3176380" y="4158842"/>
        <a:ext cx="5615588" cy="578744"/>
      </dsp:txXfrm>
    </dsp:sp>
    <dsp:sp modelId="{005AC8F5-B520-4E48-A0B4-96C24C42E259}">
      <dsp:nvSpPr>
        <dsp:cNvPr id="0" name=""/>
        <dsp:cNvSpPr/>
      </dsp:nvSpPr>
      <dsp:spPr>
        <a:xfrm>
          <a:off x="0" y="4047363"/>
          <a:ext cx="3176379" cy="8017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Subchapter E</a:t>
          </a:r>
          <a:endParaRPr lang="en-US" sz="2800" kern="1200" dirty="0"/>
        </a:p>
      </dsp:txBody>
      <dsp:txXfrm>
        <a:off x="39136" y="4086499"/>
        <a:ext cx="3098107" cy="723430"/>
      </dsp:txXfrm>
    </dsp:sp>
    <dsp:sp modelId="{64BA7CA0-DDE3-4A8A-826A-BFF7EDE4D845}">
      <dsp:nvSpPr>
        <dsp:cNvPr id="0" name=""/>
        <dsp:cNvSpPr/>
      </dsp:nvSpPr>
      <dsp:spPr>
        <a:xfrm rot="5400000">
          <a:off x="5618811" y="2466553"/>
          <a:ext cx="762034" cy="56468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Use of Graywater and Alternative Onsite Water</a:t>
          </a:r>
          <a:endParaRPr lang="en-US" sz="2000" b="1" kern="1200" dirty="0"/>
        </a:p>
      </dsp:txBody>
      <dsp:txXfrm rot="-5400000">
        <a:off x="3176380" y="4946184"/>
        <a:ext cx="5609698" cy="687636"/>
      </dsp:txXfrm>
    </dsp:sp>
    <dsp:sp modelId="{5A5B807A-A8E6-4E0B-94EB-AAF270AF4398}">
      <dsp:nvSpPr>
        <dsp:cNvPr id="0" name=""/>
        <dsp:cNvSpPr/>
      </dsp:nvSpPr>
      <dsp:spPr>
        <a:xfrm>
          <a:off x="0" y="4889150"/>
          <a:ext cx="3176379" cy="8017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Subchapter F</a:t>
          </a:r>
          <a:endParaRPr lang="en-US" sz="2800" kern="1200" dirty="0"/>
        </a:p>
      </dsp:txBody>
      <dsp:txXfrm>
        <a:off x="39136" y="4928286"/>
        <a:ext cx="3098107" cy="723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8DB443-563A-4E94-82D8-9EE9382C8F13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25F63E0-DA1B-488A-B752-125689465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5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012A188-D113-4D2F-9BB5-97C03D95DE91}" type="datetimeFigureOut">
              <a:rPr lang="en-US" smtClean="0"/>
              <a:t>4/12/2017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34D3B3A-DEF1-42AE-B8A1-51F59CDDA8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818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Background picture of water drop falling into bowl of water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164596BD-4876-4400-BC73-619899A49161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2900" b="1" dirty="0"/>
              <a:t>Subchapter A   General Provisions </a:t>
            </a:r>
            <a:endParaRPr lang="en-US" sz="2000" dirty="0"/>
          </a:p>
          <a:p>
            <a:pPr lvl="0"/>
            <a:r>
              <a:rPr lang="en-US" sz="2900" b="1" dirty="0"/>
              <a:t>Subchapter B   </a:t>
            </a:r>
            <a:r>
              <a:rPr lang="en-US" sz="2000" b="1" dirty="0"/>
              <a:t>Requirements for Production, Conveyance and Use of Reclaimed Water</a:t>
            </a:r>
            <a:endParaRPr lang="en-US" sz="2000" dirty="0"/>
          </a:p>
          <a:p>
            <a:pPr lvl="0"/>
            <a:r>
              <a:rPr lang="en-US" sz="2900" b="1" dirty="0"/>
              <a:t>Subchapter C    Quality Criteria and Specific Uses of Reclaimed Water </a:t>
            </a:r>
            <a:endParaRPr lang="en-US" sz="2000" dirty="0"/>
          </a:p>
          <a:p>
            <a:pPr lvl="0"/>
            <a:r>
              <a:rPr lang="en-US" sz="2900" b="1" dirty="0"/>
              <a:t>Subchapter D    </a:t>
            </a:r>
            <a:r>
              <a:rPr lang="en-US" sz="2000" b="1" dirty="0"/>
              <a:t>Alternative and Pre-Existing Reclaimed Water Systems</a:t>
            </a:r>
            <a:endParaRPr lang="en-US" sz="2000" dirty="0"/>
          </a:p>
          <a:p>
            <a:pPr lvl="0"/>
            <a:r>
              <a:rPr lang="en-US" sz="2900" b="1" dirty="0"/>
              <a:t>Subchapter E    </a:t>
            </a:r>
            <a:r>
              <a:rPr lang="en-US" sz="2000" b="1" dirty="0"/>
              <a:t>Requirements for Use of Industrial Reclaimed Water</a:t>
            </a:r>
            <a:endParaRPr lang="en-US" sz="2000" dirty="0"/>
          </a:p>
          <a:p>
            <a:pPr lvl="0"/>
            <a:r>
              <a:rPr lang="en-US" sz="2900" b="1" dirty="0"/>
              <a:t>Subchapter F    </a:t>
            </a:r>
            <a:r>
              <a:rPr lang="en-US" sz="2000" b="1" dirty="0"/>
              <a:t>Use of Graywater and Alternative Onsite Water</a:t>
            </a:r>
            <a:endParaRPr lang="en-US" sz="2000" dirty="0"/>
          </a:p>
          <a:p>
            <a:pPr lvl="0"/>
            <a:r>
              <a:rPr lang="en-US" sz="2900" b="1" dirty="0"/>
              <a:t>Subchapter G   </a:t>
            </a:r>
            <a:r>
              <a:rPr lang="en-US" sz="2000" b="1" dirty="0"/>
              <a:t>Fixed Film and Filtration Units</a:t>
            </a:r>
            <a:endParaRPr lang="en-US" sz="2000" dirty="0"/>
          </a:p>
          <a:p>
            <a:pPr lvl="0"/>
            <a:r>
              <a:rPr lang="en-US" sz="2900" b="1" dirty="0"/>
              <a:t>Subchapter H   </a:t>
            </a:r>
            <a:r>
              <a:rPr lang="en-US" sz="2000" b="1" dirty="0"/>
              <a:t>Natural Treatment Facilities</a:t>
            </a:r>
            <a:endParaRPr lang="en-US" sz="2000" dirty="0"/>
          </a:p>
          <a:p>
            <a:pPr lvl="0"/>
            <a:r>
              <a:rPr lang="en-US" sz="2900" b="1" dirty="0"/>
              <a:t>Subchapter J    </a:t>
            </a:r>
            <a:r>
              <a:rPr lang="en-US" sz="2000" b="1" dirty="0"/>
              <a:t>Sludge Treatment Units</a:t>
            </a:r>
            <a:endParaRPr lang="en-US" sz="2000" dirty="0"/>
          </a:p>
          <a:p>
            <a:pPr lvl="0"/>
            <a:r>
              <a:rPr lang="en-US" sz="2900" b="1" dirty="0"/>
              <a:t>Subchapter K   </a:t>
            </a:r>
            <a:r>
              <a:rPr lang="en-US" sz="2000" b="1" dirty="0"/>
              <a:t>Chemical Disinfection </a:t>
            </a:r>
            <a:endParaRPr lang="en-US" sz="2000" dirty="0"/>
          </a:p>
          <a:p>
            <a:pPr lvl="0"/>
            <a:r>
              <a:rPr lang="en-US" sz="2900" b="1" dirty="0"/>
              <a:t>Subchapter L    </a:t>
            </a:r>
            <a:r>
              <a:rPr lang="en-US" sz="2000" b="1" dirty="0"/>
              <a:t>UV Light Disinfection</a:t>
            </a:r>
            <a:endParaRPr lang="en-US" sz="2000" dirty="0"/>
          </a:p>
          <a:p>
            <a:pPr lvl="0"/>
            <a:r>
              <a:rPr lang="en-US" sz="2900" b="1" dirty="0"/>
              <a:t>Subchapter M   </a:t>
            </a:r>
            <a:r>
              <a:rPr lang="en-US" sz="2000" b="1" dirty="0"/>
              <a:t>Safety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26AC9-BD54-4252-A1B3-A39ACAE2D5D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972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D3B3A-DEF1-42AE-B8A1-51F59CDDA8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220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 of a wastewater treatment</a:t>
            </a:r>
            <a:r>
              <a:rPr lang="en-US" baseline="0" dirty="0" smtClean="0"/>
              <a:t> facility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D3B3A-DEF1-42AE-B8A1-51F59CDDA84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380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D3B3A-DEF1-42AE-B8A1-51F59CDDA84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248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 of a </a:t>
            </a:r>
            <a:r>
              <a:rPr lang="en-US" smtClean="0"/>
              <a:t>Paper</a:t>
            </a:r>
            <a:r>
              <a:rPr lang="en-US" baseline="0" smtClean="0"/>
              <a:t> Perm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D3B3A-DEF1-42AE-B8A1-51F59CDDA84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559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 of Recycled Water in Use 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D3B3A-DEF1-42AE-B8A1-51F59CDDA84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736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D3B3A-DEF1-42AE-B8A1-51F59CDDA84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430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background picture of a Question</a:t>
            </a:r>
            <a:r>
              <a:rPr lang="en-US" baseline="0" dirty="0" smtClean="0"/>
              <a:t> Mark?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26AC9-BD54-4252-A1B3-A39ACAE2D5D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562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578D-8C88-4792-A752-FD16ADB1DD60}" type="datetimeFigureOut">
              <a:rPr lang="en-US" smtClean="0"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3EDC-0FEB-4C38-A87A-707B427A79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606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578D-8C88-4792-A752-FD16ADB1DD60}" type="datetimeFigureOut">
              <a:rPr lang="en-US" smtClean="0"/>
              <a:t>4/12/2017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3EDC-0FEB-4C38-A87A-707B427A79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996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578D-8C88-4792-A752-FD16ADB1DD60}" type="datetimeFigureOut">
              <a:rPr lang="en-US" smtClean="0"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3EDC-0FEB-4C38-A87A-707B427A79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79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578D-8C88-4792-A752-FD16ADB1DD60}" type="datetimeFigureOut">
              <a:rPr lang="en-US" smtClean="0"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3EDC-0FEB-4C38-A87A-707B427A79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66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578D-8C88-4792-A752-FD16ADB1DD60}" type="datetimeFigureOut">
              <a:rPr lang="en-US" smtClean="0"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3EDC-0FEB-4C38-A87A-707B427A79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455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578D-8C88-4792-A752-FD16ADB1DD60}" type="datetimeFigureOut">
              <a:rPr lang="en-US" smtClean="0"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3EDC-0FEB-4C38-A87A-707B427A79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908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578D-8C88-4792-A752-FD16ADB1DD60}" type="datetimeFigureOut">
              <a:rPr lang="en-US" smtClean="0"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3EDC-0FEB-4C38-A87A-707B427A79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706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578D-8C88-4792-A752-FD16ADB1DD60}" type="datetimeFigureOut">
              <a:rPr lang="en-US" smtClean="0"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3EDC-0FEB-4C38-A87A-707B427A79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658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578D-8C88-4792-A752-FD16ADB1DD60}" type="datetimeFigureOut">
              <a:rPr lang="en-US" smtClean="0"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3EDC-0FEB-4C38-A87A-707B427A79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07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578D-8C88-4792-A752-FD16ADB1DD60}" type="datetimeFigureOut">
              <a:rPr lang="en-US" smtClean="0"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3973EDC-0FEB-4C38-A87A-707B427A79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898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578D-8C88-4792-A752-FD16ADB1DD60}" type="datetimeFigureOut">
              <a:rPr lang="en-US" smtClean="0"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3EDC-0FEB-4C38-A87A-707B427A79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749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578D-8C88-4792-A752-FD16ADB1DD60}" type="datetimeFigureOut">
              <a:rPr lang="en-US" smtClean="0"/>
              <a:t>4/12/2017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3EDC-0FEB-4C38-A87A-707B427A79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889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578D-8C88-4792-A752-FD16ADB1DD60}" type="datetimeFigureOut">
              <a:rPr lang="en-US" smtClean="0"/>
              <a:t>4/12/2017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3EDC-0FEB-4C38-A87A-707B427A79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55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578D-8C88-4792-A752-FD16ADB1DD60}" type="datetimeFigureOut">
              <a:rPr lang="en-US" smtClean="0"/>
              <a:t>4/12/2017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3EDC-0FEB-4C38-A87A-707B427A79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429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578D-8C88-4792-A752-FD16ADB1DD60}" type="datetimeFigureOut">
              <a:rPr lang="en-US" smtClean="0"/>
              <a:t>4/12/2017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3EDC-0FEB-4C38-A87A-707B427A79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416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578D-8C88-4792-A752-FD16ADB1DD60}" type="datetimeFigureOut">
              <a:rPr lang="en-US" smtClean="0"/>
              <a:t>4/12/2017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3EDC-0FEB-4C38-A87A-707B427A79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98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578D-8C88-4792-A752-FD16ADB1DD60}" type="datetimeFigureOut">
              <a:rPr lang="en-US" smtClean="0"/>
              <a:t>4/12/2017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3EDC-0FEB-4C38-A87A-707B427A79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925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8C578D-8C88-4792-A752-FD16ADB1DD60}" type="datetimeFigureOut">
              <a:rPr lang="en-US" smtClean="0"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3973EDC-0FEB-4C38-A87A-707B427A79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56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C:\Documents and Settings\shesmith\Local Settings\Temporary Internet Files\Content.IE5\YOG76X7J\MP90044479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1787" y="581115"/>
            <a:ext cx="8625555" cy="3129186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7200" spc="600" dirty="0" smtClean="0">
                <a:solidFill>
                  <a:srgbClr val="FFFFFF"/>
                </a:solidFill>
                <a:latin typeface="Arial Rounded MT Bold" pitchFamily="34" charset="0"/>
              </a:rPr>
              <a:t>Use  of </a:t>
            </a:r>
            <a:br>
              <a:rPr sz="7200" spc="600" dirty="0" smtClean="0">
                <a:solidFill>
                  <a:srgbClr val="FFFFFF"/>
                </a:solidFill>
                <a:latin typeface="Arial Rounded MT Bold" pitchFamily="34" charset="0"/>
              </a:rPr>
            </a:br>
            <a:r>
              <a:rPr sz="7200" spc="600" dirty="0" smtClean="0">
                <a:solidFill>
                  <a:srgbClr val="FFFFFF"/>
                </a:solidFill>
                <a:latin typeface="Arial Rounded MT Bold" pitchFamily="34" charset="0"/>
              </a:rPr>
              <a:t>Reclaimed Water </a:t>
            </a:r>
            <a:endParaRPr sz="7200" spc="600" dirty="0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14" y="4595336"/>
            <a:ext cx="11422221" cy="124144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Texas Commission on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116105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70916"/>
            <a:ext cx="10018713" cy="999859"/>
          </a:xfrm>
        </p:spPr>
        <p:txBody>
          <a:bodyPr/>
          <a:lstStyle/>
          <a:p>
            <a:r>
              <a:rPr lang="en-US" b="1" dirty="0" smtClean="0"/>
              <a:t>Graywater and Alternative Onsite Water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179320"/>
            <a:ext cx="10018713" cy="461188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Graywater </a:t>
            </a:r>
          </a:p>
          <a:p>
            <a:pPr lvl="1"/>
            <a:r>
              <a:rPr lang="en-US" dirty="0" smtClean="0"/>
              <a:t>Wastewater from showers, bath tubs, handwashing  lavatories, clothes washing machines,  sinks used for disposal of household or domestic products-except those used for food preparation or disposal</a:t>
            </a:r>
          </a:p>
          <a:p>
            <a:pPr lvl="1"/>
            <a:r>
              <a:rPr lang="en-US" dirty="0" smtClean="0"/>
              <a:t>Does not include wastewater from washing </a:t>
            </a:r>
            <a:r>
              <a:rPr lang="en-US" dirty="0" smtClean="0"/>
              <a:t>of material </a:t>
            </a:r>
            <a:r>
              <a:rPr lang="en-US" dirty="0" smtClean="0"/>
              <a:t>soiled with human excreta or wastewater that has come in contact with toilet water</a:t>
            </a:r>
          </a:p>
          <a:p>
            <a:pPr lvl="1"/>
            <a:endParaRPr lang="en-US" dirty="0"/>
          </a:p>
          <a:p>
            <a:r>
              <a:rPr lang="en-US" dirty="0" smtClean="0"/>
              <a:t>Alternative Onsite </a:t>
            </a:r>
            <a:r>
              <a:rPr lang="en-US" dirty="0" smtClean="0"/>
              <a:t>Water (Alt Water)</a:t>
            </a:r>
            <a:endParaRPr lang="en-US" dirty="0" smtClean="0"/>
          </a:p>
          <a:p>
            <a:pPr lvl="1"/>
            <a:r>
              <a:rPr lang="en-US" dirty="0" smtClean="0"/>
              <a:t>Rainwater, air conditioner condensate, foundation drain water, storm water, swimming pool backwash and drain </a:t>
            </a:r>
            <a:r>
              <a:rPr lang="en-US" dirty="0" smtClean="0"/>
              <a:t>water (limited), </a:t>
            </a:r>
            <a:r>
              <a:rPr lang="en-US" dirty="0" smtClean="0"/>
              <a:t>or reverse osmosis reject water  </a:t>
            </a:r>
          </a:p>
          <a:p>
            <a:pPr lvl="1"/>
            <a:r>
              <a:rPr lang="en-US" dirty="0" smtClean="0"/>
              <a:t>Reverse Osmosis reject water from Industrial or Commercial facilities and Institutions as well as cooling tower blowdown are regulated by Subchapter E – Industrial Reclaimed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62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264921"/>
            <a:ext cx="10018713" cy="1059678"/>
          </a:xfrm>
        </p:spPr>
        <p:txBody>
          <a:bodyPr/>
          <a:lstStyle/>
          <a:p>
            <a:r>
              <a:rPr lang="en-US" b="1" dirty="0"/>
              <a:t>Graywater and Alternative Onsite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324598"/>
            <a:ext cx="10018713" cy="496510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Subchapter F  applies to Graywater and Alternative Onsite Water generated and used at a private residence, commercial facility, industrial facility, institution, or agriculture facility </a:t>
            </a:r>
          </a:p>
          <a:p>
            <a:r>
              <a:rPr lang="en-US" dirty="0" smtClean="0"/>
              <a:t>  Graywater Reuse System</a:t>
            </a:r>
          </a:p>
          <a:p>
            <a:pPr lvl="1"/>
            <a:r>
              <a:rPr lang="en-US" dirty="0" smtClean="0"/>
              <a:t>System designed to store and use only graywater</a:t>
            </a:r>
          </a:p>
          <a:p>
            <a:pPr lvl="1"/>
            <a:r>
              <a:rPr lang="en-US" dirty="0" smtClean="0"/>
              <a:t>Shall not contain, store or distribute any alternative onsite water </a:t>
            </a:r>
          </a:p>
          <a:p>
            <a:r>
              <a:rPr lang="en-US" dirty="0" smtClean="0"/>
              <a:t>Alternative Onsite Water Reuse System</a:t>
            </a:r>
          </a:p>
          <a:p>
            <a:pPr lvl="1"/>
            <a:r>
              <a:rPr lang="en-US" dirty="0" smtClean="0"/>
              <a:t>Limitations on uses applicable, application rates and methods</a:t>
            </a:r>
          </a:p>
          <a:p>
            <a:pPr lvl="1"/>
            <a:r>
              <a:rPr lang="en-US" dirty="0" smtClean="0"/>
              <a:t>Storage can not create nuisance, or threat to human health</a:t>
            </a:r>
          </a:p>
          <a:p>
            <a:pPr lvl="1"/>
            <a:r>
              <a:rPr lang="en-US" dirty="0" smtClean="0"/>
              <a:t>May be used for beneficial </a:t>
            </a:r>
            <a:r>
              <a:rPr lang="en-US" dirty="0" smtClean="0"/>
              <a:t>purposes (e.g</a:t>
            </a:r>
            <a:r>
              <a:rPr lang="en-US" dirty="0" smtClean="0"/>
              <a:t>., landscape irrigation, gardening, composting etc</a:t>
            </a:r>
            <a:r>
              <a:rPr lang="en-US" dirty="0" smtClean="0"/>
              <a:t>.)</a:t>
            </a:r>
            <a:endParaRPr lang="en-US" dirty="0" smtClean="0"/>
          </a:p>
          <a:p>
            <a:pPr lvl="1"/>
            <a:r>
              <a:rPr lang="en-US" dirty="0" smtClean="0"/>
              <a:t>RO reject water is prohibited from being stored and used in alt water reuse system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633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324740"/>
            <a:ext cx="10018713" cy="1128045"/>
          </a:xfrm>
        </p:spPr>
        <p:txBody>
          <a:bodyPr/>
          <a:lstStyle/>
          <a:p>
            <a:r>
              <a:rPr lang="en-US" b="1" dirty="0" smtClean="0"/>
              <a:t>Domestic Reclaimed Water Authorization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3701" y="1717040"/>
            <a:ext cx="9836593" cy="446024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Current Wastewater  Permit</a:t>
            </a:r>
          </a:p>
          <a:p>
            <a:r>
              <a:rPr lang="en-US" dirty="0" smtClean="0"/>
              <a:t>Application on Web   TCEQ  Form :  TCEQ-20427</a:t>
            </a:r>
          </a:p>
          <a:p>
            <a:r>
              <a:rPr lang="en-US" dirty="0" smtClean="0"/>
              <a:t>Does not expire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Items to Submit </a:t>
            </a:r>
          </a:p>
          <a:p>
            <a:pPr lvl="1"/>
            <a:r>
              <a:rPr lang="en-US" dirty="0" smtClean="0"/>
              <a:t>Application </a:t>
            </a:r>
          </a:p>
          <a:p>
            <a:pPr lvl="1"/>
            <a:r>
              <a:rPr lang="en-US" dirty="0" smtClean="0"/>
              <a:t>Operation and Maintenance Plan</a:t>
            </a:r>
          </a:p>
          <a:p>
            <a:pPr lvl="1"/>
            <a:r>
              <a:rPr lang="en-US" dirty="0" smtClean="0"/>
              <a:t>Service Area Map – clean, able to be photocopied</a:t>
            </a:r>
          </a:p>
          <a:p>
            <a:pPr lvl="1"/>
            <a:r>
              <a:rPr lang="en-US" dirty="0" smtClean="0"/>
              <a:t>User Service Agreement – sample; if user is different from Provider, and or Producer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Note: each authorization has specific sampling, record keeping and reporting requirements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2050" name="Picture 2" descr="https://ak.jogurucdn.com/media/image/p15/media_gallery-2015-10-5-11-permit_6e7c2c712e3b31abf85b2f973856a2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024" y="1524001"/>
            <a:ext cx="3226805" cy="221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347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8565"/>
            <a:ext cx="10018713" cy="871671"/>
          </a:xfrm>
        </p:spPr>
        <p:txBody>
          <a:bodyPr/>
          <a:lstStyle/>
          <a:p>
            <a:r>
              <a:rPr lang="en-US" b="1" dirty="0" smtClean="0"/>
              <a:t>Common Application Issues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127903"/>
            <a:ext cx="10018713" cy="3811423"/>
          </a:xfrm>
        </p:spPr>
        <p:txBody>
          <a:bodyPr/>
          <a:lstStyle/>
          <a:p>
            <a:r>
              <a:rPr lang="en-US" dirty="0" smtClean="0"/>
              <a:t>Incorrect  signature</a:t>
            </a:r>
          </a:p>
          <a:p>
            <a:r>
              <a:rPr lang="en-US" dirty="0" smtClean="0"/>
              <a:t>Illegible service area map –glossy maps don’t really photocopy well</a:t>
            </a:r>
          </a:p>
          <a:p>
            <a:r>
              <a:rPr lang="en-US" dirty="0" smtClean="0"/>
              <a:t>Incorrect Drastic zone selected – sets required liner permeability</a:t>
            </a:r>
          </a:p>
          <a:p>
            <a:r>
              <a:rPr lang="en-US" dirty="0" smtClean="0"/>
              <a:t>Producer Listed not actual permittee</a:t>
            </a:r>
          </a:p>
          <a:p>
            <a:r>
              <a:rPr lang="en-US" dirty="0" smtClean="0"/>
              <a:t>Producer address does not match permit address</a:t>
            </a:r>
          </a:p>
          <a:p>
            <a:r>
              <a:rPr lang="en-US" dirty="0" smtClean="0"/>
              <a:t>Wastewater Permit not issued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342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396241"/>
            <a:ext cx="10018713" cy="822959"/>
          </a:xfrm>
        </p:spPr>
        <p:txBody>
          <a:bodyPr/>
          <a:lstStyle/>
          <a:p>
            <a:r>
              <a:rPr lang="en-US" b="1" dirty="0" smtClean="0"/>
              <a:t>Common Questions Received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391920"/>
            <a:ext cx="10018713" cy="46837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Signage</a:t>
            </a:r>
          </a:p>
          <a:p>
            <a:pPr lvl="1"/>
            <a:r>
              <a:rPr lang="en-US" dirty="0" smtClean="0"/>
              <a:t>How many signs must I have around my pond?</a:t>
            </a:r>
          </a:p>
          <a:p>
            <a:pPr lvl="1"/>
            <a:r>
              <a:rPr lang="en-US" dirty="0" smtClean="0"/>
              <a:t>What size do the signs have to be?</a:t>
            </a:r>
          </a:p>
          <a:p>
            <a:pPr lvl="1"/>
            <a:r>
              <a:rPr lang="en-US" dirty="0" smtClean="0"/>
              <a:t>Do I need to have signs up within my plant?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Do I need to change all the piping on my existing system to use reclaimed water?</a:t>
            </a:r>
          </a:p>
          <a:p>
            <a:r>
              <a:rPr lang="en-US" dirty="0" smtClean="0"/>
              <a:t>Can I use an existing force main or collection system pipes for reclaimed water ?</a:t>
            </a:r>
          </a:p>
          <a:p>
            <a:pPr lvl="1"/>
            <a:r>
              <a:rPr lang="en-US" dirty="0" smtClean="0"/>
              <a:t>decommissioned  (Y/N)</a:t>
            </a:r>
          </a:p>
          <a:p>
            <a:pPr lvl="1"/>
            <a:r>
              <a:rPr lang="en-US" dirty="0" smtClean="0"/>
              <a:t> must prevent cross contamination </a:t>
            </a:r>
          </a:p>
          <a:p>
            <a:endParaRPr lang="en-US" dirty="0" smtClean="0"/>
          </a:p>
        </p:txBody>
      </p:sp>
      <p:pic>
        <p:nvPicPr>
          <p:cNvPr id="5" name="Picture 4" descr="No-Drinking-Recycled-Water-Sign-S-487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04500" y="1316052"/>
            <a:ext cx="1854200" cy="198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09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01652"/>
            <a:ext cx="10018713" cy="1173148"/>
          </a:xfrm>
        </p:spPr>
        <p:txBody>
          <a:bodyPr>
            <a:normAutofit/>
          </a:bodyPr>
          <a:lstStyle/>
          <a:p>
            <a:r>
              <a:rPr lang="en-US" b="1" dirty="0" smtClean="0"/>
              <a:t>More Common </a:t>
            </a:r>
            <a:r>
              <a:rPr lang="en-US" b="1" dirty="0"/>
              <a:t>Questions </a:t>
            </a:r>
            <a:r>
              <a:rPr lang="en-US" b="1" dirty="0" smtClean="0"/>
              <a:t>Received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580972"/>
            <a:ext cx="10018713" cy="421022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Can I irrigate with reclaimed water if I have a TLAP permit?</a:t>
            </a:r>
          </a:p>
          <a:p>
            <a:r>
              <a:rPr lang="en-US" dirty="0" smtClean="0"/>
              <a:t>Do </a:t>
            </a:r>
            <a:r>
              <a:rPr lang="en-US" dirty="0" smtClean="0"/>
              <a:t>I need to address all of the safety requirements at my plant ?</a:t>
            </a:r>
          </a:p>
          <a:p>
            <a:r>
              <a:rPr lang="en-US" dirty="0" smtClean="0"/>
              <a:t>Can I place my storage in the floodplain?</a:t>
            </a:r>
          </a:p>
          <a:p>
            <a:r>
              <a:rPr lang="en-US" dirty="0" smtClean="0"/>
              <a:t>What pressure do I need to have in my reclaim water distribution system?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128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Contact Information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971041"/>
            <a:ext cx="10018713" cy="249935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		Paul A. Brochi, P.E.</a:t>
            </a:r>
          </a:p>
          <a:p>
            <a:pPr marL="0" indent="0">
              <a:buNone/>
            </a:pPr>
            <a:r>
              <a:rPr lang="en-US" dirty="0" smtClean="0"/>
              <a:t>			Phone: 512-239-1372</a:t>
            </a:r>
          </a:p>
          <a:p>
            <a:pPr marL="0" indent="0">
              <a:buNone/>
            </a:pPr>
            <a:r>
              <a:rPr lang="en-US" dirty="0" smtClean="0"/>
              <a:t>			Email: Paul.Brochi@tceq.texas.gov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228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9932" y="0"/>
            <a:ext cx="10018713" cy="1752599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15" descr="Question mark asking for any questi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7" b="99320" l="2000" r="9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461322" y="1618053"/>
            <a:ext cx="3244415" cy="4769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731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89887"/>
          </a:xfrm>
        </p:spPr>
        <p:txBody>
          <a:bodyPr/>
          <a:lstStyle/>
          <a:p>
            <a:r>
              <a:rPr lang="en-US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TAC chapter 210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1637847"/>
              </p:ext>
            </p:extLst>
          </p:nvPr>
        </p:nvGraphicFramePr>
        <p:xfrm>
          <a:off x="2468266" y="1064526"/>
          <a:ext cx="8823277" cy="5691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116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393107"/>
            <a:ext cx="10018713" cy="1119499"/>
          </a:xfrm>
        </p:spPr>
        <p:txBody>
          <a:bodyPr/>
          <a:lstStyle/>
          <a:p>
            <a:r>
              <a:rPr lang="en-US" b="1" dirty="0" smtClean="0"/>
              <a:t>ROLES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461332"/>
            <a:ext cx="10018713" cy="4520724"/>
          </a:xfrm>
        </p:spPr>
        <p:txBody>
          <a:bodyPr/>
          <a:lstStyle/>
          <a:p>
            <a:r>
              <a:rPr lang="en-US" b="1" dirty="0" smtClean="0"/>
              <a:t>Producer</a:t>
            </a:r>
          </a:p>
          <a:p>
            <a:pPr lvl="1"/>
            <a:r>
              <a:rPr lang="en-US" dirty="0" smtClean="0"/>
              <a:t>Permittee or Entity responsible for the Domestic Wastewater Treatment Facility</a:t>
            </a:r>
          </a:p>
          <a:p>
            <a:r>
              <a:rPr lang="en-US" b="1" dirty="0" smtClean="0"/>
              <a:t>Provider </a:t>
            </a:r>
          </a:p>
          <a:p>
            <a:pPr lvl="1"/>
            <a:r>
              <a:rPr lang="en-US" dirty="0" smtClean="0"/>
              <a:t>Entity responsible for supplying  Reclaimed Water to Users</a:t>
            </a:r>
          </a:p>
          <a:p>
            <a:pPr lvl="1"/>
            <a:r>
              <a:rPr lang="en-US" dirty="0" smtClean="0"/>
              <a:t>Provider may also be the Producer</a:t>
            </a:r>
          </a:p>
          <a:p>
            <a:r>
              <a:rPr lang="en-US" b="1" dirty="0" smtClean="0"/>
              <a:t>User</a:t>
            </a:r>
          </a:p>
          <a:p>
            <a:pPr lvl="1"/>
            <a:r>
              <a:rPr lang="en-US" dirty="0" smtClean="0"/>
              <a:t>Entity receiving and USING the Reclaimed Water</a:t>
            </a:r>
          </a:p>
          <a:p>
            <a:pPr lvl="1"/>
            <a:r>
              <a:rPr lang="en-US" dirty="0" smtClean="0"/>
              <a:t>User may also be the provider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37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8672" y="1623701"/>
            <a:ext cx="9873051" cy="3868397"/>
          </a:xfrm>
        </p:spPr>
        <p:txBody>
          <a:bodyPr/>
          <a:lstStyle/>
          <a:p>
            <a:r>
              <a:rPr lang="en-US" b="1" dirty="0" smtClean="0"/>
              <a:t>Requirements:</a:t>
            </a:r>
          </a:p>
          <a:p>
            <a:pPr lvl="1"/>
            <a:r>
              <a:rPr lang="en-US" dirty="0" smtClean="0"/>
              <a:t>Reclaimed water must be treated in accordance with </a:t>
            </a:r>
            <a:r>
              <a:rPr lang="en-US" u="sng" dirty="0" smtClean="0"/>
              <a:t>PRODUCER’S</a:t>
            </a:r>
            <a:r>
              <a:rPr lang="en-US" dirty="0" smtClean="0"/>
              <a:t> wastewater permit effluent limits</a:t>
            </a:r>
          </a:p>
          <a:p>
            <a:pPr lvl="1"/>
            <a:r>
              <a:rPr lang="en-US" dirty="0" smtClean="0"/>
              <a:t>Permit must provide for an </a:t>
            </a:r>
            <a:r>
              <a:rPr lang="en-US" u="sng" dirty="0" smtClean="0"/>
              <a:t>alternative </a:t>
            </a:r>
            <a:r>
              <a:rPr lang="en-US" dirty="0" smtClean="0"/>
              <a:t>method of disposal when there is no demand for reclaimed water</a:t>
            </a:r>
          </a:p>
          <a:p>
            <a:pPr lvl="2"/>
            <a:r>
              <a:rPr lang="en-US" sz="2000" dirty="0" smtClean="0"/>
              <a:t>Discharge</a:t>
            </a:r>
          </a:p>
          <a:p>
            <a:pPr lvl="2"/>
            <a:r>
              <a:rPr lang="en-US" sz="2000" dirty="0" smtClean="0"/>
              <a:t>Land Application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58673" y="403790"/>
            <a:ext cx="10018713" cy="1117361"/>
          </a:xfrm>
        </p:spPr>
        <p:txBody>
          <a:bodyPr/>
          <a:lstStyle/>
          <a:p>
            <a:r>
              <a:rPr lang="en-US" b="1" dirty="0" smtClean="0"/>
              <a:t>What is Reclaimed Water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89600" y="4165600"/>
            <a:ext cx="5273040" cy="245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img" descr="http://www.win911.com/wp-content/uploads/2014/01/ic_wwtp-aeria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093" y="3741182"/>
            <a:ext cx="4040547" cy="25057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3228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529839"/>
            <a:ext cx="10018713" cy="957129"/>
          </a:xfrm>
        </p:spPr>
        <p:txBody>
          <a:bodyPr/>
          <a:lstStyle/>
          <a:p>
            <a:r>
              <a:rPr lang="en-US" b="1" dirty="0" smtClean="0"/>
              <a:t>Types of Reclaimed Water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974079"/>
            <a:ext cx="10018713" cy="381712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TYPE  I  - </a:t>
            </a:r>
            <a:r>
              <a:rPr lang="en-US" dirty="0" smtClean="0"/>
              <a:t>For use where contact between water and humans is likely</a:t>
            </a:r>
          </a:p>
          <a:p>
            <a:pPr lvl="1"/>
            <a:r>
              <a:rPr lang="en-US" dirty="0" smtClean="0"/>
              <a:t>Uses: </a:t>
            </a:r>
          </a:p>
          <a:p>
            <a:pPr lvl="2"/>
            <a:r>
              <a:rPr lang="en-US" sz="2000" dirty="0" smtClean="0"/>
              <a:t>Irrigation of parks, athletic fields, school yards, and residences</a:t>
            </a:r>
          </a:p>
          <a:p>
            <a:pPr lvl="2"/>
            <a:r>
              <a:rPr lang="en-US" sz="2000" dirty="0" smtClean="0"/>
              <a:t>Wading, boating or fishing in impoundments</a:t>
            </a:r>
          </a:p>
          <a:p>
            <a:pPr lvl="2"/>
            <a:r>
              <a:rPr lang="en-US" sz="2000" dirty="0" smtClean="0"/>
              <a:t>Fire protection  - internal sprinklers or hydrants</a:t>
            </a:r>
          </a:p>
          <a:p>
            <a:pPr lvl="2"/>
            <a:r>
              <a:rPr lang="en-US" sz="2000" dirty="0" smtClean="0"/>
              <a:t>Food Crop Irrigation where water may contact edible portion</a:t>
            </a:r>
          </a:p>
          <a:p>
            <a:pPr lvl="2"/>
            <a:r>
              <a:rPr lang="en-US" sz="2000" dirty="0" smtClean="0"/>
              <a:t>Toilet flushing</a:t>
            </a:r>
          </a:p>
          <a:p>
            <a:pPr lvl="2"/>
            <a:r>
              <a:rPr lang="en-US" sz="2000" dirty="0" smtClean="0"/>
              <a:t>Irrigating of Pastures for milking animals</a:t>
            </a:r>
          </a:p>
          <a:p>
            <a:pPr lvl="2"/>
            <a:r>
              <a:rPr lang="en-US" sz="2000" dirty="0" smtClean="0"/>
              <a:t>Any Type II use</a:t>
            </a:r>
          </a:p>
          <a:p>
            <a:pPr lvl="2"/>
            <a:endParaRPr lang="en-US" sz="2000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725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521294"/>
            <a:ext cx="10018713" cy="1016949"/>
          </a:xfrm>
        </p:spPr>
        <p:txBody>
          <a:bodyPr/>
          <a:lstStyle/>
          <a:p>
            <a:r>
              <a:rPr lang="en-US" b="1" dirty="0"/>
              <a:t>Types of Reclaimed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854438"/>
            <a:ext cx="10018713" cy="3936764"/>
          </a:xfrm>
        </p:spPr>
        <p:txBody>
          <a:bodyPr>
            <a:normAutofit/>
          </a:bodyPr>
          <a:lstStyle/>
          <a:p>
            <a:r>
              <a:rPr lang="en-US" b="1" dirty="0"/>
              <a:t>TYPE  </a:t>
            </a:r>
            <a:r>
              <a:rPr lang="en-US" b="1" dirty="0" smtClean="0"/>
              <a:t>II  </a:t>
            </a:r>
            <a:r>
              <a:rPr lang="en-US" b="1" dirty="0"/>
              <a:t>- </a:t>
            </a:r>
            <a:r>
              <a:rPr lang="en-US" dirty="0"/>
              <a:t>For use where contact between water and humans is </a:t>
            </a:r>
            <a:r>
              <a:rPr lang="en-US" dirty="0" smtClean="0"/>
              <a:t>unlikely</a:t>
            </a:r>
            <a:endParaRPr lang="en-US" dirty="0"/>
          </a:p>
          <a:p>
            <a:pPr lvl="1"/>
            <a:r>
              <a:rPr lang="en-US" dirty="0"/>
              <a:t>Uses: </a:t>
            </a:r>
          </a:p>
          <a:p>
            <a:pPr lvl="2"/>
            <a:r>
              <a:rPr lang="en-US" sz="2000" dirty="0"/>
              <a:t>Irrigation of </a:t>
            </a:r>
            <a:r>
              <a:rPr lang="en-US" sz="2000" dirty="0" smtClean="0"/>
              <a:t>sod farms, silviculture,  limited access highway rights of way, </a:t>
            </a:r>
            <a:r>
              <a:rPr lang="en-US" sz="2000" dirty="0"/>
              <a:t>and </a:t>
            </a:r>
            <a:r>
              <a:rPr lang="en-US" sz="2000" dirty="0" smtClean="0"/>
              <a:t>other remote sites (sites not used by public during irrigation)</a:t>
            </a:r>
          </a:p>
          <a:p>
            <a:pPr lvl="2"/>
            <a:r>
              <a:rPr lang="en-US" sz="2000" dirty="0" smtClean="0"/>
              <a:t>Maintenance of impoundments or natural water bodies –no direct human contact</a:t>
            </a:r>
          </a:p>
          <a:p>
            <a:pPr lvl="2"/>
            <a:r>
              <a:rPr lang="en-US" sz="2000" dirty="0" smtClean="0"/>
              <a:t>Soil Compaction and Dust Control in construction sites – minimal aerosol drift</a:t>
            </a:r>
          </a:p>
          <a:p>
            <a:pPr lvl="2"/>
            <a:r>
              <a:rPr lang="en-US" sz="2000" dirty="0" smtClean="0"/>
              <a:t>Food </a:t>
            </a:r>
            <a:r>
              <a:rPr lang="en-US" sz="2000" dirty="0"/>
              <a:t>Crop Irrigation where water </a:t>
            </a:r>
            <a:r>
              <a:rPr lang="en-US" sz="2000" b="1" u="sng" dirty="0" smtClean="0"/>
              <a:t>will not </a:t>
            </a:r>
            <a:r>
              <a:rPr lang="en-US" sz="2000" dirty="0" smtClean="0"/>
              <a:t>contact </a:t>
            </a:r>
            <a:r>
              <a:rPr lang="en-US" sz="2000" dirty="0"/>
              <a:t>edible portion</a:t>
            </a:r>
          </a:p>
          <a:p>
            <a:pPr lvl="2"/>
            <a:r>
              <a:rPr lang="en-US" sz="2000" dirty="0" smtClean="0"/>
              <a:t>Cooling Tower make up water </a:t>
            </a:r>
            <a:endParaRPr lang="en-US" sz="2000" dirty="0"/>
          </a:p>
          <a:p>
            <a:pPr lvl="2"/>
            <a:r>
              <a:rPr lang="en-US" sz="2000" dirty="0"/>
              <a:t>Irrigating of </a:t>
            </a:r>
            <a:r>
              <a:rPr lang="en-US" sz="2000" dirty="0" smtClean="0"/>
              <a:t>animal feed crops other than pastures </a:t>
            </a:r>
            <a:r>
              <a:rPr lang="en-US" sz="2000" dirty="0"/>
              <a:t>for milking animals</a:t>
            </a:r>
          </a:p>
          <a:p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74321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2"/>
            <a:ext cx="10018713" cy="56188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Reclaimed Water Quality Standards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402" y="1486968"/>
            <a:ext cx="10018713" cy="4210229"/>
          </a:xfrm>
        </p:spPr>
        <p:txBody>
          <a:bodyPr>
            <a:normAutofit/>
          </a:bodyPr>
          <a:lstStyle/>
          <a:p>
            <a:r>
              <a:rPr lang="en-US" dirty="0" smtClean="0"/>
              <a:t>Type I</a:t>
            </a:r>
          </a:p>
          <a:p>
            <a:pPr lvl="1"/>
            <a:r>
              <a:rPr lang="en-US" dirty="0" smtClean="0"/>
              <a:t>BOD5 or CBOD 5				5 mg/l</a:t>
            </a:r>
          </a:p>
          <a:p>
            <a:pPr lvl="1"/>
            <a:r>
              <a:rPr lang="en-US" dirty="0" smtClean="0"/>
              <a:t>Turbidity						3 NTU</a:t>
            </a:r>
          </a:p>
          <a:p>
            <a:pPr lvl="1"/>
            <a:r>
              <a:rPr lang="en-US" dirty="0" smtClean="0"/>
              <a:t>Fecal Coliform or E Coli			20 CFU/100 mil  (30-day geometric mean)</a:t>
            </a:r>
          </a:p>
          <a:p>
            <a:pPr lvl="1"/>
            <a:r>
              <a:rPr lang="en-US" dirty="0" smtClean="0"/>
              <a:t>Fecal Coliform or E Coli			75 CFU/100 mil   (max. single grab sample)</a:t>
            </a:r>
          </a:p>
          <a:p>
            <a:pPr lvl="1"/>
            <a:r>
              <a:rPr lang="en-US" dirty="0" smtClean="0"/>
              <a:t>Enterococci					4 CFU/100 mil      (30-day </a:t>
            </a:r>
            <a:r>
              <a:rPr lang="en-US" dirty="0"/>
              <a:t>geometric mean</a:t>
            </a:r>
            <a:r>
              <a:rPr lang="en-US" dirty="0" smtClean="0"/>
              <a:t>)	</a:t>
            </a:r>
          </a:p>
          <a:p>
            <a:pPr lvl="1"/>
            <a:r>
              <a:rPr lang="en-US" dirty="0" smtClean="0"/>
              <a:t>Enterococci					9 CFU/100 mil	(max. single grab sample)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Note:  the standards represent 30 day average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901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0128" y="378151"/>
            <a:ext cx="10018713" cy="1433557"/>
          </a:xfrm>
        </p:spPr>
        <p:txBody>
          <a:bodyPr/>
          <a:lstStyle/>
          <a:p>
            <a:r>
              <a:rPr lang="en-US" b="1" dirty="0" smtClean="0"/>
              <a:t>Reclaimed Water Quality Standards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751889"/>
            <a:ext cx="10018713" cy="4039312"/>
          </a:xfrm>
        </p:spPr>
        <p:txBody>
          <a:bodyPr>
            <a:normAutofit/>
          </a:bodyPr>
          <a:lstStyle/>
          <a:p>
            <a:r>
              <a:rPr lang="en-US" dirty="0"/>
              <a:t>Type </a:t>
            </a:r>
            <a:r>
              <a:rPr lang="en-US" dirty="0" smtClean="0"/>
              <a:t>II   (for other than a pond treatment system)</a:t>
            </a:r>
            <a:endParaRPr lang="en-US" dirty="0"/>
          </a:p>
          <a:p>
            <a:pPr lvl="1"/>
            <a:r>
              <a:rPr lang="en-US" dirty="0"/>
              <a:t>BOD5 </a:t>
            </a:r>
            <a:r>
              <a:rPr lang="en-US" dirty="0" smtClean="0"/>
              <a:t>						20 mg/l</a:t>
            </a:r>
          </a:p>
          <a:p>
            <a:pPr lvl="1"/>
            <a:r>
              <a:rPr lang="en-US" dirty="0" smtClean="0"/>
              <a:t>CBOD </a:t>
            </a:r>
            <a:r>
              <a:rPr lang="en-US" dirty="0"/>
              <a:t>5				</a:t>
            </a:r>
            <a:r>
              <a:rPr lang="en-US" dirty="0" smtClean="0"/>
              <a:t>		25 </a:t>
            </a:r>
            <a:r>
              <a:rPr lang="en-US" dirty="0"/>
              <a:t>mg/l</a:t>
            </a:r>
          </a:p>
          <a:p>
            <a:pPr lvl="1"/>
            <a:r>
              <a:rPr lang="en-US" dirty="0" smtClean="0"/>
              <a:t>Fecal </a:t>
            </a:r>
            <a:r>
              <a:rPr lang="en-US" dirty="0"/>
              <a:t>Coliform or E Coli			</a:t>
            </a:r>
            <a:r>
              <a:rPr lang="en-US" dirty="0" smtClean="0"/>
              <a:t>200 </a:t>
            </a:r>
            <a:r>
              <a:rPr lang="en-US" dirty="0"/>
              <a:t>CFU/100 mil  (30-day geometric mean)</a:t>
            </a:r>
          </a:p>
          <a:p>
            <a:pPr lvl="1"/>
            <a:r>
              <a:rPr lang="en-US" dirty="0"/>
              <a:t>Fecal Coliform or E Coli			</a:t>
            </a:r>
            <a:r>
              <a:rPr lang="en-US" dirty="0" smtClean="0"/>
              <a:t>800 </a:t>
            </a:r>
            <a:r>
              <a:rPr lang="en-US" dirty="0"/>
              <a:t>CFU/100 mil   (max. single grab sample)</a:t>
            </a:r>
          </a:p>
          <a:p>
            <a:pPr lvl="1"/>
            <a:r>
              <a:rPr lang="en-US" dirty="0"/>
              <a:t>Enterococci					</a:t>
            </a:r>
            <a:r>
              <a:rPr lang="en-US" dirty="0" smtClean="0"/>
              <a:t>35 </a:t>
            </a:r>
            <a:r>
              <a:rPr lang="en-US" dirty="0"/>
              <a:t>CFU/100 mil      (30-day geometric mean)	</a:t>
            </a:r>
          </a:p>
          <a:p>
            <a:pPr lvl="1"/>
            <a:r>
              <a:rPr lang="en-US" dirty="0"/>
              <a:t>Enterococci					</a:t>
            </a:r>
            <a:r>
              <a:rPr lang="en-US" dirty="0" smtClean="0"/>
              <a:t>89 </a:t>
            </a:r>
            <a:r>
              <a:rPr lang="en-US" dirty="0"/>
              <a:t>CFU/100 mil	(max. single grab sample)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670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512748"/>
            <a:ext cx="10018713" cy="922945"/>
          </a:xfrm>
        </p:spPr>
        <p:txBody>
          <a:bodyPr/>
          <a:lstStyle/>
          <a:p>
            <a:r>
              <a:rPr lang="en-US" b="1" dirty="0"/>
              <a:t>Reclaimed Water Quality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7218" y="1495515"/>
            <a:ext cx="10018713" cy="4056404"/>
          </a:xfrm>
        </p:spPr>
        <p:txBody>
          <a:bodyPr>
            <a:normAutofit/>
          </a:bodyPr>
          <a:lstStyle/>
          <a:p>
            <a:r>
              <a:rPr lang="en-US" dirty="0"/>
              <a:t>Type II   (for </a:t>
            </a:r>
            <a:r>
              <a:rPr lang="en-US" dirty="0" smtClean="0"/>
              <a:t> </a:t>
            </a:r>
            <a:r>
              <a:rPr lang="en-US" dirty="0"/>
              <a:t>a pond treatment system)</a:t>
            </a:r>
          </a:p>
          <a:p>
            <a:pPr lvl="1"/>
            <a:r>
              <a:rPr lang="en-US" dirty="0"/>
              <a:t>BOD5 						</a:t>
            </a:r>
            <a:r>
              <a:rPr lang="en-US" dirty="0" smtClean="0"/>
              <a:t>30 mg/l</a:t>
            </a:r>
            <a:endParaRPr lang="en-US" dirty="0"/>
          </a:p>
          <a:p>
            <a:pPr lvl="1"/>
            <a:r>
              <a:rPr lang="en-US" dirty="0"/>
              <a:t>Fecal Coliform or E Coli			200 CFU/100 mil  (30-day geometric mean)</a:t>
            </a:r>
          </a:p>
          <a:p>
            <a:pPr lvl="1"/>
            <a:r>
              <a:rPr lang="en-US" dirty="0"/>
              <a:t>Fecal Coliform or E Coli			800 CFU/100 mil   (max. single grab sample)</a:t>
            </a:r>
          </a:p>
          <a:p>
            <a:pPr lvl="1"/>
            <a:r>
              <a:rPr lang="en-US" dirty="0"/>
              <a:t>Enterococci					35 CFU/100 mil      (30-day geometric mean)	</a:t>
            </a:r>
          </a:p>
          <a:p>
            <a:pPr lvl="1"/>
            <a:r>
              <a:rPr lang="en-US" dirty="0"/>
              <a:t>Enterococci					89 CFU/100 mil	(max. single grab sample)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8472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3186</TotalTime>
  <Words>942</Words>
  <Application>Microsoft Office PowerPoint</Application>
  <PresentationFormat>Custom</PresentationFormat>
  <Paragraphs>161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Parallax</vt:lpstr>
      <vt:lpstr>Use  of  Reclaimed Water </vt:lpstr>
      <vt:lpstr>30 TAC chapter 210</vt:lpstr>
      <vt:lpstr>ROLES </vt:lpstr>
      <vt:lpstr>What is Reclaimed Water</vt:lpstr>
      <vt:lpstr>Types of Reclaimed Water</vt:lpstr>
      <vt:lpstr>Types of Reclaimed Water</vt:lpstr>
      <vt:lpstr>Reclaimed Water Quality Standards</vt:lpstr>
      <vt:lpstr>Reclaimed Water Quality Standards</vt:lpstr>
      <vt:lpstr>Reclaimed Water Quality Standards</vt:lpstr>
      <vt:lpstr>Graywater and Alternative Onsite Water</vt:lpstr>
      <vt:lpstr>Graywater and Alternative Onsite Water</vt:lpstr>
      <vt:lpstr>Domestic Reclaimed Water Authorization</vt:lpstr>
      <vt:lpstr>Common Application Issues</vt:lpstr>
      <vt:lpstr>Common Questions Received</vt:lpstr>
      <vt:lpstr>More Common Questions Received</vt:lpstr>
      <vt:lpstr>Contact Information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DESIGN CRITERIA FOR  WASTEWATER SYSTEMS  (30 TAC Chapter 217)</dc:title>
  <dc:creator>Sarang Agarwal</dc:creator>
  <cp:lastModifiedBy>TCEQ</cp:lastModifiedBy>
  <cp:revision>104</cp:revision>
  <cp:lastPrinted>2017-04-12T13:54:20Z</cp:lastPrinted>
  <dcterms:created xsi:type="dcterms:W3CDTF">2016-08-23T16:11:10Z</dcterms:created>
  <dcterms:modified xsi:type="dcterms:W3CDTF">2017-04-12T14:10:36Z</dcterms:modified>
</cp:coreProperties>
</file>