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90" r:id="rId4"/>
    <p:sldId id="279" r:id="rId5"/>
    <p:sldId id="291" r:id="rId6"/>
    <p:sldId id="292" r:id="rId7"/>
    <p:sldId id="293" r:id="rId8"/>
    <p:sldId id="259" r:id="rId9"/>
    <p:sldId id="294" r:id="rId10"/>
    <p:sldId id="298" r:id="rId11"/>
    <p:sldId id="288" r:id="rId12"/>
    <p:sldId id="287"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3A0"/>
    <a:srgbClr val="5D76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57480" autoAdjust="0"/>
  </p:normalViewPr>
  <p:slideViewPr>
    <p:cSldViewPr snapToGrid="0">
      <p:cViewPr varScale="1">
        <p:scale>
          <a:sx n="65" d="100"/>
          <a:sy n="65" d="100"/>
        </p:scale>
        <p:origin x="229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74773-518F-4B41-B3E7-04D839C9098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89F225B9-02B8-481D-85E9-D429EDF693F9}">
      <dgm:prSet phldrT="[Text]"/>
      <dgm:spPr/>
      <dgm:t>
        <a:bodyPr/>
        <a:lstStyle/>
        <a:p>
          <a:r>
            <a:rPr lang="en-GB" dirty="0"/>
            <a:t>Revenues</a:t>
          </a:r>
        </a:p>
      </dgm:t>
    </dgm:pt>
    <dgm:pt modelId="{DBE86813-5748-4305-BA2C-D96CBEDE1D98}" type="parTrans" cxnId="{02AB6C53-6147-459E-96F5-C19B908ED6CB}">
      <dgm:prSet/>
      <dgm:spPr/>
      <dgm:t>
        <a:bodyPr/>
        <a:lstStyle/>
        <a:p>
          <a:endParaRPr lang="en-GB"/>
        </a:p>
      </dgm:t>
    </dgm:pt>
    <dgm:pt modelId="{C24D0F58-DA3C-47FF-ACF2-FB11D26B3C12}" type="sibTrans" cxnId="{02AB6C53-6147-459E-96F5-C19B908ED6CB}">
      <dgm:prSet/>
      <dgm:spPr/>
      <dgm:t>
        <a:bodyPr/>
        <a:lstStyle/>
        <a:p>
          <a:endParaRPr lang="en-GB"/>
        </a:p>
      </dgm:t>
    </dgm:pt>
    <dgm:pt modelId="{9E9F989C-4FC7-4BB1-8AC1-04F525253B5E}">
      <dgm:prSet phldrT="[Text]"/>
      <dgm:spPr/>
      <dgm:t>
        <a:bodyPr/>
        <a:lstStyle/>
        <a:p>
          <a:r>
            <a:rPr lang="en-GB" dirty="0"/>
            <a:t>Expenditures</a:t>
          </a:r>
        </a:p>
      </dgm:t>
    </dgm:pt>
    <dgm:pt modelId="{2F9F4955-25F5-41B3-B76D-AAFE5ADB42AC}" type="parTrans" cxnId="{95EDA834-CDD1-404F-AA0C-E4593CF1734D}">
      <dgm:prSet/>
      <dgm:spPr/>
      <dgm:t>
        <a:bodyPr/>
        <a:lstStyle/>
        <a:p>
          <a:endParaRPr lang="en-GB"/>
        </a:p>
      </dgm:t>
    </dgm:pt>
    <dgm:pt modelId="{6EE4746B-450E-4237-8E64-8AF41635B203}" type="sibTrans" cxnId="{95EDA834-CDD1-404F-AA0C-E4593CF1734D}">
      <dgm:prSet/>
      <dgm:spPr/>
      <dgm:t>
        <a:bodyPr/>
        <a:lstStyle/>
        <a:p>
          <a:endParaRPr lang="en-GB"/>
        </a:p>
      </dgm:t>
    </dgm:pt>
    <dgm:pt modelId="{10E2EA0E-7C7D-49F4-8856-A91E09EE2899}">
      <dgm:prSet phldrT="[Text]"/>
      <dgm:spPr/>
      <dgm:t>
        <a:bodyPr/>
        <a:lstStyle/>
        <a:p>
          <a:r>
            <a:rPr lang="en-GB" dirty="0"/>
            <a:t>Policy goals</a:t>
          </a:r>
        </a:p>
      </dgm:t>
    </dgm:pt>
    <dgm:pt modelId="{6DF515D7-B3B1-44FE-8A38-52EB16417A78}" type="parTrans" cxnId="{BD1C6D51-1B7C-4A5C-AAE7-0A2F720B2CEE}">
      <dgm:prSet/>
      <dgm:spPr/>
      <dgm:t>
        <a:bodyPr/>
        <a:lstStyle/>
        <a:p>
          <a:endParaRPr lang="en-GB"/>
        </a:p>
      </dgm:t>
    </dgm:pt>
    <dgm:pt modelId="{0D6BDC32-DB76-48C1-B003-7F4B9C709EF8}" type="sibTrans" cxnId="{BD1C6D51-1B7C-4A5C-AAE7-0A2F720B2CEE}">
      <dgm:prSet/>
      <dgm:spPr/>
      <dgm:t>
        <a:bodyPr/>
        <a:lstStyle/>
        <a:p>
          <a:endParaRPr lang="en-GB"/>
        </a:p>
      </dgm:t>
    </dgm:pt>
    <dgm:pt modelId="{43590180-5F0C-47D3-97FC-EBF23EA78B1E}" type="pres">
      <dgm:prSet presAssocID="{37274773-518F-4B41-B3E7-04D839C90981}" presName="Name0" presStyleCnt="0">
        <dgm:presLayoutVars>
          <dgm:chMax val="7"/>
          <dgm:chPref val="7"/>
          <dgm:dir/>
          <dgm:animLvl val="lvl"/>
        </dgm:presLayoutVars>
      </dgm:prSet>
      <dgm:spPr/>
    </dgm:pt>
    <dgm:pt modelId="{408266A5-358E-41B7-A5EA-7A0FA598ABA5}" type="pres">
      <dgm:prSet presAssocID="{89F225B9-02B8-481D-85E9-D429EDF693F9}" presName="Accent1" presStyleCnt="0"/>
      <dgm:spPr/>
    </dgm:pt>
    <dgm:pt modelId="{A6EBA837-8826-4A3C-B701-F21AA2E40A04}" type="pres">
      <dgm:prSet presAssocID="{89F225B9-02B8-481D-85E9-D429EDF693F9}" presName="Accent" presStyleLbl="node1" presStyleIdx="0" presStyleCnt="3"/>
      <dgm:spPr/>
    </dgm:pt>
    <dgm:pt modelId="{BE07CDB1-5FD6-4842-8BFD-01B11B9ABD4A}" type="pres">
      <dgm:prSet presAssocID="{89F225B9-02B8-481D-85E9-D429EDF693F9}" presName="Parent1" presStyleLbl="revTx" presStyleIdx="0" presStyleCnt="3">
        <dgm:presLayoutVars>
          <dgm:chMax val="1"/>
          <dgm:chPref val="1"/>
          <dgm:bulletEnabled val="1"/>
        </dgm:presLayoutVars>
      </dgm:prSet>
      <dgm:spPr/>
    </dgm:pt>
    <dgm:pt modelId="{139A5A0C-B163-40CB-925B-15726A5E6306}" type="pres">
      <dgm:prSet presAssocID="{9E9F989C-4FC7-4BB1-8AC1-04F525253B5E}" presName="Accent2" presStyleCnt="0"/>
      <dgm:spPr/>
    </dgm:pt>
    <dgm:pt modelId="{FE2961B1-7433-4BD7-BF6F-59B80598E14D}" type="pres">
      <dgm:prSet presAssocID="{9E9F989C-4FC7-4BB1-8AC1-04F525253B5E}" presName="Accent" presStyleLbl="node1" presStyleIdx="1" presStyleCnt="3"/>
      <dgm:spPr/>
    </dgm:pt>
    <dgm:pt modelId="{278446AC-066D-4904-91D9-3C7A73731837}" type="pres">
      <dgm:prSet presAssocID="{9E9F989C-4FC7-4BB1-8AC1-04F525253B5E}" presName="Parent2" presStyleLbl="revTx" presStyleIdx="1" presStyleCnt="3">
        <dgm:presLayoutVars>
          <dgm:chMax val="1"/>
          <dgm:chPref val="1"/>
          <dgm:bulletEnabled val="1"/>
        </dgm:presLayoutVars>
      </dgm:prSet>
      <dgm:spPr/>
    </dgm:pt>
    <dgm:pt modelId="{B0830229-38D5-4DA2-BB7D-760A7057794C}" type="pres">
      <dgm:prSet presAssocID="{10E2EA0E-7C7D-49F4-8856-A91E09EE2899}" presName="Accent3" presStyleCnt="0"/>
      <dgm:spPr/>
    </dgm:pt>
    <dgm:pt modelId="{75E45F56-18F9-41E9-B978-E9805C3CFF35}" type="pres">
      <dgm:prSet presAssocID="{10E2EA0E-7C7D-49F4-8856-A91E09EE2899}" presName="Accent" presStyleLbl="node1" presStyleIdx="2" presStyleCnt="3"/>
      <dgm:spPr/>
    </dgm:pt>
    <dgm:pt modelId="{E519DB14-B715-431F-8E9E-254BE86BAB86}" type="pres">
      <dgm:prSet presAssocID="{10E2EA0E-7C7D-49F4-8856-A91E09EE2899}" presName="Parent3" presStyleLbl="revTx" presStyleIdx="2" presStyleCnt="3">
        <dgm:presLayoutVars>
          <dgm:chMax val="1"/>
          <dgm:chPref val="1"/>
          <dgm:bulletEnabled val="1"/>
        </dgm:presLayoutVars>
      </dgm:prSet>
      <dgm:spPr/>
    </dgm:pt>
  </dgm:ptLst>
  <dgm:cxnLst>
    <dgm:cxn modelId="{D8A6DC1A-C932-423C-9001-F825E68991EE}" type="presOf" srcId="{89F225B9-02B8-481D-85E9-D429EDF693F9}" destId="{BE07CDB1-5FD6-4842-8BFD-01B11B9ABD4A}" srcOrd="0" destOrd="0" presId="urn:microsoft.com/office/officeart/2009/layout/CircleArrowProcess"/>
    <dgm:cxn modelId="{95EDA834-CDD1-404F-AA0C-E4593CF1734D}" srcId="{37274773-518F-4B41-B3E7-04D839C90981}" destId="{9E9F989C-4FC7-4BB1-8AC1-04F525253B5E}" srcOrd="1" destOrd="0" parTransId="{2F9F4955-25F5-41B3-B76D-AAFE5ADB42AC}" sibTransId="{6EE4746B-450E-4237-8E64-8AF41635B203}"/>
    <dgm:cxn modelId="{BD1C6D51-1B7C-4A5C-AAE7-0A2F720B2CEE}" srcId="{37274773-518F-4B41-B3E7-04D839C90981}" destId="{10E2EA0E-7C7D-49F4-8856-A91E09EE2899}" srcOrd="2" destOrd="0" parTransId="{6DF515D7-B3B1-44FE-8A38-52EB16417A78}" sibTransId="{0D6BDC32-DB76-48C1-B003-7F4B9C709EF8}"/>
    <dgm:cxn modelId="{02AB6C53-6147-459E-96F5-C19B908ED6CB}" srcId="{37274773-518F-4B41-B3E7-04D839C90981}" destId="{89F225B9-02B8-481D-85E9-D429EDF693F9}" srcOrd="0" destOrd="0" parTransId="{DBE86813-5748-4305-BA2C-D96CBEDE1D98}" sibTransId="{C24D0F58-DA3C-47FF-ACF2-FB11D26B3C12}"/>
    <dgm:cxn modelId="{9130EF7E-D510-4322-860F-B4363E37C17D}" type="presOf" srcId="{10E2EA0E-7C7D-49F4-8856-A91E09EE2899}" destId="{E519DB14-B715-431F-8E9E-254BE86BAB86}" srcOrd="0" destOrd="0" presId="urn:microsoft.com/office/officeart/2009/layout/CircleArrowProcess"/>
    <dgm:cxn modelId="{17BAABB4-F751-4216-ABE6-E15B60D2383C}" type="presOf" srcId="{37274773-518F-4B41-B3E7-04D839C90981}" destId="{43590180-5F0C-47D3-97FC-EBF23EA78B1E}" srcOrd="0" destOrd="0" presId="urn:microsoft.com/office/officeart/2009/layout/CircleArrowProcess"/>
    <dgm:cxn modelId="{315FFAF6-7F4C-4B02-9F3A-D3491134E575}" type="presOf" srcId="{9E9F989C-4FC7-4BB1-8AC1-04F525253B5E}" destId="{278446AC-066D-4904-91D9-3C7A73731837}" srcOrd="0" destOrd="0" presId="urn:microsoft.com/office/officeart/2009/layout/CircleArrowProcess"/>
    <dgm:cxn modelId="{9BD2220F-1F91-4B47-A6EE-AFD2198BFC9F}" type="presParOf" srcId="{43590180-5F0C-47D3-97FC-EBF23EA78B1E}" destId="{408266A5-358E-41B7-A5EA-7A0FA598ABA5}" srcOrd="0" destOrd="0" presId="urn:microsoft.com/office/officeart/2009/layout/CircleArrowProcess"/>
    <dgm:cxn modelId="{E58B3DE7-0E6D-44AF-8B2A-EC0B80430C13}" type="presParOf" srcId="{408266A5-358E-41B7-A5EA-7A0FA598ABA5}" destId="{A6EBA837-8826-4A3C-B701-F21AA2E40A04}" srcOrd="0" destOrd="0" presId="urn:microsoft.com/office/officeart/2009/layout/CircleArrowProcess"/>
    <dgm:cxn modelId="{3E92BC8B-85C7-4713-A610-7B30FBBF665F}" type="presParOf" srcId="{43590180-5F0C-47D3-97FC-EBF23EA78B1E}" destId="{BE07CDB1-5FD6-4842-8BFD-01B11B9ABD4A}" srcOrd="1" destOrd="0" presId="urn:microsoft.com/office/officeart/2009/layout/CircleArrowProcess"/>
    <dgm:cxn modelId="{682191B1-4193-4C30-882C-C2C9E9C3F7FA}" type="presParOf" srcId="{43590180-5F0C-47D3-97FC-EBF23EA78B1E}" destId="{139A5A0C-B163-40CB-925B-15726A5E6306}" srcOrd="2" destOrd="0" presId="urn:microsoft.com/office/officeart/2009/layout/CircleArrowProcess"/>
    <dgm:cxn modelId="{86486003-2E1A-4905-8057-DAB2B3EEE431}" type="presParOf" srcId="{139A5A0C-B163-40CB-925B-15726A5E6306}" destId="{FE2961B1-7433-4BD7-BF6F-59B80598E14D}" srcOrd="0" destOrd="0" presId="urn:microsoft.com/office/officeart/2009/layout/CircleArrowProcess"/>
    <dgm:cxn modelId="{FAF432CE-EF12-4816-8971-72089AD9F1C2}" type="presParOf" srcId="{43590180-5F0C-47D3-97FC-EBF23EA78B1E}" destId="{278446AC-066D-4904-91D9-3C7A73731837}" srcOrd="3" destOrd="0" presId="urn:microsoft.com/office/officeart/2009/layout/CircleArrowProcess"/>
    <dgm:cxn modelId="{FEFAD7EB-8191-41EE-BD84-698DD72A2F24}" type="presParOf" srcId="{43590180-5F0C-47D3-97FC-EBF23EA78B1E}" destId="{B0830229-38D5-4DA2-BB7D-760A7057794C}" srcOrd="4" destOrd="0" presId="urn:microsoft.com/office/officeart/2009/layout/CircleArrowProcess"/>
    <dgm:cxn modelId="{05D052F1-BF64-4C54-9982-5F1C6E9AF49E}" type="presParOf" srcId="{B0830229-38D5-4DA2-BB7D-760A7057794C}" destId="{75E45F56-18F9-41E9-B978-E9805C3CFF35}" srcOrd="0" destOrd="0" presId="urn:microsoft.com/office/officeart/2009/layout/CircleArrowProcess"/>
    <dgm:cxn modelId="{70F14B18-BFD0-4BD5-A04D-632F139CDACE}" type="presParOf" srcId="{43590180-5F0C-47D3-97FC-EBF23EA78B1E}" destId="{E519DB14-B715-431F-8E9E-254BE86BAB8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CFC2B-D195-4E1C-BF85-32497E677DD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2A3B0B6C-E086-46FD-97C5-3A7F305846F7}">
      <dgm:prSet phldrT="[Text]"/>
      <dgm:spPr/>
      <dgm:t>
        <a:bodyPr/>
        <a:lstStyle/>
        <a:p>
          <a:r>
            <a:rPr lang="en-GB" dirty="0"/>
            <a:t>Identify research lead with the required skills</a:t>
          </a:r>
        </a:p>
      </dgm:t>
    </dgm:pt>
    <dgm:pt modelId="{4209B103-2304-4D23-9E0B-64AB506B4E4E}" type="parTrans" cxnId="{39CEC361-22E1-47E0-9ECD-325C1BD87D17}">
      <dgm:prSet/>
      <dgm:spPr/>
      <dgm:t>
        <a:bodyPr/>
        <a:lstStyle/>
        <a:p>
          <a:endParaRPr lang="en-GB"/>
        </a:p>
      </dgm:t>
    </dgm:pt>
    <dgm:pt modelId="{9620CFDC-E7C7-423A-8B99-BE978C3FE585}" type="sibTrans" cxnId="{39CEC361-22E1-47E0-9ECD-325C1BD87D17}">
      <dgm:prSet/>
      <dgm:spPr/>
      <dgm:t>
        <a:bodyPr/>
        <a:lstStyle/>
        <a:p>
          <a:endParaRPr lang="en-GB"/>
        </a:p>
      </dgm:t>
    </dgm:pt>
    <dgm:pt modelId="{B2F2C8E2-AF75-4EBD-97D7-09B7D931DECE}">
      <dgm:prSet phldrT="[Text]"/>
      <dgm:spPr/>
      <dgm:t>
        <a:bodyPr/>
        <a:lstStyle/>
        <a:p>
          <a:pPr>
            <a:buFont typeface="+mj-lt"/>
            <a:buAutoNum type="arabicPeriod"/>
          </a:pPr>
          <a:r>
            <a:rPr lang="en-GB" dirty="0"/>
            <a:t>Collecting information and performing a literature review </a:t>
          </a:r>
        </a:p>
      </dgm:t>
    </dgm:pt>
    <dgm:pt modelId="{8D7475B5-9E87-4209-89A4-409E11D80A1E}" type="parTrans" cxnId="{7A8F4F03-B225-45DB-9FF2-0FD0D8A867AB}">
      <dgm:prSet/>
      <dgm:spPr/>
      <dgm:t>
        <a:bodyPr/>
        <a:lstStyle/>
        <a:p>
          <a:endParaRPr lang="en-GB"/>
        </a:p>
      </dgm:t>
    </dgm:pt>
    <dgm:pt modelId="{30A855E6-9AE1-43B4-B4A4-202572B425D5}" type="sibTrans" cxnId="{7A8F4F03-B225-45DB-9FF2-0FD0D8A867AB}">
      <dgm:prSet/>
      <dgm:spPr/>
      <dgm:t>
        <a:bodyPr/>
        <a:lstStyle/>
        <a:p>
          <a:endParaRPr lang="en-GB"/>
        </a:p>
      </dgm:t>
    </dgm:pt>
    <dgm:pt modelId="{41E3549A-8C97-43DB-9AB5-B3294ABDC00C}">
      <dgm:prSet phldrT="[Text]"/>
      <dgm:spPr/>
      <dgm:t>
        <a:bodyPr/>
        <a:lstStyle/>
        <a:p>
          <a:r>
            <a:rPr lang="en-GB" dirty="0"/>
            <a:t>Conducting key informant interviews </a:t>
          </a:r>
        </a:p>
      </dgm:t>
    </dgm:pt>
    <dgm:pt modelId="{50F071D6-FA0F-4CCC-8418-C96A2EFB187E}" type="parTrans" cxnId="{C62AC57C-B13B-41FB-BA2D-EB72EE7BE122}">
      <dgm:prSet/>
      <dgm:spPr/>
      <dgm:t>
        <a:bodyPr/>
        <a:lstStyle/>
        <a:p>
          <a:endParaRPr lang="en-GB"/>
        </a:p>
      </dgm:t>
    </dgm:pt>
    <dgm:pt modelId="{CD89128C-0D1A-46CC-9FA3-A32680F4FE98}" type="sibTrans" cxnId="{C62AC57C-B13B-41FB-BA2D-EB72EE7BE122}">
      <dgm:prSet/>
      <dgm:spPr/>
      <dgm:t>
        <a:bodyPr/>
        <a:lstStyle/>
        <a:p>
          <a:endParaRPr lang="en-GB"/>
        </a:p>
      </dgm:t>
    </dgm:pt>
    <dgm:pt modelId="{57ADB830-93CC-44DD-B547-507DC80B55EB}">
      <dgm:prSet phldrT="[Text]"/>
      <dgm:spPr/>
      <dgm:t>
        <a:bodyPr/>
        <a:lstStyle/>
        <a:p>
          <a:pPr>
            <a:buFont typeface="+mj-lt"/>
            <a:buAutoNum type="arabicPeriod"/>
          </a:pPr>
          <a:r>
            <a:rPr lang="en-GB" dirty="0"/>
            <a:t>Analysing and processing the data collected </a:t>
          </a:r>
        </a:p>
      </dgm:t>
    </dgm:pt>
    <dgm:pt modelId="{0FE4352A-BB08-455E-836A-9B558785D430}" type="parTrans" cxnId="{4ADF08F2-4C61-49CA-9116-9AD953A564B5}">
      <dgm:prSet/>
      <dgm:spPr/>
      <dgm:t>
        <a:bodyPr/>
        <a:lstStyle/>
        <a:p>
          <a:endParaRPr lang="en-GB"/>
        </a:p>
      </dgm:t>
    </dgm:pt>
    <dgm:pt modelId="{2E0574A4-7617-467F-8098-04B0367BAAF1}" type="sibTrans" cxnId="{4ADF08F2-4C61-49CA-9116-9AD953A564B5}">
      <dgm:prSet/>
      <dgm:spPr/>
      <dgm:t>
        <a:bodyPr/>
        <a:lstStyle/>
        <a:p>
          <a:endParaRPr lang="en-GB"/>
        </a:p>
      </dgm:t>
    </dgm:pt>
    <dgm:pt modelId="{D72C3E5C-B0DC-4CBA-8976-65A59C0084F5}">
      <dgm:prSet phldrT="[Text]"/>
      <dgm:spPr/>
      <dgm:t>
        <a:bodyPr/>
        <a:lstStyle/>
        <a:p>
          <a:r>
            <a:rPr lang="en-GB" dirty="0"/>
            <a:t>Organising a consultation meeting</a:t>
          </a:r>
        </a:p>
      </dgm:t>
    </dgm:pt>
    <dgm:pt modelId="{4F98BFED-D741-466F-9F3E-F506F4B442B3}" type="parTrans" cxnId="{3312DDC0-FEA7-4E2F-9AE4-3E3441D32C8D}">
      <dgm:prSet/>
      <dgm:spPr/>
      <dgm:t>
        <a:bodyPr/>
        <a:lstStyle/>
        <a:p>
          <a:endParaRPr lang="en-GB"/>
        </a:p>
      </dgm:t>
    </dgm:pt>
    <dgm:pt modelId="{7538BE85-5367-4C75-9FA5-AA5C4906B110}" type="sibTrans" cxnId="{3312DDC0-FEA7-4E2F-9AE4-3E3441D32C8D}">
      <dgm:prSet/>
      <dgm:spPr/>
      <dgm:t>
        <a:bodyPr/>
        <a:lstStyle/>
        <a:p>
          <a:endParaRPr lang="en-GB"/>
        </a:p>
      </dgm:t>
    </dgm:pt>
    <dgm:pt modelId="{DB5A8EA8-9123-4B77-93C1-74EB162BC124}">
      <dgm:prSet phldrT="[Text]"/>
      <dgm:spPr/>
      <dgm:t>
        <a:bodyPr/>
        <a:lstStyle/>
        <a:p>
          <a:r>
            <a:rPr lang="en-GB" dirty="0"/>
            <a:t>Performing comparative analyses of the conclusions</a:t>
          </a:r>
        </a:p>
      </dgm:t>
    </dgm:pt>
    <dgm:pt modelId="{3BAF2CA4-8EF6-46F5-98FE-D4892FA58652}" type="parTrans" cxnId="{E9966B85-9EE2-4CE8-B1E3-DD51D6FACBA9}">
      <dgm:prSet/>
      <dgm:spPr/>
      <dgm:t>
        <a:bodyPr/>
        <a:lstStyle/>
        <a:p>
          <a:endParaRPr lang="en-GB"/>
        </a:p>
      </dgm:t>
    </dgm:pt>
    <dgm:pt modelId="{91953C34-82A0-4BEC-818F-413D5C184C82}" type="sibTrans" cxnId="{E9966B85-9EE2-4CE8-B1E3-DD51D6FACBA9}">
      <dgm:prSet/>
      <dgm:spPr/>
      <dgm:t>
        <a:bodyPr/>
        <a:lstStyle/>
        <a:p>
          <a:endParaRPr lang="en-GB"/>
        </a:p>
      </dgm:t>
    </dgm:pt>
    <dgm:pt modelId="{DBD3DF36-5A53-46F9-A82F-625F54362C4F}">
      <dgm:prSet phldrT="[Text]"/>
      <dgm:spPr/>
      <dgm:t>
        <a:bodyPr/>
        <a:lstStyle/>
        <a:p>
          <a:r>
            <a:rPr lang="en-GB" dirty="0"/>
            <a:t>Formulating recommendations</a:t>
          </a:r>
        </a:p>
      </dgm:t>
    </dgm:pt>
    <dgm:pt modelId="{F823F162-119A-4138-A253-A94F5EEB2513}" type="parTrans" cxnId="{73F18E02-F829-4078-99BE-998B8958D304}">
      <dgm:prSet/>
      <dgm:spPr/>
      <dgm:t>
        <a:bodyPr/>
        <a:lstStyle/>
        <a:p>
          <a:endParaRPr lang="en-GB"/>
        </a:p>
      </dgm:t>
    </dgm:pt>
    <dgm:pt modelId="{BD5F1C19-656E-4DC9-A2A7-A2C660E10192}" type="sibTrans" cxnId="{73F18E02-F829-4078-99BE-998B8958D304}">
      <dgm:prSet/>
      <dgm:spPr/>
      <dgm:t>
        <a:bodyPr/>
        <a:lstStyle/>
        <a:p>
          <a:endParaRPr lang="en-GB"/>
        </a:p>
      </dgm:t>
    </dgm:pt>
    <dgm:pt modelId="{4FA34CB4-98CD-4084-BD4C-C8D540D76342}" type="pres">
      <dgm:prSet presAssocID="{7A7CFC2B-D195-4E1C-BF85-32497E677DDB}" presName="Name0" presStyleCnt="0">
        <dgm:presLayoutVars>
          <dgm:dir/>
          <dgm:resizeHandles val="exact"/>
        </dgm:presLayoutVars>
      </dgm:prSet>
      <dgm:spPr/>
    </dgm:pt>
    <dgm:pt modelId="{E65F668C-A8D3-4E30-83B8-20864D86C158}" type="pres">
      <dgm:prSet presAssocID="{2A3B0B6C-E086-46FD-97C5-3A7F305846F7}" presName="node" presStyleLbl="node1" presStyleIdx="0" presStyleCnt="7">
        <dgm:presLayoutVars>
          <dgm:bulletEnabled val="1"/>
        </dgm:presLayoutVars>
      </dgm:prSet>
      <dgm:spPr/>
    </dgm:pt>
    <dgm:pt modelId="{152AA38D-B99D-4436-B753-A287403FDF83}" type="pres">
      <dgm:prSet presAssocID="{9620CFDC-E7C7-423A-8B99-BE978C3FE585}" presName="sibTrans" presStyleLbl="sibTrans1D1" presStyleIdx="0" presStyleCnt="6"/>
      <dgm:spPr/>
    </dgm:pt>
    <dgm:pt modelId="{D82258B1-6C10-4AD2-BF41-E93C1FB599FC}" type="pres">
      <dgm:prSet presAssocID="{9620CFDC-E7C7-423A-8B99-BE978C3FE585}" presName="connectorText" presStyleLbl="sibTrans1D1" presStyleIdx="0" presStyleCnt="6"/>
      <dgm:spPr/>
    </dgm:pt>
    <dgm:pt modelId="{A73B501F-2F66-404A-897C-43ACFA4878ED}" type="pres">
      <dgm:prSet presAssocID="{B2F2C8E2-AF75-4EBD-97D7-09B7D931DECE}" presName="node" presStyleLbl="node1" presStyleIdx="1" presStyleCnt="7">
        <dgm:presLayoutVars>
          <dgm:bulletEnabled val="1"/>
        </dgm:presLayoutVars>
      </dgm:prSet>
      <dgm:spPr/>
    </dgm:pt>
    <dgm:pt modelId="{DF88516A-1257-48E5-8F60-41327DDE910D}" type="pres">
      <dgm:prSet presAssocID="{30A855E6-9AE1-43B4-B4A4-202572B425D5}" presName="sibTrans" presStyleLbl="sibTrans1D1" presStyleIdx="1" presStyleCnt="6"/>
      <dgm:spPr/>
    </dgm:pt>
    <dgm:pt modelId="{14EE89BB-429B-433A-9B06-2103DC8BC979}" type="pres">
      <dgm:prSet presAssocID="{30A855E6-9AE1-43B4-B4A4-202572B425D5}" presName="connectorText" presStyleLbl="sibTrans1D1" presStyleIdx="1" presStyleCnt="6"/>
      <dgm:spPr/>
    </dgm:pt>
    <dgm:pt modelId="{2BCC30EE-86A6-4B2F-918B-2F75A55460A8}" type="pres">
      <dgm:prSet presAssocID="{41E3549A-8C97-43DB-9AB5-B3294ABDC00C}" presName="node" presStyleLbl="node1" presStyleIdx="2" presStyleCnt="7">
        <dgm:presLayoutVars>
          <dgm:bulletEnabled val="1"/>
        </dgm:presLayoutVars>
      </dgm:prSet>
      <dgm:spPr/>
    </dgm:pt>
    <dgm:pt modelId="{1628B6F4-BF17-4AA9-9751-2059AA834C92}" type="pres">
      <dgm:prSet presAssocID="{CD89128C-0D1A-46CC-9FA3-A32680F4FE98}" presName="sibTrans" presStyleLbl="sibTrans1D1" presStyleIdx="2" presStyleCnt="6"/>
      <dgm:spPr/>
    </dgm:pt>
    <dgm:pt modelId="{8B2B0E8D-4F41-4EB6-B3FB-3F0BE22EB16D}" type="pres">
      <dgm:prSet presAssocID="{CD89128C-0D1A-46CC-9FA3-A32680F4FE98}" presName="connectorText" presStyleLbl="sibTrans1D1" presStyleIdx="2" presStyleCnt="6"/>
      <dgm:spPr/>
    </dgm:pt>
    <dgm:pt modelId="{11C8EFE8-85AB-4F9D-B3D3-7C6C57179752}" type="pres">
      <dgm:prSet presAssocID="{57ADB830-93CC-44DD-B547-507DC80B55EB}" presName="node" presStyleLbl="node1" presStyleIdx="3" presStyleCnt="7">
        <dgm:presLayoutVars>
          <dgm:bulletEnabled val="1"/>
        </dgm:presLayoutVars>
      </dgm:prSet>
      <dgm:spPr/>
    </dgm:pt>
    <dgm:pt modelId="{92DE5DB6-4A7C-4BB8-B011-2075F697233E}" type="pres">
      <dgm:prSet presAssocID="{2E0574A4-7617-467F-8098-04B0367BAAF1}" presName="sibTrans" presStyleLbl="sibTrans1D1" presStyleIdx="3" presStyleCnt="6"/>
      <dgm:spPr/>
    </dgm:pt>
    <dgm:pt modelId="{61E95445-C63F-46E1-AA6D-51739BB8DF1A}" type="pres">
      <dgm:prSet presAssocID="{2E0574A4-7617-467F-8098-04B0367BAAF1}" presName="connectorText" presStyleLbl="sibTrans1D1" presStyleIdx="3" presStyleCnt="6"/>
      <dgm:spPr/>
    </dgm:pt>
    <dgm:pt modelId="{97F1B15C-513D-4DFD-A90B-9B7602F1373F}" type="pres">
      <dgm:prSet presAssocID="{D72C3E5C-B0DC-4CBA-8976-65A59C0084F5}" presName="node" presStyleLbl="node1" presStyleIdx="4" presStyleCnt="7">
        <dgm:presLayoutVars>
          <dgm:bulletEnabled val="1"/>
        </dgm:presLayoutVars>
      </dgm:prSet>
      <dgm:spPr/>
    </dgm:pt>
    <dgm:pt modelId="{1F7971F4-0C0D-4D19-AF17-22871DDF7221}" type="pres">
      <dgm:prSet presAssocID="{7538BE85-5367-4C75-9FA5-AA5C4906B110}" presName="sibTrans" presStyleLbl="sibTrans1D1" presStyleIdx="4" presStyleCnt="6"/>
      <dgm:spPr/>
    </dgm:pt>
    <dgm:pt modelId="{DF96AD98-31CF-4F73-97A6-E3C9C2A15AAB}" type="pres">
      <dgm:prSet presAssocID="{7538BE85-5367-4C75-9FA5-AA5C4906B110}" presName="connectorText" presStyleLbl="sibTrans1D1" presStyleIdx="4" presStyleCnt="6"/>
      <dgm:spPr/>
    </dgm:pt>
    <dgm:pt modelId="{6D0C185B-E7A4-4344-912E-7DA7AE54F386}" type="pres">
      <dgm:prSet presAssocID="{DB5A8EA8-9123-4B77-93C1-74EB162BC124}" presName="node" presStyleLbl="node1" presStyleIdx="5" presStyleCnt="7">
        <dgm:presLayoutVars>
          <dgm:bulletEnabled val="1"/>
        </dgm:presLayoutVars>
      </dgm:prSet>
      <dgm:spPr/>
    </dgm:pt>
    <dgm:pt modelId="{C6BC4FD7-7492-47C5-8ED1-209A43F6ACA1}" type="pres">
      <dgm:prSet presAssocID="{91953C34-82A0-4BEC-818F-413D5C184C82}" presName="sibTrans" presStyleLbl="sibTrans1D1" presStyleIdx="5" presStyleCnt="6"/>
      <dgm:spPr/>
    </dgm:pt>
    <dgm:pt modelId="{99B2FACE-87AA-45E0-82F2-3113E1FBD6E4}" type="pres">
      <dgm:prSet presAssocID="{91953C34-82A0-4BEC-818F-413D5C184C82}" presName="connectorText" presStyleLbl="sibTrans1D1" presStyleIdx="5" presStyleCnt="6"/>
      <dgm:spPr/>
    </dgm:pt>
    <dgm:pt modelId="{90025B90-CF70-484C-8B23-A081E4909276}" type="pres">
      <dgm:prSet presAssocID="{DBD3DF36-5A53-46F9-A82F-625F54362C4F}" presName="node" presStyleLbl="node1" presStyleIdx="6" presStyleCnt="7">
        <dgm:presLayoutVars>
          <dgm:bulletEnabled val="1"/>
        </dgm:presLayoutVars>
      </dgm:prSet>
      <dgm:spPr/>
    </dgm:pt>
  </dgm:ptLst>
  <dgm:cxnLst>
    <dgm:cxn modelId="{86E5B300-5D65-4B05-B81C-4A8EFCE7AC17}" type="presOf" srcId="{CD89128C-0D1A-46CC-9FA3-A32680F4FE98}" destId="{1628B6F4-BF17-4AA9-9751-2059AA834C92}" srcOrd="0" destOrd="0" presId="urn:microsoft.com/office/officeart/2005/8/layout/bProcess3"/>
    <dgm:cxn modelId="{73F18E02-F829-4078-99BE-998B8958D304}" srcId="{7A7CFC2B-D195-4E1C-BF85-32497E677DDB}" destId="{DBD3DF36-5A53-46F9-A82F-625F54362C4F}" srcOrd="6" destOrd="0" parTransId="{F823F162-119A-4138-A253-A94F5EEB2513}" sibTransId="{BD5F1C19-656E-4DC9-A2A7-A2C660E10192}"/>
    <dgm:cxn modelId="{7A8F4F03-B225-45DB-9FF2-0FD0D8A867AB}" srcId="{7A7CFC2B-D195-4E1C-BF85-32497E677DDB}" destId="{B2F2C8E2-AF75-4EBD-97D7-09B7D931DECE}" srcOrd="1" destOrd="0" parTransId="{8D7475B5-9E87-4209-89A4-409E11D80A1E}" sibTransId="{30A855E6-9AE1-43B4-B4A4-202572B425D5}"/>
    <dgm:cxn modelId="{52F07405-BCDD-4EB7-B2FD-91687B8AA04A}" type="presOf" srcId="{CD89128C-0D1A-46CC-9FA3-A32680F4FE98}" destId="{8B2B0E8D-4F41-4EB6-B3FB-3F0BE22EB16D}" srcOrd="1" destOrd="0" presId="urn:microsoft.com/office/officeart/2005/8/layout/bProcess3"/>
    <dgm:cxn modelId="{0F776806-E15A-4AF3-BBA1-E9D78FE4AEC5}" type="presOf" srcId="{DBD3DF36-5A53-46F9-A82F-625F54362C4F}" destId="{90025B90-CF70-484C-8B23-A081E4909276}" srcOrd="0" destOrd="0" presId="urn:microsoft.com/office/officeart/2005/8/layout/bProcess3"/>
    <dgm:cxn modelId="{62BB7C23-1BF4-4728-B5F1-E9CE62C52E93}" type="presOf" srcId="{57ADB830-93CC-44DD-B547-507DC80B55EB}" destId="{11C8EFE8-85AB-4F9D-B3D3-7C6C57179752}" srcOrd="0" destOrd="0" presId="urn:microsoft.com/office/officeart/2005/8/layout/bProcess3"/>
    <dgm:cxn modelId="{3DF21724-BE5D-42F7-BA42-D73FA79326C6}" type="presOf" srcId="{30A855E6-9AE1-43B4-B4A4-202572B425D5}" destId="{DF88516A-1257-48E5-8F60-41327DDE910D}" srcOrd="0" destOrd="0" presId="urn:microsoft.com/office/officeart/2005/8/layout/bProcess3"/>
    <dgm:cxn modelId="{322A9E39-532E-437F-98F3-CC9E679B388A}" type="presOf" srcId="{2E0574A4-7617-467F-8098-04B0367BAAF1}" destId="{61E95445-C63F-46E1-AA6D-51739BB8DF1A}" srcOrd="1" destOrd="0" presId="urn:microsoft.com/office/officeart/2005/8/layout/bProcess3"/>
    <dgm:cxn modelId="{39CEC361-22E1-47E0-9ECD-325C1BD87D17}" srcId="{7A7CFC2B-D195-4E1C-BF85-32497E677DDB}" destId="{2A3B0B6C-E086-46FD-97C5-3A7F305846F7}" srcOrd="0" destOrd="0" parTransId="{4209B103-2304-4D23-9E0B-64AB506B4E4E}" sibTransId="{9620CFDC-E7C7-423A-8B99-BE978C3FE585}"/>
    <dgm:cxn modelId="{E4043D45-C05E-41CD-9056-56779AC8AEBD}" type="presOf" srcId="{7538BE85-5367-4C75-9FA5-AA5C4906B110}" destId="{DF96AD98-31CF-4F73-97A6-E3C9C2A15AAB}" srcOrd="1" destOrd="0" presId="urn:microsoft.com/office/officeart/2005/8/layout/bProcess3"/>
    <dgm:cxn modelId="{D4A15166-CC07-41AB-867B-152D9ABE7AEF}" type="presOf" srcId="{7538BE85-5367-4C75-9FA5-AA5C4906B110}" destId="{1F7971F4-0C0D-4D19-AF17-22871DDF7221}" srcOrd="0" destOrd="0" presId="urn:microsoft.com/office/officeart/2005/8/layout/bProcess3"/>
    <dgm:cxn modelId="{5B7AC64B-7715-4D0F-9A72-1ED4505060E6}" type="presOf" srcId="{2E0574A4-7617-467F-8098-04B0367BAAF1}" destId="{92DE5DB6-4A7C-4BB8-B011-2075F697233E}" srcOrd="0" destOrd="0" presId="urn:microsoft.com/office/officeart/2005/8/layout/bProcess3"/>
    <dgm:cxn modelId="{FDE47170-F1DE-43CC-A0F7-9E2D975A4442}" type="presOf" srcId="{30A855E6-9AE1-43B4-B4A4-202572B425D5}" destId="{14EE89BB-429B-433A-9B06-2103DC8BC979}" srcOrd="1" destOrd="0" presId="urn:microsoft.com/office/officeart/2005/8/layout/bProcess3"/>
    <dgm:cxn modelId="{5A848277-1436-49FA-9BD6-9C4FFC831DB4}" type="presOf" srcId="{2A3B0B6C-E086-46FD-97C5-3A7F305846F7}" destId="{E65F668C-A8D3-4E30-83B8-20864D86C158}" srcOrd="0" destOrd="0" presId="urn:microsoft.com/office/officeart/2005/8/layout/bProcess3"/>
    <dgm:cxn modelId="{C62AC57C-B13B-41FB-BA2D-EB72EE7BE122}" srcId="{7A7CFC2B-D195-4E1C-BF85-32497E677DDB}" destId="{41E3549A-8C97-43DB-9AB5-B3294ABDC00C}" srcOrd="2" destOrd="0" parTransId="{50F071D6-FA0F-4CCC-8418-C96A2EFB187E}" sibTransId="{CD89128C-0D1A-46CC-9FA3-A32680F4FE98}"/>
    <dgm:cxn modelId="{E9966B85-9EE2-4CE8-B1E3-DD51D6FACBA9}" srcId="{7A7CFC2B-D195-4E1C-BF85-32497E677DDB}" destId="{DB5A8EA8-9123-4B77-93C1-74EB162BC124}" srcOrd="5" destOrd="0" parTransId="{3BAF2CA4-8EF6-46F5-98FE-D4892FA58652}" sibTransId="{91953C34-82A0-4BEC-818F-413D5C184C82}"/>
    <dgm:cxn modelId="{71D7328A-B4A0-4FB4-B971-9F1D8CF1A16C}" type="presOf" srcId="{DB5A8EA8-9123-4B77-93C1-74EB162BC124}" destId="{6D0C185B-E7A4-4344-912E-7DA7AE54F386}" srcOrd="0" destOrd="0" presId="urn:microsoft.com/office/officeart/2005/8/layout/bProcess3"/>
    <dgm:cxn modelId="{A1837A91-A9EF-4E44-A842-14F0D4B9AAE8}" type="presOf" srcId="{7A7CFC2B-D195-4E1C-BF85-32497E677DDB}" destId="{4FA34CB4-98CD-4084-BD4C-C8D540D76342}" srcOrd="0" destOrd="0" presId="urn:microsoft.com/office/officeart/2005/8/layout/bProcess3"/>
    <dgm:cxn modelId="{26E80E97-C1C9-4E43-BC81-041B99322D87}" type="presOf" srcId="{91953C34-82A0-4BEC-818F-413D5C184C82}" destId="{99B2FACE-87AA-45E0-82F2-3113E1FBD6E4}" srcOrd="1" destOrd="0" presId="urn:microsoft.com/office/officeart/2005/8/layout/bProcess3"/>
    <dgm:cxn modelId="{5A2115B0-0AE8-4661-9A3D-364EF703FC5F}" type="presOf" srcId="{41E3549A-8C97-43DB-9AB5-B3294ABDC00C}" destId="{2BCC30EE-86A6-4B2F-918B-2F75A55460A8}" srcOrd="0" destOrd="0" presId="urn:microsoft.com/office/officeart/2005/8/layout/bProcess3"/>
    <dgm:cxn modelId="{A72B1EB7-C98C-4099-AA22-F102378EBC58}" type="presOf" srcId="{9620CFDC-E7C7-423A-8B99-BE978C3FE585}" destId="{D82258B1-6C10-4AD2-BF41-E93C1FB599FC}" srcOrd="1" destOrd="0" presId="urn:microsoft.com/office/officeart/2005/8/layout/bProcess3"/>
    <dgm:cxn modelId="{3312DDC0-FEA7-4E2F-9AE4-3E3441D32C8D}" srcId="{7A7CFC2B-D195-4E1C-BF85-32497E677DDB}" destId="{D72C3E5C-B0DC-4CBA-8976-65A59C0084F5}" srcOrd="4" destOrd="0" parTransId="{4F98BFED-D741-466F-9F3E-F506F4B442B3}" sibTransId="{7538BE85-5367-4C75-9FA5-AA5C4906B110}"/>
    <dgm:cxn modelId="{153A9BC4-57FA-4E53-80CE-E2C2075A89EA}" type="presOf" srcId="{B2F2C8E2-AF75-4EBD-97D7-09B7D931DECE}" destId="{A73B501F-2F66-404A-897C-43ACFA4878ED}" srcOrd="0" destOrd="0" presId="urn:microsoft.com/office/officeart/2005/8/layout/bProcess3"/>
    <dgm:cxn modelId="{216945CE-4CFD-4298-97A1-F1EFFC78DFEB}" type="presOf" srcId="{91953C34-82A0-4BEC-818F-413D5C184C82}" destId="{C6BC4FD7-7492-47C5-8ED1-209A43F6ACA1}" srcOrd="0" destOrd="0" presId="urn:microsoft.com/office/officeart/2005/8/layout/bProcess3"/>
    <dgm:cxn modelId="{4ADF08F2-4C61-49CA-9116-9AD953A564B5}" srcId="{7A7CFC2B-D195-4E1C-BF85-32497E677DDB}" destId="{57ADB830-93CC-44DD-B547-507DC80B55EB}" srcOrd="3" destOrd="0" parTransId="{0FE4352A-BB08-455E-836A-9B558785D430}" sibTransId="{2E0574A4-7617-467F-8098-04B0367BAAF1}"/>
    <dgm:cxn modelId="{35BE33F7-3F38-4D58-B973-F130DF49073C}" type="presOf" srcId="{9620CFDC-E7C7-423A-8B99-BE978C3FE585}" destId="{152AA38D-B99D-4436-B753-A287403FDF83}" srcOrd="0" destOrd="0" presId="urn:microsoft.com/office/officeart/2005/8/layout/bProcess3"/>
    <dgm:cxn modelId="{6A0C89FF-CF82-4A23-BC8A-F0EF2BD5C0D1}" type="presOf" srcId="{D72C3E5C-B0DC-4CBA-8976-65A59C0084F5}" destId="{97F1B15C-513D-4DFD-A90B-9B7602F1373F}" srcOrd="0" destOrd="0" presId="urn:microsoft.com/office/officeart/2005/8/layout/bProcess3"/>
    <dgm:cxn modelId="{4A8025F9-01A4-4202-BF6E-7489701D28BE}" type="presParOf" srcId="{4FA34CB4-98CD-4084-BD4C-C8D540D76342}" destId="{E65F668C-A8D3-4E30-83B8-20864D86C158}" srcOrd="0" destOrd="0" presId="urn:microsoft.com/office/officeart/2005/8/layout/bProcess3"/>
    <dgm:cxn modelId="{F3CF4D99-636A-4534-AC69-355A6B6379ED}" type="presParOf" srcId="{4FA34CB4-98CD-4084-BD4C-C8D540D76342}" destId="{152AA38D-B99D-4436-B753-A287403FDF83}" srcOrd="1" destOrd="0" presId="urn:microsoft.com/office/officeart/2005/8/layout/bProcess3"/>
    <dgm:cxn modelId="{0F4C5AFC-F172-4D5D-BC23-7B2C3C5F69D6}" type="presParOf" srcId="{152AA38D-B99D-4436-B753-A287403FDF83}" destId="{D82258B1-6C10-4AD2-BF41-E93C1FB599FC}" srcOrd="0" destOrd="0" presId="urn:microsoft.com/office/officeart/2005/8/layout/bProcess3"/>
    <dgm:cxn modelId="{B04FAAA4-7BDE-465C-8EC3-0463F668CBBE}" type="presParOf" srcId="{4FA34CB4-98CD-4084-BD4C-C8D540D76342}" destId="{A73B501F-2F66-404A-897C-43ACFA4878ED}" srcOrd="2" destOrd="0" presId="urn:microsoft.com/office/officeart/2005/8/layout/bProcess3"/>
    <dgm:cxn modelId="{B24832FB-F3C3-4B51-925F-C66B15B25B9C}" type="presParOf" srcId="{4FA34CB4-98CD-4084-BD4C-C8D540D76342}" destId="{DF88516A-1257-48E5-8F60-41327DDE910D}" srcOrd="3" destOrd="0" presId="urn:microsoft.com/office/officeart/2005/8/layout/bProcess3"/>
    <dgm:cxn modelId="{C2338930-3112-407E-842E-ACFA14478212}" type="presParOf" srcId="{DF88516A-1257-48E5-8F60-41327DDE910D}" destId="{14EE89BB-429B-433A-9B06-2103DC8BC979}" srcOrd="0" destOrd="0" presId="urn:microsoft.com/office/officeart/2005/8/layout/bProcess3"/>
    <dgm:cxn modelId="{DA5920DB-E862-4657-B1FD-72343E01A8E5}" type="presParOf" srcId="{4FA34CB4-98CD-4084-BD4C-C8D540D76342}" destId="{2BCC30EE-86A6-4B2F-918B-2F75A55460A8}" srcOrd="4" destOrd="0" presId="urn:microsoft.com/office/officeart/2005/8/layout/bProcess3"/>
    <dgm:cxn modelId="{F44D54EC-FCBC-4CF8-BFF6-9FDBD1FA1AD6}" type="presParOf" srcId="{4FA34CB4-98CD-4084-BD4C-C8D540D76342}" destId="{1628B6F4-BF17-4AA9-9751-2059AA834C92}" srcOrd="5" destOrd="0" presId="urn:microsoft.com/office/officeart/2005/8/layout/bProcess3"/>
    <dgm:cxn modelId="{ECBE61B1-A8B3-42A5-B09C-5AC17722E330}" type="presParOf" srcId="{1628B6F4-BF17-4AA9-9751-2059AA834C92}" destId="{8B2B0E8D-4F41-4EB6-B3FB-3F0BE22EB16D}" srcOrd="0" destOrd="0" presId="urn:microsoft.com/office/officeart/2005/8/layout/bProcess3"/>
    <dgm:cxn modelId="{1437F85B-F015-4CFD-BB88-519F77CAAEDC}" type="presParOf" srcId="{4FA34CB4-98CD-4084-BD4C-C8D540D76342}" destId="{11C8EFE8-85AB-4F9D-B3D3-7C6C57179752}" srcOrd="6" destOrd="0" presId="urn:microsoft.com/office/officeart/2005/8/layout/bProcess3"/>
    <dgm:cxn modelId="{D2C68ED7-1381-45F4-BB26-3C269130FB54}" type="presParOf" srcId="{4FA34CB4-98CD-4084-BD4C-C8D540D76342}" destId="{92DE5DB6-4A7C-4BB8-B011-2075F697233E}" srcOrd="7" destOrd="0" presId="urn:microsoft.com/office/officeart/2005/8/layout/bProcess3"/>
    <dgm:cxn modelId="{0EB2DC8D-FAF1-4DC1-B809-2AFF77809FE7}" type="presParOf" srcId="{92DE5DB6-4A7C-4BB8-B011-2075F697233E}" destId="{61E95445-C63F-46E1-AA6D-51739BB8DF1A}" srcOrd="0" destOrd="0" presId="urn:microsoft.com/office/officeart/2005/8/layout/bProcess3"/>
    <dgm:cxn modelId="{D9ECF629-570C-403D-BD39-40A3A15937DA}" type="presParOf" srcId="{4FA34CB4-98CD-4084-BD4C-C8D540D76342}" destId="{97F1B15C-513D-4DFD-A90B-9B7602F1373F}" srcOrd="8" destOrd="0" presId="urn:microsoft.com/office/officeart/2005/8/layout/bProcess3"/>
    <dgm:cxn modelId="{9FF6E6E8-2E95-4F75-90BD-CF48EDD3466F}" type="presParOf" srcId="{4FA34CB4-98CD-4084-BD4C-C8D540D76342}" destId="{1F7971F4-0C0D-4D19-AF17-22871DDF7221}" srcOrd="9" destOrd="0" presId="urn:microsoft.com/office/officeart/2005/8/layout/bProcess3"/>
    <dgm:cxn modelId="{A5167621-0ECB-4ADA-925E-1EA89691CFF9}" type="presParOf" srcId="{1F7971F4-0C0D-4D19-AF17-22871DDF7221}" destId="{DF96AD98-31CF-4F73-97A6-E3C9C2A15AAB}" srcOrd="0" destOrd="0" presId="urn:microsoft.com/office/officeart/2005/8/layout/bProcess3"/>
    <dgm:cxn modelId="{2037648B-5896-44AA-987E-0F71C15AFDE7}" type="presParOf" srcId="{4FA34CB4-98CD-4084-BD4C-C8D540D76342}" destId="{6D0C185B-E7A4-4344-912E-7DA7AE54F386}" srcOrd="10" destOrd="0" presId="urn:microsoft.com/office/officeart/2005/8/layout/bProcess3"/>
    <dgm:cxn modelId="{02F4A49D-B1C3-4E7E-A21F-48AE7167ACFF}" type="presParOf" srcId="{4FA34CB4-98CD-4084-BD4C-C8D540D76342}" destId="{C6BC4FD7-7492-47C5-8ED1-209A43F6ACA1}" srcOrd="11" destOrd="0" presId="urn:microsoft.com/office/officeart/2005/8/layout/bProcess3"/>
    <dgm:cxn modelId="{73681261-0F89-4670-BBD5-4E944D97A0C2}" type="presParOf" srcId="{C6BC4FD7-7492-47C5-8ED1-209A43F6ACA1}" destId="{99B2FACE-87AA-45E0-82F2-3113E1FBD6E4}" srcOrd="0" destOrd="0" presId="urn:microsoft.com/office/officeart/2005/8/layout/bProcess3"/>
    <dgm:cxn modelId="{81046889-5675-45CE-BB51-C3C3984DD53C}" type="presParOf" srcId="{4FA34CB4-98CD-4084-BD4C-C8D540D76342}" destId="{90025B90-CF70-484C-8B23-A081E4909276}"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BA837-8826-4A3C-B701-F21AA2E40A04}">
      <dsp:nvSpPr>
        <dsp:cNvPr id="0" name=""/>
        <dsp:cNvSpPr/>
      </dsp:nvSpPr>
      <dsp:spPr>
        <a:xfrm>
          <a:off x="1181417" y="385805"/>
          <a:ext cx="2044540" cy="204485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7CDB1-5FD6-4842-8BFD-01B11B9ABD4A}">
      <dsp:nvSpPr>
        <dsp:cNvPr id="0" name=""/>
        <dsp:cNvSpPr/>
      </dsp:nvSpPr>
      <dsp:spPr>
        <a:xfrm>
          <a:off x="1633328" y="1124058"/>
          <a:ext cx="1136111" cy="56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Revenues</a:t>
          </a:r>
        </a:p>
      </dsp:txBody>
      <dsp:txXfrm>
        <a:off x="1633328" y="1124058"/>
        <a:ext cx="1136111" cy="567919"/>
      </dsp:txXfrm>
    </dsp:sp>
    <dsp:sp modelId="{FE2961B1-7433-4BD7-BF6F-59B80598E14D}">
      <dsp:nvSpPr>
        <dsp:cNvPr id="0" name=""/>
        <dsp:cNvSpPr/>
      </dsp:nvSpPr>
      <dsp:spPr>
        <a:xfrm>
          <a:off x="613554" y="1560724"/>
          <a:ext cx="2044540" cy="204485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446AC-066D-4904-91D9-3C7A73731837}">
      <dsp:nvSpPr>
        <dsp:cNvPr id="0" name=""/>
        <dsp:cNvSpPr/>
      </dsp:nvSpPr>
      <dsp:spPr>
        <a:xfrm>
          <a:off x="1067768" y="2305774"/>
          <a:ext cx="1136111" cy="56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Expenditures</a:t>
          </a:r>
        </a:p>
      </dsp:txBody>
      <dsp:txXfrm>
        <a:off x="1067768" y="2305774"/>
        <a:ext cx="1136111" cy="567919"/>
      </dsp:txXfrm>
    </dsp:sp>
    <dsp:sp modelId="{75E45F56-18F9-41E9-B978-E9805C3CFF35}">
      <dsp:nvSpPr>
        <dsp:cNvPr id="0" name=""/>
        <dsp:cNvSpPr/>
      </dsp:nvSpPr>
      <dsp:spPr>
        <a:xfrm>
          <a:off x="1326935" y="2876242"/>
          <a:ext cx="1756576" cy="1757280"/>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9DB14-B715-431F-8E9E-254BE86BAB86}">
      <dsp:nvSpPr>
        <dsp:cNvPr id="0" name=""/>
        <dsp:cNvSpPr/>
      </dsp:nvSpPr>
      <dsp:spPr>
        <a:xfrm>
          <a:off x="1636016" y="3489188"/>
          <a:ext cx="1136111" cy="56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Policy goals</a:t>
          </a:r>
        </a:p>
      </dsp:txBody>
      <dsp:txXfrm>
        <a:off x="1636016" y="3489188"/>
        <a:ext cx="1136111" cy="567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AA38D-B99D-4436-B753-A287403FDF83}">
      <dsp:nvSpPr>
        <dsp:cNvPr id="0" name=""/>
        <dsp:cNvSpPr/>
      </dsp:nvSpPr>
      <dsp:spPr>
        <a:xfrm>
          <a:off x="1514991" y="1022567"/>
          <a:ext cx="317337" cy="91440"/>
        </a:xfrm>
        <a:custGeom>
          <a:avLst/>
          <a:gdLst/>
          <a:ahLst/>
          <a:cxnLst/>
          <a:rect l="0" t="0" r="0" b="0"/>
          <a:pathLst>
            <a:path>
              <a:moveTo>
                <a:pt x="0" y="45720"/>
              </a:moveTo>
              <a:lnTo>
                <a:pt x="317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664962" y="1066547"/>
        <a:ext cx="17396" cy="3479"/>
      </dsp:txXfrm>
    </dsp:sp>
    <dsp:sp modelId="{E65F668C-A8D3-4E30-83B8-20864D86C158}">
      <dsp:nvSpPr>
        <dsp:cNvPr id="0" name=""/>
        <dsp:cNvSpPr/>
      </dsp:nvSpPr>
      <dsp:spPr>
        <a:xfrm>
          <a:off x="4018" y="614455"/>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Identify research lead with the required skills</a:t>
          </a:r>
        </a:p>
      </dsp:txBody>
      <dsp:txXfrm>
        <a:off x="4018" y="614455"/>
        <a:ext cx="1512773" cy="907663"/>
      </dsp:txXfrm>
    </dsp:sp>
    <dsp:sp modelId="{DF88516A-1257-48E5-8F60-41327DDE910D}">
      <dsp:nvSpPr>
        <dsp:cNvPr id="0" name=""/>
        <dsp:cNvSpPr/>
      </dsp:nvSpPr>
      <dsp:spPr>
        <a:xfrm>
          <a:off x="3375703" y="1022567"/>
          <a:ext cx="317337" cy="91440"/>
        </a:xfrm>
        <a:custGeom>
          <a:avLst/>
          <a:gdLst/>
          <a:ahLst/>
          <a:cxnLst/>
          <a:rect l="0" t="0" r="0" b="0"/>
          <a:pathLst>
            <a:path>
              <a:moveTo>
                <a:pt x="0" y="45720"/>
              </a:moveTo>
              <a:lnTo>
                <a:pt x="317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25673" y="1066547"/>
        <a:ext cx="17396" cy="3479"/>
      </dsp:txXfrm>
    </dsp:sp>
    <dsp:sp modelId="{A73B501F-2F66-404A-897C-43ACFA4878ED}">
      <dsp:nvSpPr>
        <dsp:cNvPr id="0" name=""/>
        <dsp:cNvSpPr/>
      </dsp:nvSpPr>
      <dsp:spPr>
        <a:xfrm>
          <a:off x="1864729" y="614455"/>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GB" sz="1300" kern="1200" dirty="0"/>
            <a:t>Collecting information and performing a literature review </a:t>
          </a:r>
        </a:p>
      </dsp:txBody>
      <dsp:txXfrm>
        <a:off x="1864729" y="614455"/>
        <a:ext cx="1512773" cy="907663"/>
      </dsp:txXfrm>
    </dsp:sp>
    <dsp:sp modelId="{1628B6F4-BF17-4AA9-9751-2059AA834C92}">
      <dsp:nvSpPr>
        <dsp:cNvPr id="0" name=""/>
        <dsp:cNvSpPr/>
      </dsp:nvSpPr>
      <dsp:spPr>
        <a:xfrm>
          <a:off x="760405" y="1520319"/>
          <a:ext cx="3721422" cy="317337"/>
        </a:xfrm>
        <a:custGeom>
          <a:avLst/>
          <a:gdLst/>
          <a:ahLst/>
          <a:cxnLst/>
          <a:rect l="0" t="0" r="0" b="0"/>
          <a:pathLst>
            <a:path>
              <a:moveTo>
                <a:pt x="3721422" y="0"/>
              </a:moveTo>
              <a:lnTo>
                <a:pt x="3721422" y="175768"/>
              </a:lnTo>
              <a:lnTo>
                <a:pt x="0" y="175768"/>
              </a:lnTo>
              <a:lnTo>
                <a:pt x="0" y="31733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27675" y="1677248"/>
        <a:ext cx="186882" cy="3479"/>
      </dsp:txXfrm>
    </dsp:sp>
    <dsp:sp modelId="{2BCC30EE-86A6-4B2F-918B-2F75A55460A8}">
      <dsp:nvSpPr>
        <dsp:cNvPr id="0" name=""/>
        <dsp:cNvSpPr/>
      </dsp:nvSpPr>
      <dsp:spPr>
        <a:xfrm>
          <a:off x="3725441" y="614455"/>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Conducting key informant interviews </a:t>
          </a:r>
        </a:p>
      </dsp:txBody>
      <dsp:txXfrm>
        <a:off x="3725441" y="614455"/>
        <a:ext cx="1512773" cy="907663"/>
      </dsp:txXfrm>
    </dsp:sp>
    <dsp:sp modelId="{92DE5DB6-4A7C-4BB8-B011-2075F697233E}">
      <dsp:nvSpPr>
        <dsp:cNvPr id="0" name=""/>
        <dsp:cNvSpPr/>
      </dsp:nvSpPr>
      <dsp:spPr>
        <a:xfrm>
          <a:off x="1514991" y="2278169"/>
          <a:ext cx="317337" cy="91440"/>
        </a:xfrm>
        <a:custGeom>
          <a:avLst/>
          <a:gdLst/>
          <a:ahLst/>
          <a:cxnLst/>
          <a:rect l="0" t="0" r="0" b="0"/>
          <a:pathLst>
            <a:path>
              <a:moveTo>
                <a:pt x="0" y="45720"/>
              </a:moveTo>
              <a:lnTo>
                <a:pt x="317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664962" y="2322149"/>
        <a:ext cx="17396" cy="3479"/>
      </dsp:txXfrm>
    </dsp:sp>
    <dsp:sp modelId="{11C8EFE8-85AB-4F9D-B3D3-7C6C57179752}">
      <dsp:nvSpPr>
        <dsp:cNvPr id="0" name=""/>
        <dsp:cNvSpPr/>
      </dsp:nvSpPr>
      <dsp:spPr>
        <a:xfrm>
          <a:off x="4018" y="1870057"/>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GB" sz="1300" kern="1200" dirty="0"/>
            <a:t>Analysing and processing the data collected </a:t>
          </a:r>
        </a:p>
      </dsp:txBody>
      <dsp:txXfrm>
        <a:off x="4018" y="1870057"/>
        <a:ext cx="1512773" cy="907663"/>
      </dsp:txXfrm>
    </dsp:sp>
    <dsp:sp modelId="{1F7971F4-0C0D-4D19-AF17-22871DDF7221}">
      <dsp:nvSpPr>
        <dsp:cNvPr id="0" name=""/>
        <dsp:cNvSpPr/>
      </dsp:nvSpPr>
      <dsp:spPr>
        <a:xfrm>
          <a:off x="3375703" y="2278169"/>
          <a:ext cx="317337" cy="91440"/>
        </a:xfrm>
        <a:custGeom>
          <a:avLst/>
          <a:gdLst/>
          <a:ahLst/>
          <a:cxnLst/>
          <a:rect l="0" t="0" r="0" b="0"/>
          <a:pathLst>
            <a:path>
              <a:moveTo>
                <a:pt x="0" y="45720"/>
              </a:moveTo>
              <a:lnTo>
                <a:pt x="31733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25673" y="2322149"/>
        <a:ext cx="17396" cy="3479"/>
      </dsp:txXfrm>
    </dsp:sp>
    <dsp:sp modelId="{97F1B15C-513D-4DFD-A90B-9B7602F1373F}">
      <dsp:nvSpPr>
        <dsp:cNvPr id="0" name=""/>
        <dsp:cNvSpPr/>
      </dsp:nvSpPr>
      <dsp:spPr>
        <a:xfrm>
          <a:off x="1864729" y="1870057"/>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Organising a consultation meeting</a:t>
          </a:r>
        </a:p>
      </dsp:txBody>
      <dsp:txXfrm>
        <a:off x="1864729" y="1870057"/>
        <a:ext cx="1512773" cy="907663"/>
      </dsp:txXfrm>
    </dsp:sp>
    <dsp:sp modelId="{C6BC4FD7-7492-47C5-8ED1-209A43F6ACA1}">
      <dsp:nvSpPr>
        <dsp:cNvPr id="0" name=""/>
        <dsp:cNvSpPr/>
      </dsp:nvSpPr>
      <dsp:spPr>
        <a:xfrm>
          <a:off x="760405" y="2775921"/>
          <a:ext cx="3721422" cy="317337"/>
        </a:xfrm>
        <a:custGeom>
          <a:avLst/>
          <a:gdLst/>
          <a:ahLst/>
          <a:cxnLst/>
          <a:rect l="0" t="0" r="0" b="0"/>
          <a:pathLst>
            <a:path>
              <a:moveTo>
                <a:pt x="3721422" y="0"/>
              </a:moveTo>
              <a:lnTo>
                <a:pt x="3721422" y="175768"/>
              </a:lnTo>
              <a:lnTo>
                <a:pt x="0" y="175768"/>
              </a:lnTo>
              <a:lnTo>
                <a:pt x="0" y="31733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27675" y="2932850"/>
        <a:ext cx="186882" cy="3479"/>
      </dsp:txXfrm>
    </dsp:sp>
    <dsp:sp modelId="{6D0C185B-E7A4-4344-912E-7DA7AE54F386}">
      <dsp:nvSpPr>
        <dsp:cNvPr id="0" name=""/>
        <dsp:cNvSpPr/>
      </dsp:nvSpPr>
      <dsp:spPr>
        <a:xfrm>
          <a:off x="3725441" y="1870057"/>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Performing comparative analyses of the conclusions</a:t>
          </a:r>
        </a:p>
      </dsp:txBody>
      <dsp:txXfrm>
        <a:off x="3725441" y="1870057"/>
        <a:ext cx="1512773" cy="907663"/>
      </dsp:txXfrm>
    </dsp:sp>
    <dsp:sp modelId="{90025B90-CF70-484C-8B23-A081E4909276}">
      <dsp:nvSpPr>
        <dsp:cNvPr id="0" name=""/>
        <dsp:cNvSpPr/>
      </dsp:nvSpPr>
      <dsp:spPr>
        <a:xfrm>
          <a:off x="4018" y="3125659"/>
          <a:ext cx="1512773" cy="9076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GB" sz="1300" kern="1200" dirty="0"/>
            <a:t>Formulating recommendations</a:t>
          </a:r>
        </a:p>
      </dsp:txBody>
      <dsp:txXfrm>
        <a:off x="4018" y="3125659"/>
        <a:ext cx="1512773" cy="90766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002A7-6D25-402F-B430-05E433D3EDCD}"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25013-6BB0-46CC-AEA4-1E6342758E28}" type="slidenum">
              <a:rPr lang="en-US" smtClean="0"/>
              <a:t>‹#›</a:t>
            </a:fld>
            <a:endParaRPr lang="en-US"/>
          </a:p>
        </p:txBody>
      </p:sp>
    </p:spTree>
    <p:extLst>
      <p:ext uri="{BB962C8B-B14F-4D97-AF65-F5344CB8AC3E}">
        <p14:creationId xmlns:p14="http://schemas.microsoft.com/office/powerpoint/2010/main" val="426271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health_financing/topics/budgeting-in-health/classification-system-expenditures/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cs typeface="Arial" panose="020B0604020202020204" pitchFamily="34" charset="0"/>
              </a:rPr>
              <a:t>Hello everyone and thank you for joining us for the final part of 1 which will explore the health budgets a little further.   </a:t>
            </a:r>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1</a:t>
            </a:fld>
            <a:endParaRPr lang="en-US"/>
          </a:p>
        </p:txBody>
      </p:sp>
    </p:spTree>
    <p:extLst>
      <p:ext uri="{BB962C8B-B14F-4D97-AF65-F5344CB8AC3E}">
        <p14:creationId xmlns:p14="http://schemas.microsoft.com/office/powerpoint/2010/main" val="267520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cs typeface="Arial" panose="020B0604020202020204" pitchFamily="34" charset="0"/>
              </a:rPr>
              <a:t>Bring able to understand the structure of budgets and track the relevant lines for cancer control activities is a valuable starting point for your advocacy work, as it gives you a framework for understanding what resources are current available. When paired with costed national cancer control plans or UHC strategies then this can provide a robust evidence base for developing advocacy messaging and strategies. The data at this level will also enable you to explore basic calculations (like spend per capita/ per cancer patient, or changes over time when controlled for inflation).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In some of your work you may wish to undertake a more in depth analysis of budgets. There are multiple different methodologies and approaches to doing this, which have varying demands in terms of staff time and expertise required. As the scope of the course doesn’t allow us to get into details about this, but I’ll include some useful toolkits including one from the SUN network, from which the overview here is adapted. </a:t>
            </a:r>
          </a:p>
          <a:p>
            <a:pPr marL="342900" lvl="0" indent="-342900">
              <a:lnSpc>
                <a:spcPct val="115000"/>
              </a:lnSpc>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Ensuring that the most appropriate person conducts the budget analysis </a:t>
            </a:r>
          </a:p>
          <a:p>
            <a:pPr marL="342900" lvl="0" indent="-342900">
              <a:lnSpc>
                <a:spcPct val="115000"/>
              </a:lnSpc>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Collecting information and performing a literature review </a:t>
            </a:r>
          </a:p>
          <a:p>
            <a:pPr marL="342900" lvl="0" indent="-342900">
              <a:lnSpc>
                <a:spcPct val="115000"/>
              </a:lnSpc>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Drafting an interview and discussion guide for use during meetings with key contacts </a:t>
            </a:r>
          </a:p>
          <a:p>
            <a:pPr marL="342900" lvl="0" indent="-342900">
              <a:lnSpc>
                <a:spcPct val="115000"/>
              </a:lnSpc>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Analysing and processing the data collected </a:t>
            </a:r>
          </a:p>
          <a:p>
            <a:pPr marL="342900" lvl="0" indent="-342900">
              <a:lnSpc>
                <a:spcPct val="115000"/>
              </a:lnSpc>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Organising a consultation meeting </a:t>
            </a:r>
          </a:p>
          <a:p>
            <a:pPr marL="342900" lvl="0" indent="-342900">
              <a:lnSpc>
                <a:spcPct val="115000"/>
              </a:lnSpc>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Performing comparative analyses of the conclusions and nutrition-related priorities </a:t>
            </a:r>
          </a:p>
          <a:p>
            <a:pPr marL="342900" lvl="0" indent="-342900">
              <a:lnSpc>
                <a:spcPct val="115000"/>
              </a:lnSpc>
              <a:spcAft>
                <a:spcPts val="600"/>
              </a:spcAft>
              <a:buFont typeface="+mj-lt"/>
              <a:buAutoNum type="arabicPeriod"/>
            </a:pPr>
            <a:r>
              <a:rPr lang="en-GB" sz="1800" dirty="0">
                <a:effectLst/>
                <a:latin typeface="Arial" panose="020B0604020202020204" pitchFamily="34" charset="0"/>
                <a:ea typeface="Arial" panose="020B0604020202020204" pitchFamily="34" charset="0"/>
                <a:cs typeface="Arial" panose="020B0604020202020204" pitchFamily="34" charset="0"/>
              </a:rPr>
              <a:t>Formulating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10</a:t>
            </a:fld>
            <a:endParaRPr lang="en-US"/>
          </a:p>
        </p:txBody>
      </p:sp>
    </p:spTree>
    <p:extLst>
      <p:ext uri="{BB962C8B-B14F-4D97-AF65-F5344CB8AC3E}">
        <p14:creationId xmlns:p14="http://schemas.microsoft.com/office/powerpoint/2010/main" val="245438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buFont typeface="Symbol" panose="05050102010706020507" pitchFamily="18" charset="2"/>
              <a:buChar char=""/>
            </a:pPr>
            <a:r>
              <a:rPr lang="en-GB" sz="1200" dirty="0">
                <a:effectLst/>
                <a:latin typeface="Arial" panose="020B0604020202020204" pitchFamily="34" charset="0"/>
                <a:ea typeface="Arial" panose="020B0604020202020204" pitchFamily="34" charset="0"/>
                <a:cs typeface="Arial" panose="020B0604020202020204" pitchFamily="34" charset="0"/>
              </a:rPr>
              <a:t>Budgets classification involves the grouping of revenue and expenses by type, programme, function etc. it helps us to identify types of spending in the budget</a:t>
            </a:r>
          </a:p>
          <a:p>
            <a:pPr marL="342900" lvl="0" indent="-342900">
              <a:lnSpc>
                <a:spcPct val="115000"/>
              </a:lnSpc>
              <a:spcBef>
                <a:spcPts val="600"/>
              </a:spcBef>
              <a:buFont typeface="Symbol" panose="05050102010706020507" pitchFamily="18" charset="2"/>
              <a:buChar char=""/>
            </a:pP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Bef>
                <a:spcPts val="600"/>
              </a:spcBef>
              <a:buFont typeface="Symbol" panose="05050102010706020507" pitchFamily="18" charset="2"/>
              <a:buChar char=""/>
            </a:pPr>
            <a:r>
              <a:rPr lang="en-GB" sz="1200" dirty="0">
                <a:effectLst/>
                <a:latin typeface="Arial" panose="020B0604020202020204" pitchFamily="34" charset="0"/>
                <a:ea typeface="Arial" panose="020B0604020202020204" pitchFamily="34" charset="0"/>
                <a:cs typeface="Arial" panose="020B0604020202020204" pitchFamily="34" charset="0"/>
              </a:rPr>
              <a:t>Budget coding assigns a unique identified to each budget line to support governments and stakeholders like CSOs to track and understand how funds are being assigned </a:t>
            </a:r>
          </a:p>
          <a:p>
            <a:pPr marL="342900" lvl="0" indent="-342900">
              <a:lnSpc>
                <a:spcPct val="115000"/>
              </a:lnSpc>
              <a:spcBef>
                <a:spcPts val="600"/>
              </a:spcBef>
              <a:buFont typeface="Symbol" panose="05050102010706020507" pitchFamily="18" charset="2"/>
              <a:buChar char=""/>
            </a:pP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Bef>
                <a:spcPts val="600"/>
              </a:spcBef>
              <a:spcAft>
                <a:spcPts val="600"/>
              </a:spcAft>
              <a:buFont typeface="Symbol" panose="05050102010706020507" pitchFamily="18" charset="2"/>
              <a:buChar char=""/>
            </a:pPr>
            <a:r>
              <a:rPr lang="en-GB" sz="1200" dirty="0">
                <a:effectLst/>
                <a:latin typeface="Arial" panose="020B0604020202020204" pitchFamily="34" charset="0"/>
                <a:ea typeface="Arial" panose="020B0604020202020204" pitchFamily="34" charset="0"/>
                <a:cs typeface="Arial" panose="020B0604020202020204" pitchFamily="34" charset="0"/>
              </a:rPr>
              <a:t>Each national budget may be classified and coded in a slightly different way so it is valuable to get familiar with how your country approaches these </a:t>
            </a:r>
          </a:p>
          <a:p>
            <a:pPr marL="342900" lvl="0" indent="-342900">
              <a:lnSpc>
                <a:spcPct val="115000"/>
              </a:lnSpc>
              <a:spcBef>
                <a:spcPts val="600"/>
              </a:spcBef>
              <a:spcAft>
                <a:spcPts val="600"/>
              </a:spcAft>
              <a:buFont typeface="Symbol" panose="05050102010706020507" pitchFamily="18" charset="2"/>
              <a:buChar char=""/>
            </a:pP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Bef>
                <a:spcPts val="600"/>
              </a:spcBef>
              <a:spcAft>
                <a:spcPts val="60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‘reading’ budgets is a process of drawing together data from different relevant lines to understand how much, where and how revenues are being invested in cancer services. This is </a:t>
            </a:r>
            <a:r>
              <a:rPr lang="en-GB" dirty="0">
                <a:latin typeface="Arial" panose="020B0604020202020204" pitchFamily="34" charset="0"/>
                <a:cs typeface="Arial" panose="020B0604020202020204" pitchFamily="34" charset="0"/>
              </a:rPr>
              <a:t>valuable to help you shape your advocacy work to ensure the most effective use of resources, or increase the investment based. </a:t>
            </a:r>
            <a:endParaRPr lang="en-GB" dirty="0"/>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11</a:t>
            </a:fld>
            <a:endParaRPr lang="en-US"/>
          </a:p>
        </p:txBody>
      </p:sp>
    </p:spTree>
    <p:extLst>
      <p:ext uri="{BB962C8B-B14F-4D97-AF65-F5344CB8AC3E}">
        <p14:creationId xmlns:p14="http://schemas.microsoft.com/office/powerpoint/2010/main" val="230636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505050"/>
                </a:solidFill>
                <a:effectLst/>
                <a:latin typeface="Open Sans" panose="020B0606030504020204" pitchFamily="34" charset="0"/>
              </a:rPr>
              <a:t>Source a copy of your national health budget and try to identify the current spending on cancer control activities within this. In this, we’d like you to consider the following questions: </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Where is cancer control included? Is there a dedicated line or is it included under other areas (e.g. NCDs, maternal and child health etc.)</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Does the budget include any details on where national health funding is coming from? Are there any other national resources that are being mobilised to fund cancer care (e.g. tobacco taxation?)</a:t>
            </a:r>
          </a:p>
          <a:p>
            <a:pPr marL="171450" indent="-171450" algn="l">
              <a:buFont typeface="Arial" panose="020B0604020202020204" pitchFamily="34" charset="0"/>
              <a:buChar char="•"/>
            </a:pPr>
            <a:endParaRPr lang="en-GB" b="0" i="0" dirty="0">
              <a:solidFill>
                <a:srgbClr val="505050"/>
              </a:solidFill>
              <a:effectLst/>
              <a:latin typeface="Open Sans" panose="020B0606030504020204" pitchFamily="34" charset="0"/>
            </a:endParaRP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Thinking back to your review of your national cancer control plan (or UHC strategy) how do these resources compare to the costings/budgets identified in the strategies (if there were any)?</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Does your budget break down cancer activities in enough detail for your to explore what interventions are covered and which might be missing from national budgets? </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What additional revenue-generating options might be feasible in your country to increase the fiscal space for cancer?</a:t>
            </a:r>
          </a:p>
          <a:p>
            <a:pPr algn="l">
              <a:buFont typeface="Arial" panose="020B0604020202020204" pitchFamily="34" charset="0"/>
              <a:buNone/>
            </a:pPr>
            <a:endParaRPr lang="en-GB" b="0" i="0" dirty="0">
              <a:solidFill>
                <a:srgbClr val="505050"/>
              </a:solidFill>
              <a:effectLst/>
              <a:latin typeface="Open Sans" panose="020B0606030504020204" pitchFamily="34" charset="0"/>
            </a:endParaRPr>
          </a:p>
          <a:p>
            <a:pPr algn="l">
              <a:buFont typeface="Arial" panose="020B0604020202020204" pitchFamily="34" charset="0"/>
              <a:buNone/>
            </a:pPr>
            <a:endParaRPr lang="en-GB" b="0" i="0" dirty="0">
              <a:solidFill>
                <a:srgbClr val="505050"/>
              </a:solidFill>
              <a:effectLst/>
              <a:latin typeface="Open Sans" panose="020B0606030504020204" pitchFamily="34" charset="0"/>
            </a:endParaRPr>
          </a:p>
          <a:p>
            <a:pPr marL="0" indent="0" algn="l">
              <a:buFont typeface="Arial" panose="020B0604020202020204" pitchFamily="34" charset="0"/>
              <a:buNone/>
            </a:pPr>
            <a:r>
              <a:rPr lang="en-GB" b="0" i="0" dirty="0">
                <a:solidFill>
                  <a:srgbClr val="505050"/>
                </a:solidFill>
                <a:effectLst/>
                <a:latin typeface="Open Sans" panose="020B0606030504020204" pitchFamily="34" charset="0"/>
              </a:rPr>
              <a:t>For the national budget timeline:</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Can you map out the budget timeline in your country using the template provided? </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When are budgets developed and when will they be presented to your parliament? </a:t>
            </a:r>
          </a:p>
          <a:p>
            <a:pPr marL="171450" indent="-171450" algn="l">
              <a:buFont typeface="Arial" panose="020B0604020202020204" pitchFamily="34" charset="0"/>
              <a:buChar char="•"/>
            </a:pPr>
            <a:r>
              <a:rPr lang="en-GB" b="0" i="0" dirty="0">
                <a:solidFill>
                  <a:srgbClr val="505050"/>
                </a:solidFill>
                <a:effectLst/>
                <a:latin typeface="Open Sans" panose="020B0606030504020204" pitchFamily="34" charset="0"/>
              </a:rPr>
              <a:t>Who are the ultimate decision makers (those with sign-off power) in parliament? </a:t>
            </a:r>
          </a:p>
          <a:p>
            <a:pPr marL="171450" indent="-171450" algn="l">
              <a:buFont typeface="Arial" panose="020B0604020202020204" pitchFamily="34" charset="0"/>
              <a:buChar char="•"/>
            </a:pPr>
            <a:endParaRPr lang="en-GB" b="0" i="0" dirty="0">
              <a:solidFill>
                <a:srgbClr val="505050"/>
              </a:solidFill>
              <a:effectLst/>
              <a:latin typeface="Open Sans" panose="020B0606030504020204" pitchFamily="34" charset="0"/>
            </a:endParaRPr>
          </a:p>
          <a:p>
            <a:pPr marL="171450" indent="-171450" algn="l">
              <a:buFont typeface="Arial" panose="020B0604020202020204" pitchFamily="34" charset="0"/>
              <a:buChar char="•"/>
            </a:pPr>
            <a:endParaRPr lang="en-GB" b="0" i="0" dirty="0">
              <a:solidFill>
                <a:srgbClr val="505050"/>
              </a:solidFill>
              <a:effectLst/>
              <a:latin typeface="Open Sans" panose="020B0606030504020204" pitchFamily="34" charset="0"/>
            </a:endParaRPr>
          </a:p>
          <a:p>
            <a:r>
              <a:rPr lang="en-GB" b="0" i="0" dirty="0">
                <a:solidFill>
                  <a:srgbClr val="505050"/>
                </a:solidFill>
                <a:effectLst/>
                <a:latin typeface="Open Sans" panose="020B0606030504020204" pitchFamily="34" charset="0"/>
              </a:rPr>
              <a:t>Use the discussion forum below to share some of your findings.</a:t>
            </a:r>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13</a:t>
            </a:fld>
            <a:endParaRPr lang="en-US"/>
          </a:p>
        </p:txBody>
      </p:sp>
    </p:spTree>
    <p:extLst>
      <p:ext uri="{BB962C8B-B14F-4D97-AF65-F5344CB8AC3E}">
        <p14:creationId xmlns:p14="http://schemas.microsoft.com/office/powerpoint/2010/main" val="105020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cs typeface="Arial" panose="020B0604020202020204" pitchFamily="34" charset="0"/>
              </a:rPr>
              <a:t>In this session we’ll build on webinar 2 and explore how, once a budget has been developed, we can explore and understand what it might mean for cancer. To do this, I’ll introduce the concepts of budget classification and coding, the different ways budgets can be structured and other factors that might need to be considered when looking at budgets. </a:t>
            </a:r>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2</a:t>
            </a:fld>
            <a:endParaRPr lang="en-US"/>
          </a:p>
        </p:txBody>
      </p:sp>
    </p:spTree>
    <p:extLst>
      <p:ext uri="{BB962C8B-B14F-4D97-AF65-F5344CB8AC3E}">
        <p14:creationId xmlns:p14="http://schemas.microsoft.com/office/powerpoint/2010/main" val="30264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Being familiar with national budgets can be a valuable component of your advocacy work as they provide a foundation for exploring key questions including:  </a:t>
            </a:r>
          </a:p>
          <a:p>
            <a:pPr marL="573750" lvl="2" indent="-285750">
              <a:lnSpc>
                <a:spcPct val="114000"/>
              </a:lnSpc>
              <a:buFont typeface="Arial" panose="020B0604020202020204" pitchFamily="34" charset="0"/>
              <a:buChar char="•"/>
            </a:pPr>
            <a:r>
              <a:rPr lang="en-GB" sz="1800" dirty="0">
                <a:solidFill>
                  <a:schemeClr val="tx1">
                    <a:lumMod val="90000"/>
                    <a:lumOff val="10000"/>
                  </a:schemeClr>
                </a:solidFill>
                <a:effectLst/>
                <a:latin typeface="Arial" panose="020B0604020202020204" pitchFamily="34" charset="0"/>
                <a:ea typeface="Arial" panose="020B0604020202020204" pitchFamily="34" charset="0"/>
              </a:rPr>
              <a:t>Is there enough money to </a:t>
            </a:r>
            <a:r>
              <a:rPr lang="en-GB" sz="1800" dirty="0">
                <a:solidFill>
                  <a:schemeClr val="tx1">
                    <a:lumMod val="90000"/>
                    <a:lumOff val="10000"/>
                  </a:schemeClr>
                </a:solidFill>
                <a:latin typeface="Arial" panose="020B0604020202020204" pitchFamily="34" charset="0"/>
                <a:ea typeface="Arial" panose="020B0604020202020204" pitchFamily="34" charset="0"/>
              </a:rPr>
              <a:t>meet health goals? </a:t>
            </a:r>
            <a:endParaRPr lang="en-GB" sz="1800" dirty="0">
              <a:solidFill>
                <a:schemeClr val="tx1">
                  <a:lumMod val="90000"/>
                  <a:lumOff val="10000"/>
                </a:schemeClr>
              </a:solidFill>
              <a:effectLst/>
              <a:latin typeface="Arial" panose="020B0604020202020204" pitchFamily="34" charset="0"/>
              <a:ea typeface="Arial" panose="020B0604020202020204" pitchFamily="34" charset="0"/>
            </a:endParaRPr>
          </a:p>
          <a:p>
            <a:pPr marL="573750" lvl="2" indent="-285750">
              <a:lnSpc>
                <a:spcPct val="114000"/>
              </a:lnSpc>
              <a:buFont typeface="Arial" panose="020B0604020202020204" pitchFamily="34" charset="0"/>
              <a:buChar char="•"/>
            </a:pPr>
            <a:r>
              <a:rPr lang="en-GB" sz="1800" b="0" dirty="0">
                <a:solidFill>
                  <a:schemeClr val="tx1">
                    <a:lumMod val="90000"/>
                    <a:lumOff val="10000"/>
                  </a:schemeClr>
                </a:solidFill>
                <a:latin typeface="Arial" panose="020B0604020202020204" pitchFamily="34" charset="0"/>
              </a:rPr>
              <a:t>Where </a:t>
            </a:r>
            <a:r>
              <a:rPr lang="en-GB" sz="1800" dirty="0">
                <a:solidFill>
                  <a:schemeClr val="tx1">
                    <a:lumMod val="90000"/>
                    <a:lumOff val="10000"/>
                  </a:schemeClr>
                </a:solidFill>
                <a:latin typeface="Arial" panose="020B0604020202020204" pitchFamily="34" charset="0"/>
              </a:rPr>
              <a:t>are these funds coming from? </a:t>
            </a:r>
          </a:p>
          <a:p>
            <a:pPr marL="573750" lvl="2" indent="-285750">
              <a:lnSpc>
                <a:spcPct val="114000"/>
              </a:lnSpc>
              <a:buFont typeface="Arial" panose="020B0604020202020204" pitchFamily="34" charset="0"/>
              <a:buChar char="•"/>
            </a:pPr>
            <a:r>
              <a:rPr lang="en-GB" sz="1800" b="0" dirty="0">
                <a:solidFill>
                  <a:schemeClr val="tx1">
                    <a:lumMod val="90000"/>
                    <a:lumOff val="10000"/>
                  </a:schemeClr>
                </a:solidFill>
                <a:latin typeface="Arial" panose="020B0604020202020204" pitchFamily="34" charset="0"/>
              </a:rPr>
              <a:t>How are they being invested</a:t>
            </a:r>
            <a:r>
              <a:rPr lang="en-GB" sz="1800" dirty="0">
                <a:solidFill>
                  <a:schemeClr val="tx1">
                    <a:lumMod val="90000"/>
                    <a:lumOff val="10000"/>
                  </a:schemeClr>
                </a:solidFill>
                <a:latin typeface="Arial" panose="020B0604020202020204" pitchFamily="34" charset="0"/>
              </a:rPr>
              <a:t>? Is this efficient and effective? </a:t>
            </a:r>
          </a:p>
          <a:p>
            <a:pPr marL="573750" lvl="2" indent="-285750">
              <a:lnSpc>
                <a:spcPct val="114000"/>
              </a:lnSpc>
              <a:buFont typeface="Arial" panose="020B0604020202020204" pitchFamily="34" charset="0"/>
              <a:buChar char="•"/>
            </a:pPr>
            <a:r>
              <a:rPr lang="en-GB" sz="1800" b="0" dirty="0">
                <a:solidFill>
                  <a:schemeClr val="tx1">
                    <a:lumMod val="90000"/>
                    <a:lumOff val="10000"/>
                  </a:schemeClr>
                </a:solidFill>
                <a:latin typeface="Arial" panose="020B0604020202020204" pitchFamily="34" charset="0"/>
              </a:rPr>
              <a:t>Are budget allocations equitable? </a:t>
            </a:r>
          </a:p>
          <a:p>
            <a:pPr marL="0" lvl="1" indent="-169200">
              <a:lnSpc>
                <a:spcPct val="114000"/>
              </a:lnSpc>
              <a:buFont typeface="Arial" panose="020B0604020202020204" pitchFamily="34" charset="0"/>
              <a:buNone/>
            </a:pPr>
            <a:endParaRPr lang="en-GB" sz="1800" b="0" dirty="0">
              <a:solidFill>
                <a:schemeClr val="tx1">
                  <a:lumMod val="90000"/>
                  <a:lumOff val="10000"/>
                </a:schemeClr>
              </a:solidFill>
              <a:latin typeface="Arial" panose="020B0604020202020204" pitchFamily="34" charset="0"/>
            </a:endParaRPr>
          </a:p>
          <a:p>
            <a:pPr marL="0" lvl="1" indent="-169200">
              <a:lnSpc>
                <a:spcPct val="114000"/>
              </a:lnSpc>
              <a:buFont typeface="Arial" panose="020B0604020202020204" pitchFamily="34" charset="0"/>
              <a:buNone/>
            </a:pPr>
            <a:r>
              <a:rPr lang="en-GB" sz="1800" b="0" dirty="0">
                <a:solidFill>
                  <a:schemeClr val="tx1">
                    <a:lumMod val="90000"/>
                    <a:lumOff val="10000"/>
                  </a:schemeClr>
                </a:solidFill>
                <a:latin typeface="Arial" panose="020B0604020202020204" pitchFamily="34" charset="0"/>
              </a:rPr>
              <a:t>Budgets may not contain all the data necessary to answer these questions, but a solid understanding provides a foundation on which you can engage with other stakeholders like academic institutions, other civil society organisations to explore these issues further. </a:t>
            </a:r>
          </a:p>
        </p:txBody>
      </p:sp>
      <p:sp>
        <p:nvSpPr>
          <p:cNvPr id="4" name="Slide Number Placeholder 3"/>
          <p:cNvSpPr>
            <a:spLocks noGrp="1"/>
          </p:cNvSpPr>
          <p:nvPr>
            <p:ph type="sldNum" sz="quarter" idx="5"/>
          </p:nvPr>
        </p:nvSpPr>
        <p:spPr/>
        <p:txBody>
          <a:bodyPr/>
          <a:lstStyle/>
          <a:p>
            <a:fld id="{C5B25013-6BB0-46CC-AEA4-1E6342758E28}" type="slidenum">
              <a:rPr lang="en-US" smtClean="0"/>
              <a:t>3</a:t>
            </a:fld>
            <a:endParaRPr lang="en-US"/>
          </a:p>
        </p:txBody>
      </p:sp>
    </p:spTree>
    <p:extLst>
      <p:ext uri="{BB962C8B-B14F-4D97-AF65-F5344CB8AC3E}">
        <p14:creationId xmlns:p14="http://schemas.microsoft.com/office/powerpoint/2010/main" val="307465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it comes to navigating budgets, a useful starting point is to understand how they are classified and coded. </a:t>
            </a:r>
          </a:p>
        </p:txBody>
      </p:sp>
      <p:sp>
        <p:nvSpPr>
          <p:cNvPr id="4" name="Slide Number Placeholder 3"/>
          <p:cNvSpPr>
            <a:spLocks noGrp="1"/>
          </p:cNvSpPr>
          <p:nvPr>
            <p:ph type="sldNum" sz="quarter" idx="5"/>
          </p:nvPr>
        </p:nvSpPr>
        <p:spPr/>
        <p:txBody>
          <a:bodyPr/>
          <a:lstStyle/>
          <a:p>
            <a:fld id="{C5B25013-6BB0-46CC-AEA4-1E6342758E28}" type="slidenum">
              <a:rPr lang="en-US" smtClean="0"/>
              <a:t>4</a:t>
            </a:fld>
            <a:endParaRPr lang="en-US"/>
          </a:p>
        </p:txBody>
      </p:sp>
    </p:spTree>
    <p:extLst>
      <p:ext uri="{BB962C8B-B14F-4D97-AF65-F5344CB8AC3E}">
        <p14:creationId xmlns:p14="http://schemas.microsoft.com/office/powerpoint/2010/main" val="256463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Much like an organisational or personal budget, national budgets are made up of income (revenue) and expenditure). </a:t>
            </a:r>
          </a:p>
          <a:p>
            <a:pPr>
              <a:lnSpc>
                <a:spcPct val="115000"/>
              </a:lnSpc>
              <a:spcAft>
                <a:spcPts val="600"/>
              </a:spcAft>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At its core budget classification is a method of grouping revenue and expenditure by category, type, function or purpose and the goals of coding or classifying budgets is:</a:t>
            </a:r>
          </a:p>
          <a:p>
            <a:pPr marL="800100" lvl="1"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To ensure that budget components are clearly identified </a:t>
            </a:r>
          </a:p>
          <a:p>
            <a:pPr marL="800100" lvl="1"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To make it easier for actors and users to understand the budget </a:t>
            </a:r>
          </a:p>
          <a:p>
            <a:pPr marL="800100" lvl="1"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To ensure that the budget is properly prepared, to ensure that budget transactions can be tracked and are transparent and that accounts can be presented in a simple fashion </a:t>
            </a:r>
          </a:p>
          <a:p>
            <a:pPr marL="800100" lvl="1"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To make it easy to obtain and use budget statistics and develop </a:t>
            </a:r>
            <a:r>
              <a:rPr lang="en-GB" sz="1800" dirty="0">
                <a:effectLst/>
                <a:latin typeface="Arial" panose="020B0604020202020204" pitchFamily="34" charset="0"/>
                <a:ea typeface="Arial" panose="020B0604020202020204" pitchFamily="34" charset="0"/>
              </a:rPr>
              <a:t>a varied and detailed budget analysis </a:t>
            </a:r>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5</a:t>
            </a:fld>
            <a:endParaRPr lang="en-US"/>
          </a:p>
        </p:txBody>
      </p:sp>
    </p:spTree>
    <p:extLst>
      <p:ext uri="{BB962C8B-B14F-4D97-AF65-F5344CB8AC3E}">
        <p14:creationId xmlns:p14="http://schemas.microsoft.com/office/powerpoint/2010/main" val="3762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There are different ways to classify budgets e.g. </a:t>
            </a:r>
          </a:p>
          <a:p>
            <a:pPr marL="800100" lvl="1"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economic classification by category e.g. wages, travel etc.</a:t>
            </a:r>
          </a:p>
          <a:p>
            <a:pPr marL="800100" lvl="1"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administrative classification which identifies admin divisions responsible like the MoH or hospital or clinic</a:t>
            </a:r>
          </a:p>
          <a:p>
            <a:pPr marL="800100" lvl="1"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functional classifications identifies expenditures by sector which for health includes medical products, appliances and equipment; outpatient services; hospital services; public health services; research and development for health; other </a:t>
            </a:r>
          </a:p>
          <a:p>
            <a:pPr marL="800100" lvl="1"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programme classification which groups expenditure by policy objectives out outputs and the responsibilities to implement them e.g. PHC (usually with a few sub-programmes and activities). </a:t>
            </a:r>
          </a:p>
          <a:p>
            <a:endParaRPr lang="en-GB" sz="1800" dirty="0">
              <a:effectLst/>
              <a:latin typeface="Arial" panose="020B0604020202020204" pitchFamily="34" charset="0"/>
              <a:ea typeface="Arial" panose="020B0604020202020204" pitchFamily="34" charset="0"/>
            </a:endParaRPr>
          </a:p>
          <a:p>
            <a:r>
              <a:rPr lang="en-GB" sz="1800" dirty="0">
                <a:effectLst/>
                <a:latin typeface="Arial" panose="020B0604020202020204" pitchFamily="34" charset="0"/>
                <a:ea typeface="Arial" panose="020B0604020202020204" pitchFamily="34" charset="0"/>
              </a:rPr>
              <a:t>Classification systems can include some (but not necessarily all) of the elements listed here. </a:t>
            </a:r>
            <a:r>
              <a:rPr lang="en-GB" sz="1800" u="sng" dirty="0">
                <a:solidFill>
                  <a:srgbClr val="1E1E1E"/>
                </a:solidFill>
                <a:effectLst/>
                <a:latin typeface="Arial" panose="020B0604020202020204" pitchFamily="34" charset="0"/>
                <a:ea typeface="Arial" panose="020B0604020202020204" pitchFamily="34" charset="0"/>
                <a:cs typeface="Arial" panose="020B0604020202020204" pitchFamily="34" charset="0"/>
                <a:hlinkClick r:id="rId3"/>
              </a:rPr>
              <a:t>https://www.who.int/health_financing/topics/budgeting-in-health/classification-system-expenditures/en/</a:t>
            </a:r>
            <a:r>
              <a:rPr lang="en-GB" sz="1800" dirty="0">
                <a:effectLst/>
                <a:latin typeface="Arial" panose="020B0604020202020204" pitchFamily="34" charset="0"/>
                <a:ea typeface="Arial" panose="020B06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6</a:t>
            </a:fld>
            <a:endParaRPr lang="en-US"/>
          </a:p>
        </p:txBody>
      </p:sp>
    </p:spTree>
    <p:extLst>
      <p:ext uri="{BB962C8B-B14F-4D97-AF65-F5344CB8AC3E}">
        <p14:creationId xmlns:p14="http://schemas.microsoft.com/office/powerpoint/2010/main" val="373442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groups of revenue and expenditure, it is valuable to be able to track specific budget lines relating to particular costs. </a:t>
            </a:r>
          </a:p>
          <a:p>
            <a:endParaRPr lang="en-GB" dirty="0"/>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Often different budget lines will be coded to correspond national budgets to help keep track of budget use. These codes are usually alpha-numeric codes which are unique to each line. One of the most commonly used approaches was developed by the International Monetary Fund (set out in the Government Finance Statistics Manual) which assigns 1-2 characters to each component of the budget to develop a unique code. </a:t>
            </a:r>
          </a:p>
          <a:p>
            <a:pPr>
              <a:lnSpc>
                <a:spcPct val="115000"/>
              </a:lnSpc>
              <a:spcAft>
                <a:spcPts val="600"/>
              </a:spcAft>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Taking an example from the IMF manual you can see how the different classification systems can be combined together to help fully represent the different components of the budget line (, for example using multi-part classification can help to differentiate between different programs that may have similar economic or functional classifications breakdown spending.) </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The budget line (in the orange circle) is set out and the different components are each assigned a code component based on their characteristics. These components of the code can also potentially relate back to how different budget lines are described in the national budget. For example: </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cs typeface="Arial" panose="020B0604020202020204" pitchFamily="34" charset="0"/>
              </a:rPr>
              <a:t>AF – stands for agriculture and forestry</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cs typeface="Arial" panose="020B0604020202020204" pitchFamily="34" charset="0"/>
              </a:rPr>
              <a:t>1 – would be the code for breeding programmes </a:t>
            </a:r>
          </a:p>
          <a:p>
            <a:pPr marL="285750" indent="-285750">
              <a:lnSpc>
                <a:spcPct val="115000"/>
              </a:lnSpc>
              <a:spcAft>
                <a:spcPts val="6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cs typeface="Arial" panose="020B0604020202020204" pitchFamily="34" charset="0"/>
              </a:rPr>
              <a:t>2 – would be the code for all the activities that fall under the General Director for agriculture etc. </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One the different components of the code have been developed they are then combined into a final identifier. </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The length and complexity of the code will vary depending on the number of budget lines within the budget. Some components of budget codes may also change over year, with shifts in organisational structure, however the broad classification structures should remain the same (economic ones are </a:t>
            </a:r>
            <a:r>
              <a:rPr lang="en-GB" sz="1800" dirty="0" err="1">
                <a:effectLst/>
                <a:latin typeface="Arial" panose="020B0604020202020204" pitchFamily="34" charset="0"/>
                <a:ea typeface="Arial" panose="020B0604020202020204" pitchFamily="34" charset="0"/>
                <a:cs typeface="Arial" panose="020B0604020202020204" pitchFamily="34" charset="0"/>
              </a:rPr>
              <a:t>ste</a:t>
            </a:r>
            <a:r>
              <a:rPr lang="en-GB" sz="1800" dirty="0">
                <a:effectLst/>
                <a:latin typeface="Arial" panose="020B0604020202020204" pitchFamily="34" charset="0"/>
                <a:ea typeface="Arial" panose="020B0604020202020204" pitchFamily="34" charset="0"/>
                <a:cs typeface="Arial" panose="020B0604020202020204" pitchFamily="34" charset="0"/>
              </a:rPr>
              <a:t> out in the IMF’s Government Finance Statistics Manual) </a:t>
            </a:r>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7</a:t>
            </a:fld>
            <a:endParaRPr lang="en-US"/>
          </a:p>
        </p:txBody>
      </p:sp>
    </p:spTree>
    <p:extLst>
      <p:ext uri="{BB962C8B-B14F-4D97-AF65-F5344CB8AC3E}">
        <p14:creationId xmlns:p14="http://schemas.microsoft.com/office/powerpoint/2010/main" val="424853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So far, we have discussed how different budget lines are classified and coded, but not yet touched on what budget lines actually represent. </a:t>
            </a:r>
          </a:p>
          <a:p>
            <a:endParaRPr lang="en-GB" sz="1800" dirty="0">
              <a:effectLst/>
              <a:latin typeface="Arial" panose="020B0604020202020204" pitchFamily="34" charset="0"/>
              <a:ea typeface="Arial" panose="020B0604020202020204" pitchFamily="34" charset="0"/>
            </a:endParaRPr>
          </a:p>
          <a:p>
            <a:r>
              <a:rPr lang="en-GB" sz="1800" dirty="0">
                <a:effectLst/>
                <a:latin typeface="Arial" panose="020B0604020202020204" pitchFamily="34" charset="0"/>
                <a:ea typeface="Arial" panose="020B0604020202020204" pitchFamily="34" charset="0"/>
              </a:rPr>
              <a:t>Much like any budget, the budget lines of a programme or project break down the budget based on use and sources of funds. The lines are used to identify the amounts included in the key elements of the budget (for example: medical products, appliances and equipment; outpatient services; hospital services; public health services; research and development for health; other).</a:t>
            </a:r>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8</a:t>
            </a:fld>
            <a:endParaRPr lang="en-US"/>
          </a:p>
        </p:txBody>
      </p:sp>
    </p:spTree>
    <p:extLst>
      <p:ext uri="{BB962C8B-B14F-4D97-AF65-F5344CB8AC3E}">
        <p14:creationId xmlns:p14="http://schemas.microsoft.com/office/powerpoint/2010/main" val="192378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There are two approaches to budget lines which you should be aware of: line item budgeting and performance budgeting. </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a:t>
            </a:r>
          </a:p>
          <a:p>
            <a:pPr>
              <a:lnSpc>
                <a:spcPct val="115000"/>
              </a:lnSpc>
              <a:spcAft>
                <a:spcPts val="600"/>
              </a:spcAft>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pPr>
            <a:r>
              <a:rPr lang="en-GB" sz="1800" b="1" dirty="0">
                <a:effectLst/>
                <a:latin typeface="Arial" panose="020B0604020202020204" pitchFamily="34" charset="0"/>
                <a:ea typeface="Arial" panose="020B0604020202020204" pitchFamily="34" charset="0"/>
                <a:cs typeface="Arial" panose="020B0604020202020204" pitchFamily="34" charset="0"/>
              </a:rPr>
              <a:t>Line item budgeting</a:t>
            </a:r>
            <a:r>
              <a:rPr lang="en-GB" sz="1800" dirty="0">
                <a:effectLst/>
                <a:latin typeface="Arial" panose="020B0604020202020204" pitchFamily="34" charset="0"/>
                <a:ea typeface="Arial" panose="020B0604020202020204" pitchFamily="34" charset="0"/>
                <a:cs typeface="Arial" panose="020B0604020202020204" pitchFamily="34" charset="0"/>
              </a:rPr>
              <a:t> for health has been the norm for many years. It entails organising budget information by type of expense e.g. staff, supplies (operational costs like medicines, syringes etc.) and capital investments like equipment or buildings and providers often will receive a fixed amount for a specific period of time to cover specific input expenses </a:t>
            </a: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The advantage of this is that the legislature can retain control of the budgets and how they are used. </a:t>
            </a: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The disadvantages is that it provides limited flexibility to operationalise and manage health funds because expenditure has to follow these lines. WHO suggests that in many countries this has been a major deterrent to a functioning health purchasing system.</a:t>
            </a:r>
          </a:p>
          <a:p>
            <a:pPr marL="0" lvl="0" indent="0">
              <a:lnSpc>
                <a:spcPct val="115000"/>
              </a:lnSpc>
              <a:spcAft>
                <a:spcPts val="600"/>
              </a:spcAft>
              <a:buFont typeface="Symbol" panose="05050102010706020507" pitchFamily="18" charset="2"/>
              <a:buNone/>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15000"/>
              </a:lnSpc>
              <a:spcAft>
                <a:spcPts val="600"/>
              </a:spcAft>
              <a:buFont typeface="Symbol" panose="05050102010706020507" pitchFamily="18" charset="2"/>
              <a:buNone/>
            </a:pPr>
            <a:r>
              <a:rPr lang="en-GB" sz="1800" dirty="0">
                <a:effectLst/>
                <a:latin typeface="Arial" panose="020B0604020202020204" pitchFamily="34" charset="0"/>
                <a:ea typeface="Arial" panose="020B0604020202020204" pitchFamily="34" charset="0"/>
                <a:cs typeface="Arial" panose="020B0604020202020204" pitchFamily="34" charset="0"/>
              </a:rPr>
              <a:t>/</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By contrast </a:t>
            </a:r>
            <a:r>
              <a:rPr lang="en-GB" sz="1800" b="1" dirty="0">
                <a:effectLst/>
                <a:latin typeface="Arial" panose="020B0604020202020204" pitchFamily="34" charset="0"/>
                <a:ea typeface="Arial" panose="020B0604020202020204" pitchFamily="34" charset="0"/>
                <a:cs typeface="Arial" panose="020B0604020202020204" pitchFamily="34" charset="0"/>
              </a:rPr>
              <a:t>Performance budgeting</a:t>
            </a:r>
            <a:r>
              <a:rPr lang="en-GB" sz="1800" dirty="0">
                <a:effectLst/>
                <a:latin typeface="Arial" panose="020B0604020202020204" pitchFamily="34" charset="0"/>
                <a:ea typeface="Arial" panose="020B0604020202020204" pitchFamily="34" charset="0"/>
                <a:cs typeface="Arial" panose="020B0604020202020204" pitchFamily="34" charset="0"/>
              </a:rPr>
              <a:t> (sometimes called performance-based budgeting or programme-based budgeting as have similar features) aims to include performance information into budgeting processes. OECD defines performance budgeting as one which links allocated funds to measurable results. </a:t>
            </a: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The advantages is that it provides fund managers with more autonomy to ensure that funds flow to the priority services and enables purchasing of health services to be operational. By clearly outlining the purpose and results of budget spending, managers can be held accountable for their choices and use of resources.</a:t>
            </a: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However performance-based budgeting requires considerable budget management capacity within the spending institutions, like the MoH and as we have heard previously, this capacity may not exist within the Ministry. </a:t>
            </a:r>
          </a:p>
          <a:p>
            <a:pPr marL="342900" lvl="0" indent="-342900">
              <a:lnSpc>
                <a:spcPct val="115000"/>
              </a:lnSpc>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The introduction of programme budgets can increase risks of creating new silos as programme budgets are often disease-specific vertical programmes. </a:t>
            </a:r>
          </a:p>
          <a:p>
            <a:pPr>
              <a:lnSpc>
                <a:spcPct val="115000"/>
              </a:lnSpc>
              <a:spcAft>
                <a:spcPts val="600"/>
              </a:spcAft>
            </a:pPr>
            <a:endParaRPr lang="en-GB" sz="1800" dirty="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a:t>
            </a:r>
          </a:p>
          <a:p>
            <a:pPr>
              <a:lnSpc>
                <a:spcPct val="115000"/>
              </a:lnSpc>
              <a:spcAft>
                <a:spcPts val="600"/>
              </a:spcAft>
            </a:pPr>
            <a:r>
              <a:rPr lang="en-GB" sz="1800" dirty="0">
                <a:effectLst/>
                <a:latin typeface="Arial" panose="020B0604020202020204" pitchFamily="34" charset="0"/>
                <a:ea typeface="Arial" panose="020B0604020202020204" pitchFamily="34" charset="0"/>
                <a:cs typeface="Arial" panose="020B0604020202020204" pitchFamily="34" charset="0"/>
              </a:rPr>
              <a:t>There has been a shift in thinking from using line item budgeting to programme-based budgeting in recent years. WHO notes that programme-based budgets are more useful as a policy or decision-making tool as the determine how what should be accomplished with the money (vs what has been used for the purchase of an approved unit). This can be useful to understand from an advocacy perspective as it will shape how much information we can derive from a particular budget line about how cancer is being financed, as well as the flexibilities of Ministries and Health facilities in investing in cancer services. </a:t>
            </a:r>
          </a:p>
          <a:p>
            <a:pPr marL="0" lvl="0" indent="0">
              <a:lnSpc>
                <a:spcPct val="115000"/>
              </a:lnSpc>
              <a:spcAft>
                <a:spcPts val="600"/>
              </a:spcAft>
              <a:buFont typeface="Symbol" panose="05050102010706020507" pitchFamily="18" charset="2"/>
              <a:buNone/>
            </a:pPr>
            <a:endParaRPr lang="en-GB" sz="1800"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5B25013-6BB0-46CC-AEA4-1E6342758E28}" type="slidenum">
              <a:rPr lang="en-US" smtClean="0"/>
              <a:t>9</a:t>
            </a:fld>
            <a:endParaRPr lang="en-US"/>
          </a:p>
        </p:txBody>
      </p:sp>
    </p:spTree>
    <p:extLst>
      <p:ext uri="{BB962C8B-B14F-4D97-AF65-F5344CB8AC3E}">
        <p14:creationId xmlns:p14="http://schemas.microsoft.com/office/powerpoint/2010/main" val="1061998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9" name="Rectangle 28"/>
          <p:cNvSpPr/>
          <p:nvPr userDrawn="1"/>
        </p:nvSpPr>
        <p:spPr>
          <a:xfrm>
            <a:off x="0" y="0"/>
            <a:ext cx="915806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Picture Placeholder 25"/>
          <p:cNvSpPr>
            <a:spLocks noGrp="1"/>
          </p:cNvSpPr>
          <p:nvPr>
            <p:ph type="pic" sz="quarter" idx="13"/>
          </p:nvPr>
        </p:nvSpPr>
        <p:spPr>
          <a:xfrm>
            <a:off x="6118412" y="-1"/>
            <a:ext cx="6073588" cy="6858000"/>
          </a:xfrm>
          <a:custGeom>
            <a:avLst/>
            <a:gdLst>
              <a:gd name="connsiteX0" fmla="*/ 0 w 6073588"/>
              <a:gd name="connsiteY0" fmla="*/ 0 h 6858000"/>
              <a:gd name="connsiteX1" fmla="*/ 6073588 w 6073588"/>
              <a:gd name="connsiteY1" fmla="*/ 0 h 6858000"/>
              <a:gd name="connsiteX2" fmla="*/ 6073588 w 6073588"/>
              <a:gd name="connsiteY2" fmla="*/ 6858000 h 6858000"/>
              <a:gd name="connsiteX3" fmla="*/ 2921598 w 607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3588" h="6858000">
                <a:moveTo>
                  <a:pt x="0" y="0"/>
                </a:moveTo>
                <a:lnTo>
                  <a:pt x="6073588" y="0"/>
                </a:lnTo>
                <a:lnTo>
                  <a:pt x="6073588" y="6858000"/>
                </a:lnTo>
                <a:lnTo>
                  <a:pt x="2921598" y="6858000"/>
                </a:lnTo>
                <a:close/>
              </a:path>
            </a:pathLst>
          </a:custGeom>
          <a:solidFill>
            <a:schemeClr val="bg1">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 name="Title 1"/>
          <p:cNvSpPr>
            <a:spLocks noGrp="1"/>
          </p:cNvSpPr>
          <p:nvPr>
            <p:ph type="ctrTitle" hasCustomPrompt="1"/>
          </p:nvPr>
        </p:nvSpPr>
        <p:spPr>
          <a:xfrm>
            <a:off x="578498" y="2360141"/>
            <a:ext cx="6511619" cy="1686854"/>
          </a:xfrm>
        </p:spPr>
        <p:txBody>
          <a:bodyPr bIns="18000" anchor="b"/>
          <a:lstStyle>
            <a:lvl1pPr algn="l">
              <a:defRPr sz="2800">
                <a:solidFill>
                  <a:schemeClr val="bg1"/>
                </a:solidFill>
              </a:defRPr>
            </a:lvl1pPr>
          </a:lstStyle>
          <a:p>
            <a:r>
              <a:rPr lang="en-GB" noProof="0" dirty="0"/>
              <a:t>Master title style</a:t>
            </a:r>
          </a:p>
        </p:txBody>
      </p:sp>
      <p:sp>
        <p:nvSpPr>
          <p:cNvPr id="3" name="Subtitle 2"/>
          <p:cNvSpPr>
            <a:spLocks noGrp="1"/>
          </p:cNvSpPr>
          <p:nvPr>
            <p:ph type="subTitle" idx="1" hasCustomPrompt="1"/>
          </p:nvPr>
        </p:nvSpPr>
        <p:spPr>
          <a:xfrm>
            <a:off x="578498" y="5557715"/>
            <a:ext cx="4794349" cy="798636"/>
          </a:xfrm>
        </p:spPr>
        <p:txBody>
          <a:bodyPr>
            <a:noAutofit/>
          </a:bodyPr>
          <a:lstStyle>
            <a:lvl1pPr marL="0" indent="0" algn="l">
              <a:spcBef>
                <a:spcPts val="500"/>
              </a:spcBef>
              <a:spcAft>
                <a:spcPts val="0"/>
              </a:spcAft>
              <a:buNone/>
              <a:defRPr sz="1330" baseline="0">
                <a:solidFill>
                  <a:schemeClr val="bg1"/>
                </a:solidFill>
              </a:defRPr>
            </a:lvl1pPr>
            <a:lvl2pPr marL="0" indent="0" algn="l">
              <a:spcBef>
                <a:spcPts val="500"/>
              </a:spcBef>
              <a:spcAft>
                <a:spcPts val="0"/>
              </a:spcAft>
              <a:buNone/>
              <a:defRPr sz="1330">
                <a:solidFill>
                  <a:schemeClr val="bg1"/>
                </a:solidFill>
              </a:defRPr>
            </a:lvl2pPr>
            <a:lvl3pPr marL="0" indent="0" algn="l">
              <a:spcBef>
                <a:spcPts val="500"/>
              </a:spcBef>
              <a:spcAft>
                <a:spcPts val="0"/>
              </a:spcAft>
              <a:buNone/>
              <a:defRPr sz="1330" b="0">
                <a:solidFill>
                  <a:schemeClr val="bg1"/>
                </a:solidFill>
              </a:defRPr>
            </a:lvl3pPr>
            <a:lvl4pPr marL="0" indent="0" algn="l">
              <a:buNone/>
              <a:defRPr sz="1330" b="0">
                <a:solidFill>
                  <a:schemeClr val="bg1"/>
                </a:solidFill>
              </a:defRPr>
            </a:lvl4pPr>
            <a:lvl5pPr marL="0" indent="0" algn="l">
              <a:buNone/>
              <a:defRPr sz="1330">
                <a:solidFill>
                  <a:schemeClr val="bg1"/>
                </a:solidFill>
              </a:defRPr>
            </a:lvl5pPr>
            <a:lvl6pPr marL="0" indent="0" algn="l">
              <a:buNone/>
              <a:defRPr sz="1330">
                <a:solidFill>
                  <a:schemeClr val="bg1"/>
                </a:solidFill>
              </a:defRPr>
            </a:lvl6pPr>
            <a:lvl7pPr marL="0" indent="0" algn="l">
              <a:buNone/>
              <a:defRPr sz="1330">
                <a:solidFill>
                  <a:schemeClr val="bg1"/>
                </a:solidFill>
              </a:defRPr>
            </a:lvl7pPr>
            <a:lvl8pPr marL="0" indent="0" algn="l">
              <a:buNone/>
              <a:defRPr sz="1330">
                <a:solidFill>
                  <a:schemeClr val="bg1"/>
                </a:solidFill>
              </a:defRPr>
            </a:lvl8pPr>
            <a:lvl9pPr marL="0" indent="0" algn="l">
              <a:buNone/>
              <a:defRPr sz="1330">
                <a:solidFill>
                  <a:schemeClr val="bg1"/>
                </a:solidFill>
              </a:defRPr>
            </a:lvl9pPr>
          </a:lstStyle>
          <a:p>
            <a:pPr lvl="0"/>
            <a:r>
              <a:rPr lang="en-GB" noProof="0" dirty="0"/>
              <a:t>“Purpose Statement”</a:t>
            </a:r>
          </a:p>
        </p:txBody>
      </p:sp>
      <p:pic>
        <p:nvPicPr>
          <p:cNvPr id="27" name="Picture 26"/>
          <p:cNvPicPr>
            <a:picLocks noChangeAspect="1"/>
          </p:cNvPicPr>
          <p:nvPr userDrawn="1"/>
        </p:nvPicPr>
        <p:blipFill>
          <a:blip r:embed="rId2"/>
          <a:stretch>
            <a:fillRect/>
          </a:stretch>
        </p:blipFill>
        <p:spPr>
          <a:xfrm>
            <a:off x="649800" y="704203"/>
            <a:ext cx="2067603" cy="1389140"/>
          </a:xfrm>
          <a:prstGeom prst="rect">
            <a:avLst/>
          </a:prstGeom>
        </p:spPr>
      </p:pic>
    </p:spTree>
    <p:extLst>
      <p:ext uri="{BB962C8B-B14F-4D97-AF65-F5344CB8AC3E}">
        <p14:creationId xmlns:p14="http://schemas.microsoft.com/office/powerpoint/2010/main" val="92849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out quote x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Freeform 8"/>
          <p:cNvSpPr/>
          <p:nvPr userDrawn="1"/>
        </p:nvSpPr>
        <p:spPr>
          <a:xfrm>
            <a:off x="6251859" y="-2"/>
            <a:ext cx="5940141" cy="6858000"/>
          </a:xfrm>
          <a:custGeom>
            <a:avLst/>
            <a:gdLst>
              <a:gd name="connsiteX0" fmla="*/ 2935356 w 5940141"/>
              <a:gd name="connsiteY0" fmla="*/ 0 h 6858000"/>
              <a:gd name="connsiteX1" fmla="*/ 3247786 w 5940141"/>
              <a:gd name="connsiteY1" fmla="*/ 0 h 6858000"/>
              <a:gd name="connsiteX2" fmla="*/ 3247786 w 5940141"/>
              <a:gd name="connsiteY2" fmla="*/ 1 h 6858000"/>
              <a:gd name="connsiteX3" fmla="*/ 3875315 w 5940141"/>
              <a:gd name="connsiteY3" fmla="*/ 1 h 6858000"/>
              <a:gd name="connsiteX4" fmla="*/ 3875315 w 5940141"/>
              <a:gd name="connsiteY4" fmla="*/ 0 h 6858000"/>
              <a:gd name="connsiteX5" fmla="*/ 5940141 w 5940141"/>
              <a:gd name="connsiteY5" fmla="*/ 0 h 6858000"/>
              <a:gd name="connsiteX6" fmla="*/ 5940141 w 5940141"/>
              <a:gd name="connsiteY6" fmla="*/ 6858000 h 6858000"/>
              <a:gd name="connsiteX7" fmla="*/ 3294743 w 5940141"/>
              <a:gd name="connsiteY7" fmla="*/ 6858000 h 6858000"/>
              <a:gd name="connsiteX8" fmla="*/ 0 w 594014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141" h="6858000">
                <a:moveTo>
                  <a:pt x="2935356" y="0"/>
                </a:moveTo>
                <a:lnTo>
                  <a:pt x="3247786" y="0"/>
                </a:lnTo>
                <a:lnTo>
                  <a:pt x="3247786" y="1"/>
                </a:lnTo>
                <a:lnTo>
                  <a:pt x="3875315" y="1"/>
                </a:lnTo>
                <a:lnTo>
                  <a:pt x="3875315" y="0"/>
                </a:lnTo>
                <a:lnTo>
                  <a:pt x="5940141" y="0"/>
                </a:lnTo>
                <a:lnTo>
                  <a:pt x="5940141" y="6858000"/>
                </a:lnTo>
                <a:lnTo>
                  <a:pt x="3294743" y="6858000"/>
                </a:lnTo>
                <a:lnTo>
                  <a:pt x="0" y="685800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3C528547-B741-4F21-A9A4-C6E5F3F23F1E}" type="datetimeFigureOut">
              <a:rPr lang="en-GB" smtClean="0"/>
              <a:pPr/>
              <a:t>23/05/2021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99EC8A-EE7C-4347-ABEE-715CD1553C2A}" type="slidenum">
              <a:rPr lang="en-GB" smtClean="0"/>
              <a:pPr/>
              <a:t>‹#›</a:t>
            </a:fld>
            <a:endParaRPr lang="en-GB" dirty="0"/>
          </a:p>
        </p:txBody>
      </p:sp>
      <p:pic>
        <p:nvPicPr>
          <p:cNvPr id="7" name="Picture 6"/>
          <p:cNvPicPr>
            <a:picLocks noChangeAspect="1"/>
          </p:cNvPicPr>
          <p:nvPr userDrawn="1"/>
        </p:nvPicPr>
        <p:blipFill>
          <a:blip r:embed="rId2"/>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6" y="2210098"/>
            <a:ext cx="5035651" cy="3500038"/>
          </a:xfrm>
        </p:spPr>
        <p:txBody>
          <a:bodyPr/>
          <a:lstStyle>
            <a:lvl1pPr>
              <a:lnSpc>
                <a:spcPct val="110000"/>
              </a:lnSpc>
              <a:spcBef>
                <a:spcPts val="600"/>
              </a:spcBef>
              <a:spcAft>
                <a:spcPts val="0"/>
              </a:spcAft>
              <a:defRPr sz="215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
        <p:nvSpPr>
          <p:cNvPr id="11" name="Text Placeholder 20"/>
          <p:cNvSpPr>
            <a:spLocks noGrp="1"/>
          </p:cNvSpPr>
          <p:nvPr>
            <p:ph type="body" sz="quarter" idx="15" hasCustomPrompt="1"/>
          </p:nvPr>
        </p:nvSpPr>
        <p:spPr>
          <a:xfrm>
            <a:off x="6218503" y="2210098"/>
            <a:ext cx="5035651" cy="3500038"/>
          </a:xfrm>
        </p:spPr>
        <p:txBody>
          <a:bodyPr/>
          <a:lstStyle>
            <a:lvl1pPr>
              <a:lnSpc>
                <a:spcPct val="110000"/>
              </a:lnSpc>
              <a:spcBef>
                <a:spcPts val="600"/>
              </a:spcBef>
              <a:spcAft>
                <a:spcPts val="0"/>
              </a:spcAft>
              <a:defRPr sz="215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12" name="Picture 11"/>
          <p:cNvPicPr>
            <a:picLocks noChangeAspect="1"/>
          </p:cNvPicPr>
          <p:nvPr userDrawn="1"/>
        </p:nvPicPr>
        <p:blipFill>
          <a:blip r:embed="rId2"/>
          <a:stretch>
            <a:fillRect/>
          </a:stretch>
        </p:blipFill>
        <p:spPr>
          <a:xfrm>
            <a:off x="6328553" y="757070"/>
            <a:ext cx="582268" cy="581047"/>
          </a:xfrm>
          <a:prstGeom prst="rect">
            <a:avLst/>
          </a:prstGeom>
        </p:spPr>
      </p:pic>
    </p:spTree>
    <p:extLst>
      <p:ext uri="{BB962C8B-B14F-4D97-AF65-F5344CB8AC3E}">
        <p14:creationId xmlns:p14="http://schemas.microsoft.com/office/powerpoint/2010/main" val="217660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out quote x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reeform 13"/>
          <p:cNvSpPr/>
          <p:nvPr userDrawn="1"/>
        </p:nvSpPr>
        <p:spPr>
          <a:xfrm>
            <a:off x="4720684" y="-2"/>
            <a:ext cx="7471316" cy="6858001"/>
          </a:xfrm>
          <a:custGeom>
            <a:avLst/>
            <a:gdLst>
              <a:gd name="connsiteX0" fmla="*/ 2935356 w 7471316"/>
              <a:gd name="connsiteY0" fmla="*/ 0 h 6858001"/>
              <a:gd name="connsiteX1" fmla="*/ 3247786 w 7471316"/>
              <a:gd name="connsiteY1" fmla="*/ 0 h 6858001"/>
              <a:gd name="connsiteX2" fmla="*/ 3247786 w 7471316"/>
              <a:gd name="connsiteY2" fmla="*/ 1 h 6858001"/>
              <a:gd name="connsiteX3" fmla="*/ 3875315 w 7471316"/>
              <a:gd name="connsiteY3" fmla="*/ 1 h 6858001"/>
              <a:gd name="connsiteX4" fmla="*/ 3875315 w 7471316"/>
              <a:gd name="connsiteY4" fmla="*/ 0 h 6858001"/>
              <a:gd name="connsiteX5" fmla="*/ 5940141 w 7471316"/>
              <a:gd name="connsiteY5" fmla="*/ 0 h 6858001"/>
              <a:gd name="connsiteX6" fmla="*/ 5940141 w 7471316"/>
              <a:gd name="connsiteY6" fmla="*/ 2 h 6858001"/>
              <a:gd name="connsiteX7" fmla="*/ 7471316 w 7471316"/>
              <a:gd name="connsiteY7" fmla="*/ 2 h 6858001"/>
              <a:gd name="connsiteX8" fmla="*/ 7471316 w 7471316"/>
              <a:gd name="connsiteY8" fmla="*/ 6858001 h 6858001"/>
              <a:gd name="connsiteX9" fmla="*/ 4717230 w 7471316"/>
              <a:gd name="connsiteY9" fmla="*/ 6858001 h 6858001"/>
              <a:gd name="connsiteX10" fmla="*/ 4717230 w 7471316"/>
              <a:gd name="connsiteY10" fmla="*/ 6858000 h 6858001"/>
              <a:gd name="connsiteX11" fmla="*/ 3294743 w 7471316"/>
              <a:gd name="connsiteY11" fmla="*/ 6858000 h 6858001"/>
              <a:gd name="connsiteX12" fmla="*/ 0 w 7471316"/>
              <a:gd name="connsiteY12"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16" h="6858001">
                <a:moveTo>
                  <a:pt x="2935356" y="0"/>
                </a:moveTo>
                <a:lnTo>
                  <a:pt x="3247786" y="0"/>
                </a:lnTo>
                <a:lnTo>
                  <a:pt x="3247786" y="1"/>
                </a:lnTo>
                <a:lnTo>
                  <a:pt x="3875315" y="1"/>
                </a:lnTo>
                <a:lnTo>
                  <a:pt x="3875315" y="0"/>
                </a:lnTo>
                <a:lnTo>
                  <a:pt x="5940141" y="0"/>
                </a:lnTo>
                <a:lnTo>
                  <a:pt x="5940141" y="2"/>
                </a:lnTo>
                <a:lnTo>
                  <a:pt x="7471316" y="2"/>
                </a:lnTo>
                <a:lnTo>
                  <a:pt x="7471316" y="6858001"/>
                </a:lnTo>
                <a:lnTo>
                  <a:pt x="4717230" y="6858001"/>
                </a:lnTo>
                <a:lnTo>
                  <a:pt x="4717230" y="6858000"/>
                </a:lnTo>
                <a:lnTo>
                  <a:pt x="3294743" y="6858000"/>
                </a:lnTo>
                <a:lnTo>
                  <a:pt x="0" y="685800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3C528547-B741-4F21-A9A4-C6E5F3F23F1E}" type="datetimeFigureOut">
              <a:rPr lang="en-GB" smtClean="0"/>
              <a:pPr/>
              <a:t>23/05/2021</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99EC8A-EE7C-4347-ABEE-715CD1553C2A}" type="slidenum">
              <a:rPr lang="en-GB" smtClean="0"/>
              <a:pPr/>
              <a:t>‹#›</a:t>
            </a:fld>
            <a:endParaRPr lang="en-GB" dirty="0"/>
          </a:p>
        </p:txBody>
      </p:sp>
      <p:pic>
        <p:nvPicPr>
          <p:cNvPr id="7" name="Picture 6"/>
          <p:cNvPicPr>
            <a:picLocks noChangeAspect="1"/>
          </p:cNvPicPr>
          <p:nvPr userDrawn="1"/>
        </p:nvPicPr>
        <p:blipFill>
          <a:blip r:embed="rId2"/>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7"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12" name="Picture 11"/>
          <p:cNvPicPr>
            <a:picLocks noChangeAspect="1"/>
          </p:cNvPicPr>
          <p:nvPr userDrawn="1"/>
        </p:nvPicPr>
        <p:blipFill>
          <a:blip r:embed="rId2"/>
          <a:stretch>
            <a:fillRect/>
          </a:stretch>
        </p:blipFill>
        <p:spPr>
          <a:xfrm>
            <a:off x="4450047" y="757070"/>
            <a:ext cx="582268" cy="581047"/>
          </a:xfrm>
          <a:prstGeom prst="rect">
            <a:avLst/>
          </a:prstGeom>
        </p:spPr>
      </p:pic>
      <p:sp>
        <p:nvSpPr>
          <p:cNvPr id="15" name="Text Placeholder 20"/>
          <p:cNvSpPr>
            <a:spLocks noGrp="1"/>
          </p:cNvSpPr>
          <p:nvPr>
            <p:ph type="body" sz="quarter" idx="15" hasCustomPrompt="1"/>
          </p:nvPr>
        </p:nvSpPr>
        <p:spPr>
          <a:xfrm>
            <a:off x="4356014"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
        <p:nvSpPr>
          <p:cNvPr id="19" name="Text Placeholder 20"/>
          <p:cNvSpPr>
            <a:spLocks noGrp="1"/>
          </p:cNvSpPr>
          <p:nvPr>
            <p:ph type="body" sz="quarter" idx="16" hasCustomPrompt="1"/>
          </p:nvPr>
        </p:nvSpPr>
        <p:spPr>
          <a:xfrm>
            <a:off x="8120600" y="1861457"/>
            <a:ext cx="3447174" cy="3848679"/>
          </a:xfrm>
        </p:spPr>
        <p:txBody>
          <a:bodyPr/>
          <a:lstStyle>
            <a:lvl1pPr>
              <a:lnSpc>
                <a:spcPct val="110000"/>
              </a:lnSpc>
              <a:spcBef>
                <a:spcPts val="600"/>
              </a:spcBef>
              <a:spcAft>
                <a:spcPts val="0"/>
              </a:spcAft>
              <a:defRPr sz="1800" b="0" baseline="0">
                <a:solidFill>
                  <a:schemeClr val="bg1"/>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pic>
        <p:nvPicPr>
          <p:cNvPr id="20" name="Picture 19"/>
          <p:cNvPicPr>
            <a:picLocks noChangeAspect="1"/>
          </p:cNvPicPr>
          <p:nvPr userDrawn="1"/>
        </p:nvPicPr>
        <p:blipFill>
          <a:blip r:embed="rId2"/>
          <a:stretch>
            <a:fillRect/>
          </a:stretch>
        </p:blipFill>
        <p:spPr>
          <a:xfrm>
            <a:off x="8222837" y="757070"/>
            <a:ext cx="582268" cy="581047"/>
          </a:xfrm>
          <a:prstGeom prst="rect">
            <a:avLst/>
          </a:prstGeom>
        </p:spPr>
      </p:pic>
    </p:spTree>
    <p:extLst>
      <p:ext uri="{BB962C8B-B14F-4D97-AF65-F5344CB8AC3E}">
        <p14:creationId xmlns:p14="http://schemas.microsoft.com/office/powerpoint/2010/main" val="231224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hasCustomPrompt="1"/>
          </p:nvPr>
        </p:nvSpPr>
        <p:spPr/>
        <p:txBody>
          <a:bodyPr/>
          <a:lstStyle>
            <a:lvl1pPr>
              <a:defRPr/>
            </a:lvl1pPr>
            <a:lvl2pPr>
              <a:defRPr baseline="0"/>
            </a:lvl2pPr>
            <a:lvl3pPr>
              <a:defRPr baseline="0"/>
            </a:lvl3pPr>
            <a:lvl4pPr>
              <a:defRPr/>
            </a:lvl4pPr>
            <a:lvl5pPr>
              <a:defRPr baseline="0"/>
            </a:lvl5pPr>
            <a:lvl7pPr>
              <a:defRPr baseline="0"/>
            </a:lvl7pPr>
          </a:lstStyle>
          <a:p>
            <a:pPr lvl="0"/>
            <a:r>
              <a:rPr lang="en-GB" noProof="0" dirty="0"/>
              <a:t>Introduction (First level)</a:t>
            </a:r>
          </a:p>
          <a:p>
            <a:pPr lvl="1"/>
            <a:r>
              <a:rPr lang="en-GB" noProof="0" dirty="0"/>
              <a:t>Body Text (Second level)</a:t>
            </a:r>
          </a:p>
          <a:p>
            <a:pPr lvl="2"/>
            <a:r>
              <a:rPr lang="en-GB" noProof="0" dirty="0"/>
              <a:t>Body Text Bold (Third level)</a:t>
            </a:r>
          </a:p>
          <a:p>
            <a:pPr lvl="3"/>
            <a:r>
              <a:rPr lang="en-GB" noProof="0" dirty="0"/>
              <a:t>Bullet 1 (Fourth level)</a:t>
            </a:r>
          </a:p>
          <a:p>
            <a:pPr lvl="4"/>
            <a:r>
              <a:rPr lang="en-GB" noProof="0" dirty="0"/>
              <a:t>Bullet 2 (Fifth level)</a:t>
            </a:r>
          </a:p>
          <a:p>
            <a:pPr lvl="5"/>
            <a:r>
              <a:rPr lang="en-GB" noProof="0" dirty="0"/>
              <a:t>Bullet 3 (Sixth level)</a:t>
            </a:r>
          </a:p>
          <a:p>
            <a:pPr lvl="6"/>
            <a:r>
              <a:rPr lang="en-GB" noProof="0" dirty="0"/>
              <a:t>Bullet 4 (Seventh level)</a:t>
            </a:r>
          </a:p>
          <a:p>
            <a:pPr lvl="7"/>
            <a:r>
              <a:rPr lang="en-GB" noProof="0" dirty="0"/>
              <a:t>(Eighth level)</a:t>
            </a:r>
          </a:p>
          <a:p>
            <a:pPr lvl="8"/>
            <a:r>
              <a:rPr lang="en-GB" noProof="0" dirty="0"/>
              <a:t>(Ninth level)</a:t>
            </a:r>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Tree>
    <p:extLst>
      <p:ext uri="{BB962C8B-B14F-4D97-AF65-F5344CB8AC3E}">
        <p14:creationId xmlns:p14="http://schemas.microsoft.com/office/powerpoint/2010/main" val="270991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1" name="Text Placeholder 20"/>
          <p:cNvSpPr>
            <a:spLocks noGrp="1"/>
          </p:cNvSpPr>
          <p:nvPr>
            <p:ph type="body" sz="quarter" idx="15" hasCustomPrompt="1"/>
          </p:nvPr>
        </p:nvSpPr>
        <p:spPr>
          <a:xfrm>
            <a:off x="606751" y="1692068"/>
            <a:ext cx="10895887" cy="803998"/>
          </a:xfrm>
        </p:spPr>
        <p:txBody>
          <a:bodyPr/>
          <a:lstStyle>
            <a:lvl1pPr>
              <a:spcBef>
                <a:spcPts val="600"/>
              </a:spcBef>
              <a:spcAft>
                <a:spcPts val="0"/>
              </a:spcAft>
              <a:defRPr sz="2100" b="0">
                <a:solidFill>
                  <a:schemeClr val="tx2"/>
                </a:solidFill>
              </a:defRPr>
            </a:lvl1pPr>
            <a:lvl2pPr>
              <a:spcAft>
                <a:spcPts val="0"/>
              </a:spcAft>
              <a:defRPr sz="2100" b="0">
                <a:solidFill>
                  <a:schemeClr val="tx2"/>
                </a:solidFill>
              </a:defRPr>
            </a:lvl2pPr>
            <a:lvl3pPr>
              <a:spcAft>
                <a:spcPts val="0"/>
              </a:spcAft>
              <a:defRPr sz="2100" b="0">
                <a:solidFill>
                  <a:schemeClr val="tx2"/>
                </a:solidFill>
              </a:defRPr>
            </a:lvl3pPr>
            <a:lvl4pPr marL="0" indent="0">
              <a:spcBef>
                <a:spcPts val="600"/>
              </a:spcBef>
              <a:buNone/>
              <a:defRPr sz="2100" b="0">
                <a:solidFill>
                  <a:schemeClr val="tx2"/>
                </a:solidFill>
              </a:defRPr>
            </a:lvl4pPr>
            <a:lvl5pPr marL="0" indent="0">
              <a:spcBef>
                <a:spcPts val="600"/>
              </a:spcBef>
              <a:buNone/>
              <a:defRPr sz="2100" b="0">
                <a:solidFill>
                  <a:schemeClr val="tx2"/>
                </a:solidFill>
              </a:defRPr>
            </a:lvl5pPr>
            <a:lvl6pPr marL="0" indent="0">
              <a:spcBef>
                <a:spcPts val="600"/>
              </a:spcBef>
              <a:buNone/>
              <a:defRPr sz="2100" b="0">
                <a:solidFill>
                  <a:schemeClr val="tx2"/>
                </a:solidFill>
              </a:defRPr>
            </a:lvl6pPr>
            <a:lvl7pPr marL="0" indent="0">
              <a:spcBef>
                <a:spcPts val="600"/>
              </a:spcBef>
              <a:buNone/>
              <a:defRPr sz="2100" b="0">
                <a:solidFill>
                  <a:schemeClr val="tx2"/>
                </a:solidFill>
              </a:defRPr>
            </a:lvl7pPr>
            <a:lvl8pPr>
              <a:spcBef>
                <a:spcPts val="600"/>
              </a:spcBef>
              <a:defRPr sz="2100" b="0">
                <a:solidFill>
                  <a:schemeClr val="tx2"/>
                </a:solidFill>
              </a:defRPr>
            </a:lvl8pPr>
            <a:lvl9pPr>
              <a:spcBef>
                <a:spcPts val="600"/>
              </a:spcBef>
              <a:defRPr sz="2100" b="0">
                <a:solidFill>
                  <a:schemeClr val="tx2"/>
                </a:solidFill>
              </a:defRPr>
            </a:lvl9pPr>
          </a:lstStyle>
          <a:p>
            <a:pPr lvl="0"/>
            <a:r>
              <a:rPr lang="en-GB" noProof="0" dirty="0"/>
              <a:t>Introduction</a:t>
            </a:r>
          </a:p>
        </p:txBody>
      </p:sp>
      <p:sp>
        <p:nvSpPr>
          <p:cNvPr id="13" name="Text Placeholder 9"/>
          <p:cNvSpPr>
            <a:spLocks noGrp="1"/>
          </p:cNvSpPr>
          <p:nvPr>
            <p:ph type="body" sz="quarter" idx="18" hasCustomPrompt="1"/>
          </p:nvPr>
        </p:nvSpPr>
        <p:spPr>
          <a:xfrm>
            <a:off x="606751" y="2612571"/>
            <a:ext cx="5279219"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
        <p:nvSpPr>
          <p:cNvPr id="15" name="Text Placeholder 9"/>
          <p:cNvSpPr>
            <a:spLocks noGrp="1"/>
          </p:cNvSpPr>
          <p:nvPr>
            <p:ph type="body" sz="quarter" idx="20" hasCustomPrompt="1"/>
          </p:nvPr>
        </p:nvSpPr>
        <p:spPr>
          <a:xfrm>
            <a:off x="6223418" y="2612571"/>
            <a:ext cx="5279219"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95101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1" name="Text Placeholder 20"/>
          <p:cNvSpPr>
            <a:spLocks noGrp="1"/>
          </p:cNvSpPr>
          <p:nvPr>
            <p:ph type="body" sz="quarter" idx="15" hasCustomPrompt="1"/>
          </p:nvPr>
        </p:nvSpPr>
        <p:spPr>
          <a:xfrm>
            <a:off x="606751" y="1692068"/>
            <a:ext cx="10895887" cy="803998"/>
          </a:xfrm>
        </p:spPr>
        <p:txBody>
          <a:bodyPr/>
          <a:lstStyle>
            <a:lvl1pPr>
              <a:spcBef>
                <a:spcPts val="600"/>
              </a:spcBef>
              <a:spcAft>
                <a:spcPts val="0"/>
              </a:spcAft>
              <a:defRPr sz="2100" b="0">
                <a:solidFill>
                  <a:schemeClr val="tx2"/>
                </a:solidFill>
              </a:defRPr>
            </a:lvl1pPr>
            <a:lvl2pPr>
              <a:spcAft>
                <a:spcPts val="0"/>
              </a:spcAft>
              <a:defRPr sz="2100" b="0">
                <a:solidFill>
                  <a:schemeClr val="tx2"/>
                </a:solidFill>
              </a:defRPr>
            </a:lvl2pPr>
            <a:lvl3pPr>
              <a:spcAft>
                <a:spcPts val="0"/>
              </a:spcAft>
              <a:defRPr sz="2100" b="0">
                <a:solidFill>
                  <a:schemeClr val="tx2"/>
                </a:solidFill>
              </a:defRPr>
            </a:lvl3pPr>
            <a:lvl4pPr marL="0" indent="0">
              <a:spcBef>
                <a:spcPts val="600"/>
              </a:spcBef>
              <a:buNone/>
              <a:defRPr sz="2100" b="0">
                <a:solidFill>
                  <a:schemeClr val="tx2"/>
                </a:solidFill>
              </a:defRPr>
            </a:lvl4pPr>
            <a:lvl5pPr marL="0" indent="0">
              <a:spcBef>
                <a:spcPts val="600"/>
              </a:spcBef>
              <a:buNone/>
              <a:defRPr sz="2100" b="0">
                <a:solidFill>
                  <a:schemeClr val="tx2"/>
                </a:solidFill>
              </a:defRPr>
            </a:lvl5pPr>
            <a:lvl6pPr marL="0" indent="0">
              <a:spcBef>
                <a:spcPts val="600"/>
              </a:spcBef>
              <a:buNone/>
              <a:defRPr sz="2100" b="0">
                <a:solidFill>
                  <a:schemeClr val="tx2"/>
                </a:solidFill>
              </a:defRPr>
            </a:lvl6pPr>
            <a:lvl7pPr marL="0" indent="0">
              <a:spcBef>
                <a:spcPts val="600"/>
              </a:spcBef>
              <a:buNone/>
              <a:defRPr sz="2100" b="0">
                <a:solidFill>
                  <a:schemeClr val="tx2"/>
                </a:solidFill>
              </a:defRPr>
            </a:lvl7pPr>
            <a:lvl8pPr>
              <a:spcBef>
                <a:spcPts val="600"/>
              </a:spcBef>
              <a:defRPr sz="2100" b="0">
                <a:solidFill>
                  <a:schemeClr val="tx2"/>
                </a:solidFill>
              </a:defRPr>
            </a:lvl8pPr>
            <a:lvl9pPr>
              <a:spcBef>
                <a:spcPts val="600"/>
              </a:spcBef>
              <a:defRPr sz="2100" b="0">
                <a:solidFill>
                  <a:schemeClr val="tx2"/>
                </a:solidFill>
              </a:defRPr>
            </a:lvl9pPr>
          </a:lstStyle>
          <a:p>
            <a:pPr lvl="0"/>
            <a:r>
              <a:rPr lang="en-GB" noProof="0" dirty="0"/>
              <a:t>Introduction</a:t>
            </a:r>
          </a:p>
        </p:txBody>
      </p:sp>
      <p:sp>
        <p:nvSpPr>
          <p:cNvPr id="13" name="Text Placeholder 9"/>
          <p:cNvSpPr>
            <a:spLocks noGrp="1"/>
          </p:cNvSpPr>
          <p:nvPr>
            <p:ph type="body" sz="quarter" idx="18" hasCustomPrompt="1"/>
          </p:nvPr>
        </p:nvSpPr>
        <p:spPr>
          <a:xfrm>
            <a:off x="606751" y="2612571"/>
            <a:ext cx="10895887" cy="3547300"/>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13727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4" name="Text Placeholder 9"/>
          <p:cNvSpPr>
            <a:spLocks noGrp="1"/>
          </p:cNvSpPr>
          <p:nvPr>
            <p:ph type="body" sz="quarter" idx="20" hasCustomPrompt="1"/>
          </p:nvPr>
        </p:nvSpPr>
        <p:spPr>
          <a:xfrm>
            <a:off x="606751" y="1692067"/>
            <a:ext cx="5279219"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
        <p:nvSpPr>
          <p:cNvPr id="15" name="Text Placeholder 9"/>
          <p:cNvSpPr>
            <a:spLocks noGrp="1"/>
          </p:cNvSpPr>
          <p:nvPr>
            <p:ph type="body" sz="quarter" idx="21" hasCustomPrompt="1"/>
          </p:nvPr>
        </p:nvSpPr>
        <p:spPr>
          <a:xfrm>
            <a:off x="6223418" y="1692067"/>
            <a:ext cx="5279219"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127307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E">
    <p:spTree>
      <p:nvGrpSpPr>
        <p:cNvPr id="1" name=""/>
        <p:cNvGrpSpPr/>
        <p:nvPr/>
      </p:nvGrpSpPr>
      <p:grpSpPr>
        <a:xfrm>
          <a:off x="0" y="0"/>
          <a:ext cx="0" cy="0"/>
          <a:chOff x="0" y="0"/>
          <a:chExt cx="0" cy="0"/>
        </a:xfrm>
      </p:grpSpPr>
      <p:grpSp>
        <p:nvGrpSpPr>
          <p:cNvPr id="15" name="Group 14"/>
          <p:cNvGrpSpPr/>
          <p:nvPr userDrawn="1"/>
        </p:nvGrpSpPr>
        <p:grpSpPr>
          <a:xfrm>
            <a:off x="-98159" y="1791204"/>
            <a:ext cx="4136758" cy="4762823"/>
            <a:chOff x="-129154" y="1731244"/>
            <a:chExt cx="4136758" cy="4762823"/>
          </a:xfrm>
        </p:grpSpPr>
        <p:sp>
          <p:nvSpPr>
            <p:cNvPr id="9" name="Rectangle 8"/>
            <p:cNvSpPr/>
            <p:nvPr userDrawn="1"/>
          </p:nvSpPr>
          <p:spPr>
            <a:xfrm>
              <a:off x="-129154" y="1731244"/>
              <a:ext cx="4136757" cy="47628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reeform 13"/>
            <p:cNvSpPr/>
            <p:nvPr userDrawn="1"/>
          </p:nvSpPr>
          <p:spPr>
            <a:xfrm>
              <a:off x="1274026" y="1731244"/>
              <a:ext cx="2733578" cy="4762823"/>
            </a:xfrm>
            <a:custGeom>
              <a:avLst/>
              <a:gdLst>
                <a:gd name="connsiteX0" fmla="*/ 2038580 w 2733578"/>
                <a:gd name="connsiteY0" fmla="*/ 0 h 4762823"/>
                <a:gd name="connsiteX1" fmla="*/ 2255560 w 2733578"/>
                <a:gd name="connsiteY1" fmla="*/ 0 h 4762823"/>
                <a:gd name="connsiteX2" fmla="*/ 2255560 w 2733578"/>
                <a:gd name="connsiteY2" fmla="*/ 1 h 4762823"/>
                <a:gd name="connsiteX3" fmla="*/ 2691374 w 2733578"/>
                <a:gd name="connsiteY3" fmla="*/ 1 h 4762823"/>
                <a:gd name="connsiteX4" fmla="*/ 2691374 w 2733578"/>
                <a:gd name="connsiteY4" fmla="*/ 0 h 4762823"/>
                <a:gd name="connsiteX5" fmla="*/ 2733578 w 2733578"/>
                <a:gd name="connsiteY5" fmla="*/ 0 h 4762823"/>
                <a:gd name="connsiteX6" fmla="*/ 2733578 w 2733578"/>
                <a:gd name="connsiteY6" fmla="*/ 4762823 h 4762823"/>
                <a:gd name="connsiteX7" fmla="*/ 2288171 w 2733578"/>
                <a:gd name="connsiteY7" fmla="*/ 4762823 h 4762823"/>
                <a:gd name="connsiteX8" fmla="*/ 0 w 2733578"/>
                <a:gd name="connsiteY8" fmla="*/ 4762823 h 4762823"/>
                <a:gd name="connsiteX9" fmla="*/ 2038580 w 2733578"/>
                <a:gd name="connsiteY9" fmla="*/ 0 h 476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3578" h="4762823">
                  <a:moveTo>
                    <a:pt x="2038580" y="0"/>
                  </a:moveTo>
                  <a:lnTo>
                    <a:pt x="2255560" y="0"/>
                  </a:lnTo>
                  <a:lnTo>
                    <a:pt x="2255560" y="1"/>
                  </a:lnTo>
                  <a:lnTo>
                    <a:pt x="2691374" y="1"/>
                  </a:lnTo>
                  <a:lnTo>
                    <a:pt x="2691374" y="0"/>
                  </a:lnTo>
                  <a:lnTo>
                    <a:pt x="2733578" y="0"/>
                  </a:lnTo>
                  <a:lnTo>
                    <a:pt x="2733578" y="4762823"/>
                  </a:lnTo>
                  <a:lnTo>
                    <a:pt x="2288171" y="4762823"/>
                  </a:lnTo>
                  <a:lnTo>
                    <a:pt x="0" y="4762823"/>
                  </a:lnTo>
                  <a:lnTo>
                    <a:pt x="2038580" y="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6" name="Text Placeholder 20"/>
          <p:cNvSpPr>
            <a:spLocks noGrp="1"/>
          </p:cNvSpPr>
          <p:nvPr>
            <p:ph type="body" sz="quarter" idx="14" hasCustomPrompt="1"/>
          </p:nvPr>
        </p:nvSpPr>
        <p:spPr>
          <a:xfrm>
            <a:off x="455513" y="1975757"/>
            <a:ext cx="3319782" cy="4184115"/>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18"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316322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Imag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Picture Placeholder 9"/>
          <p:cNvSpPr>
            <a:spLocks noGrp="1"/>
          </p:cNvSpPr>
          <p:nvPr>
            <p:ph type="pic" sz="quarter" idx="17"/>
          </p:nvPr>
        </p:nvSpPr>
        <p:spPr>
          <a:xfrm>
            <a:off x="0" y="1791204"/>
            <a:ext cx="6384471" cy="4058434"/>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11" name="Text Placeholder 9"/>
          <p:cNvSpPr>
            <a:spLocks noGrp="1"/>
          </p:cNvSpPr>
          <p:nvPr>
            <p:ph type="body" sz="quarter" idx="20" hasCustomPrompt="1"/>
          </p:nvPr>
        </p:nvSpPr>
        <p:spPr>
          <a:xfrm>
            <a:off x="6857999" y="1692067"/>
            <a:ext cx="4644638"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4064760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Image B">
    <p:spTree>
      <p:nvGrpSpPr>
        <p:cNvPr id="1" name=""/>
        <p:cNvGrpSpPr/>
        <p:nvPr/>
      </p:nvGrpSpPr>
      <p:grpSpPr>
        <a:xfrm>
          <a:off x="0" y="0"/>
          <a:ext cx="0" cy="0"/>
          <a:chOff x="0" y="0"/>
          <a:chExt cx="0" cy="0"/>
        </a:xfrm>
      </p:grpSpPr>
      <p:sp>
        <p:nvSpPr>
          <p:cNvPr id="9" name="Rectangle 8"/>
          <p:cNvSpPr/>
          <p:nvPr userDrawn="1"/>
        </p:nvSpPr>
        <p:spPr>
          <a:xfrm>
            <a:off x="7718204"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606751" y="418744"/>
            <a:ext cx="7181979" cy="74582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Picture Placeholder 9"/>
          <p:cNvSpPr>
            <a:spLocks noGrp="1"/>
          </p:cNvSpPr>
          <p:nvPr>
            <p:ph type="pic" sz="quarter" idx="17"/>
          </p:nvPr>
        </p:nvSpPr>
        <p:spPr>
          <a:xfrm>
            <a:off x="8153401" y="0"/>
            <a:ext cx="4038599" cy="6858000"/>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13" name="Text Placeholder 9"/>
          <p:cNvSpPr>
            <a:spLocks noGrp="1"/>
          </p:cNvSpPr>
          <p:nvPr>
            <p:ph type="body" sz="quarter" idx="20" hasCustomPrompt="1"/>
          </p:nvPr>
        </p:nvSpPr>
        <p:spPr>
          <a:xfrm>
            <a:off x="606752" y="1692067"/>
            <a:ext cx="7181978"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281797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Image C">
    <p:spTree>
      <p:nvGrpSpPr>
        <p:cNvPr id="1" name=""/>
        <p:cNvGrpSpPr/>
        <p:nvPr/>
      </p:nvGrpSpPr>
      <p:grpSpPr>
        <a:xfrm>
          <a:off x="0" y="0"/>
          <a:ext cx="0" cy="0"/>
          <a:chOff x="0" y="0"/>
          <a:chExt cx="0" cy="0"/>
        </a:xfrm>
      </p:grpSpPr>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Picture Placeholder 9"/>
          <p:cNvSpPr>
            <a:spLocks noGrp="1"/>
          </p:cNvSpPr>
          <p:nvPr>
            <p:ph type="pic" sz="quarter" idx="17"/>
          </p:nvPr>
        </p:nvSpPr>
        <p:spPr>
          <a:xfrm>
            <a:off x="0" y="0"/>
            <a:ext cx="4038599" cy="6858000"/>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13"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376272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4" name="Freeform 53"/>
          <p:cNvSpPr/>
          <p:nvPr userDrawn="1"/>
        </p:nvSpPr>
        <p:spPr>
          <a:xfrm>
            <a:off x="-2" y="0"/>
            <a:ext cx="2098800" cy="6159260"/>
          </a:xfrm>
          <a:custGeom>
            <a:avLst/>
            <a:gdLst>
              <a:gd name="connsiteX0" fmla="*/ 0 w 2078440"/>
              <a:gd name="connsiteY0" fmla="*/ 0 h 5790236"/>
              <a:gd name="connsiteX1" fmla="*/ 1815399 w 2078440"/>
              <a:gd name="connsiteY1" fmla="*/ 0 h 5790236"/>
              <a:gd name="connsiteX2" fmla="*/ 2078440 w 2078440"/>
              <a:gd name="connsiteY2" fmla="*/ 1021480 h 5790236"/>
              <a:gd name="connsiteX3" fmla="*/ 0 w 2078440"/>
              <a:gd name="connsiteY3" fmla="*/ 5790236 h 5790236"/>
              <a:gd name="connsiteX4" fmla="*/ 0 w 2078440"/>
              <a:gd name="connsiteY4" fmla="*/ 0 h 5790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440" h="5790236">
                <a:moveTo>
                  <a:pt x="0" y="0"/>
                </a:moveTo>
                <a:lnTo>
                  <a:pt x="1815399" y="0"/>
                </a:lnTo>
                <a:lnTo>
                  <a:pt x="2078440" y="1021480"/>
                </a:lnTo>
                <a:lnTo>
                  <a:pt x="0" y="5790236"/>
                </a:lnTo>
                <a:lnTo>
                  <a:pt x="0" y="0"/>
                </a:lnTo>
                <a:close/>
              </a:path>
            </a:pathLst>
          </a:cu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8" name="Freeform 57"/>
          <p:cNvSpPr/>
          <p:nvPr userDrawn="1"/>
        </p:nvSpPr>
        <p:spPr>
          <a:xfrm>
            <a:off x="-1" y="1061048"/>
            <a:ext cx="3600000" cy="5796951"/>
          </a:xfrm>
          <a:custGeom>
            <a:avLst/>
            <a:gdLst>
              <a:gd name="connsiteX0" fmla="*/ 2078440 w 3581401"/>
              <a:gd name="connsiteY0" fmla="*/ 0 h 5836520"/>
              <a:gd name="connsiteX1" fmla="*/ 3581401 w 3581401"/>
              <a:gd name="connsiteY1" fmla="*/ 5836520 h 5836520"/>
              <a:gd name="connsiteX2" fmla="*/ 0 w 3581401"/>
              <a:gd name="connsiteY2" fmla="*/ 5836520 h 5836520"/>
              <a:gd name="connsiteX3" fmla="*/ 0 w 3581401"/>
              <a:gd name="connsiteY3" fmla="*/ 4768756 h 5836520"/>
              <a:gd name="connsiteX4" fmla="*/ 2078440 w 3581401"/>
              <a:gd name="connsiteY4" fmla="*/ 0 h 583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1" h="5836520">
                <a:moveTo>
                  <a:pt x="2078440" y="0"/>
                </a:moveTo>
                <a:lnTo>
                  <a:pt x="3581401" y="5836520"/>
                </a:lnTo>
                <a:lnTo>
                  <a:pt x="0" y="5836520"/>
                </a:lnTo>
                <a:lnTo>
                  <a:pt x="0" y="4768756"/>
                </a:lnTo>
                <a:lnTo>
                  <a:pt x="207844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Parallelogram 6"/>
          <p:cNvSpPr/>
          <p:nvPr userDrawn="1"/>
        </p:nvSpPr>
        <p:spPr>
          <a:xfrm flipV="1">
            <a:off x="1777042" y="-1"/>
            <a:ext cx="2495863" cy="6858000"/>
          </a:xfrm>
          <a:prstGeom prst="parallelogram">
            <a:avLst>
              <a:gd name="adj" fmla="val 715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3715657" y="418744"/>
            <a:ext cx="7786982" cy="745828"/>
          </a:xfrm>
        </p:spPr>
        <p:txBody>
          <a:bodyPr/>
          <a:lstStyle>
            <a:lvl1pPr>
              <a:defRPr>
                <a:solidFill>
                  <a:schemeClr val="accent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62" name="Table Placeholder 61"/>
          <p:cNvSpPr>
            <a:spLocks noGrp="1"/>
          </p:cNvSpPr>
          <p:nvPr>
            <p:ph type="tbl" sz="quarter" idx="13"/>
          </p:nvPr>
        </p:nvSpPr>
        <p:spPr>
          <a:xfrm>
            <a:off x="3715657" y="1828800"/>
            <a:ext cx="7787368" cy="4137025"/>
          </a:xfrm>
        </p:spPr>
        <p:txBody>
          <a:bodyPr/>
          <a:lstStyle/>
          <a:p>
            <a:r>
              <a:rPr lang="en-US" noProof="0"/>
              <a:t>Click icon to add table</a:t>
            </a:r>
            <a:endParaRPr lang="en-GB" noProof="0" dirty="0"/>
          </a:p>
        </p:txBody>
      </p:sp>
    </p:spTree>
    <p:extLst>
      <p:ext uri="{BB962C8B-B14F-4D97-AF65-F5344CB8AC3E}">
        <p14:creationId xmlns:p14="http://schemas.microsoft.com/office/powerpoint/2010/main" val="2159072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Image D">
    <p:spTree>
      <p:nvGrpSpPr>
        <p:cNvPr id="1" name=""/>
        <p:cNvGrpSpPr/>
        <p:nvPr/>
      </p:nvGrpSpPr>
      <p:grpSpPr>
        <a:xfrm>
          <a:off x="0" y="0"/>
          <a:ext cx="0" cy="0"/>
          <a:chOff x="0" y="0"/>
          <a:chExt cx="0" cy="0"/>
        </a:xfrm>
      </p:grpSpPr>
      <p:sp>
        <p:nvSpPr>
          <p:cNvPr id="21" name="Rectangle 20"/>
          <p:cNvSpPr/>
          <p:nvPr userDrawn="1"/>
        </p:nvSpPr>
        <p:spPr>
          <a:xfrm>
            <a:off x="0" y="4347148"/>
            <a:ext cx="4038598" cy="2510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a:t>Click to edit Master title style</a:t>
            </a:r>
            <a:endParaRPr lang="en-GB" noProof="0" dirty="0"/>
          </a:p>
        </p:txBody>
      </p:sp>
      <p:sp>
        <p:nvSpPr>
          <p:cNvPr id="10" name="Picture Placeholder 9"/>
          <p:cNvSpPr>
            <a:spLocks noGrp="1"/>
          </p:cNvSpPr>
          <p:nvPr>
            <p:ph type="pic" sz="quarter" idx="17"/>
          </p:nvPr>
        </p:nvSpPr>
        <p:spPr>
          <a:xfrm>
            <a:off x="0" y="0"/>
            <a:ext cx="4038599" cy="4347148"/>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22" name="Text Placeholder 20"/>
          <p:cNvSpPr>
            <a:spLocks noGrp="1"/>
          </p:cNvSpPr>
          <p:nvPr>
            <p:ph type="body" sz="quarter" idx="14" hasCustomPrompt="1"/>
          </p:nvPr>
        </p:nvSpPr>
        <p:spPr>
          <a:xfrm>
            <a:off x="455513" y="4347147"/>
            <a:ext cx="3319782" cy="2510853"/>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24" name="Freeform 23"/>
          <p:cNvSpPr/>
          <p:nvPr userDrawn="1"/>
        </p:nvSpPr>
        <p:spPr>
          <a:xfrm>
            <a:off x="1662538" y="4347149"/>
            <a:ext cx="2376063" cy="2510852"/>
          </a:xfrm>
          <a:custGeom>
            <a:avLst/>
            <a:gdLst>
              <a:gd name="connsiteX0" fmla="*/ 1074693 w 2376063"/>
              <a:gd name="connsiteY0" fmla="*/ 0 h 2510852"/>
              <a:gd name="connsiteX1" fmla="*/ 2376060 w 2376063"/>
              <a:gd name="connsiteY1" fmla="*/ 0 h 2510852"/>
              <a:gd name="connsiteX2" fmla="*/ 2376060 w 2376063"/>
              <a:gd name="connsiteY2" fmla="*/ 2510850 h 2510852"/>
              <a:gd name="connsiteX3" fmla="*/ 2376063 w 2376063"/>
              <a:gd name="connsiteY3" fmla="*/ 2510850 h 2510852"/>
              <a:gd name="connsiteX4" fmla="*/ 2376061 w 2376063"/>
              <a:gd name="connsiteY4" fmla="*/ 2510852 h 2510852"/>
              <a:gd name="connsiteX5" fmla="*/ 0 w 2376063"/>
              <a:gd name="connsiteY5" fmla="*/ 2510852 h 2510852"/>
              <a:gd name="connsiteX6" fmla="*/ 1074693 w 2376063"/>
              <a:gd name="connsiteY6" fmla="*/ 0 h 25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063" h="2510852">
                <a:moveTo>
                  <a:pt x="1074693" y="0"/>
                </a:moveTo>
                <a:lnTo>
                  <a:pt x="2376060" y="0"/>
                </a:lnTo>
                <a:lnTo>
                  <a:pt x="2376060" y="2510850"/>
                </a:lnTo>
                <a:lnTo>
                  <a:pt x="2376063" y="2510850"/>
                </a:lnTo>
                <a:lnTo>
                  <a:pt x="2376061" y="2510852"/>
                </a:lnTo>
                <a:lnTo>
                  <a:pt x="0" y="2510852"/>
                </a:lnTo>
                <a:lnTo>
                  <a:pt x="10746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180865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Image E">
    <p:spTree>
      <p:nvGrpSpPr>
        <p:cNvPr id="1" name=""/>
        <p:cNvGrpSpPr/>
        <p:nvPr/>
      </p:nvGrpSpPr>
      <p:grpSpPr>
        <a:xfrm>
          <a:off x="0" y="0"/>
          <a:ext cx="0" cy="0"/>
          <a:chOff x="0" y="0"/>
          <a:chExt cx="0" cy="0"/>
        </a:xfrm>
      </p:grpSpPr>
      <p:sp>
        <p:nvSpPr>
          <p:cNvPr id="21" name="Rectangle 20"/>
          <p:cNvSpPr/>
          <p:nvPr userDrawn="1"/>
        </p:nvSpPr>
        <p:spPr>
          <a:xfrm>
            <a:off x="0" y="4347148"/>
            <a:ext cx="4038598" cy="2510852"/>
          </a:xfrm>
          <a:prstGeom prst="rect">
            <a:avLst/>
          </a:prstGeom>
          <a:solidFill>
            <a:srgbClr val="016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p:cNvSpPr/>
          <p:nvPr userDrawn="1"/>
        </p:nvSpPr>
        <p:spPr>
          <a:xfrm>
            <a:off x="4038599" y="0"/>
            <a:ext cx="413196"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4345994" y="418744"/>
            <a:ext cx="7181979" cy="745828"/>
          </a:xfrm>
        </p:spPr>
        <p:txBody>
          <a:bodyPr/>
          <a:lstStyle/>
          <a:p>
            <a:r>
              <a:rPr lang="en-US" noProof="0"/>
              <a:t>Click to edit Master title style</a:t>
            </a:r>
            <a:endParaRPr lang="en-GB" noProof="0" dirty="0"/>
          </a:p>
        </p:txBody>
      </p:sp>
      <p:sp>
        <p:nvSpPr>
          <p:cNvPr id="10" name="Picture Placeholder 9"/>
          <p:cNvSpPr>
            <a:spLocks noGrp="1"/>
          </p:cNvSpPr>
          <p:nvPr>
            <p:ph type="pic" sz="quarter" idx="17"/>
          </p:nvPr>
        </p:nvSpPr>
        <p:spPr>
          <a:xfrm>
            <a:off x="0" y="0"/>
            <a:ext cx="4038599" cy="4347148"/>
          </a:xfrm>
          <a:solidFill>
            <a:schemeClr val="bg1">
              <a:lumMod val="75000"/>
            </a:schemeClr>
          </a:solidFill>
        </p:spPr>
        <p:txBody>
          <a:bodyPr/>
          <a:lstStyle>
            <a:lvl1pPr>
              <a:defRPr sz="1400">
                <a:solidFill>
                  <a:schemeClr val="bg1"/>
                </a:solidFill>
              </a:defRPr>
            </a:lvl1pPr>
          </a:lstStyle>
          <a:p>
            <a:r>
              <a:rPr lang="en-US" noProof="0"/>
              <a:t>Click icon to add picture</a:t>
            </a:r>
            <a:endParaRPr lang="en-GB" noProof="0" dirty="0"/>
          </a:p>
        </p:txBody>
      </p:sp>
      <p:sp>
        <p:nvSpPr>
          <p:cNvPr id="9" name="Freeform 8"/>
          <p:cNvSpPr/>
          <p:nvPr userDrawn="1"/>
        </p:nvSpPr>
        <p:spPr>
          <a:xfrm>
            <a:off x="1662538" y="4347149"/>
            <a:ext cx="2376063" cy="2510852"/>
          </a:xfrm>
          <a:custGeom>
            <a:avLst/>
            <a:gdLst>
              <a:gd name="connsiteX0" fmla="*/ 1074693 w 2376063"/>
              <a:gd name="connsiteY0" fmla="*/ 0 h 2510852"/>
              <a:gd name="connsiteX1" fmla="*/ 2376060 w 2376063"/>
              <a:gd name="connsiteY1" fmla="*/ 0 h 2510852"/>
              <a:gd name="connsiteX2" fmla="*/ 2376060 w 2376063"/>
              <a:gd name="connsiteY2" fmla="*/ 2510850 h 2510852"/>
              <a:gd name="connsiteX3" fmla="*/ 2376063 w 2376063"/>
              <a:gd name="connsiteY3" fmla="*/ 2510850 h 2510852"/>
              <a:gd name="connsiteX4" fmla="*/ 2376061 w 2376063"/>
              <a:gd name="connsiteY4" fmla="*/ 2510852 h 2510852"/>
              <a:gd name="connsiteX5" fmla="*/ 0 w 2376063"/>
              <a:gd name="connsiteY5" fmla="*/ 2510852 h 2510852"/>
              <a:gd name="connsiteX6" fmla="*/ 1074693 w 2376063"/>
              <a:gd name="connsiteY6" fmla="*/ 0 h 25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6063" h="2510852">
                <a:moveTo>
                  <a:pt x="1074693" y="0"/>
                </a:moveTo>
                <a:lnTo>
                  <a:pt x="2376060" y="0"/>
                </a:lnTo>
                <a:lnTo>
                  <a:pt x="2376060" y="2510850"/>
                </a:lnTo>
                <a:lnTo>
                  <a:pt x="2376063" y="2510850"/>
                </a:lnTo>
                <a:lnTo>
                  <a:pt x="2376061" y="2510852"/>
                </a:lnTo>
                <a:lnTo>
                  <a:pt x="0" y="2510852"/>
                </a:lnTo>
                <a:lnTo>
                  <a:pt x="107469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 name="Text Placeholder 20"/>
          <p:cNvSpPr>
            <a:spLocks noGrp="1"/>
          </p:cNvSpPr>
          <p:nvPr>
            <p:ph type="body" sz="quarter" idx="14" hasCustomPrompt="1"/>
          </p:nvPr>
        </p:nvSpPr>
        <p:spPr>
          <a:xfrm>
            <a:off x="455513" y="4347147"/>
            <a:ext cx="3319782" cy="2510853"/>
          </a:xfrm>
        </p:spPr>
        <p:txBody>
          <a:bodyPr anchor="ctr" anchorCtr="0"/>
          <a:lstStyle>
            <a:lvl1pPr>
              <a:spcBef>
                <a:spcPts val="1800"/>
              </a:spcBef>
              <a:spcAft>
                <a:spcPts val="0"/>
              </a:spcAft>
              <a:defRPr sz="1650" b="0">
                <a:solidFill>
                  <a:schemeClr val="bg1"/>
                </a:solidFill>
              </a:defRPr>
            </a:lvl1pPr>
            <a:lvl2pPr>
              <a:spcBef>
                <a:spcPts val="1800"/>
              </a:spcBef>
              <a:spcAft>
                <a:spcPts val="0"/>
              </a:spcAft>
              <a:defRPr sz="1650" b="0">
                <a:solidFill>
                  <a:schemeClr val="bg1"/>
                </a:solidFill>
              </a:defRPr>
            </a:lvl2pPr>
            <a:lvl3pPr>
              <a:spcBef>
                <a:spcPts val="1800"/>
              </a:spcBef>
              <a:spcAft>
                <a:spcPts val="0"/>
              </a:spcAft>
              <a:defRPr sz="1650" b="0">
                <a:solidFill>
                  <a:schemeClr val="bg1"/>
                </a:solidFill>
              </a:defRPr>
            </a:lvl3pPr>
            <a:lvl4pPr marL="0" indent="0">
              <a:spcBef>
                <a:spcPts val="1800"/>
              </a:spcBef>
              <a:buNone/>
              <a:defRPr sz="1650" b="0">
                <a:solidFill>
                  <a:schemeClr val="bg1"/>
                </a:solidFill>
              </a:defRPr>
            </a:lvl4pPr>
            <a:lvl5pPr marL="0" indent="0">
              <a:spcBef>
                <a:spcPts val="1800"/>
              </a:spcBef>
              <a:buNone/>
              <a:defRPr sz="1650" b="0">
                <a:solidFill>
                  <a:schemeClr val="bg1"/>
                </a:solidFill>
              </a:defRPr>
            </a:lvl5pPr>
            <a:lvl6pPr marL="0" indent="0">
              <a:spcBef>
                <a:spcPts val="1800"/>
              </a:spcBef>
              <a:buNone/>
              <a:defRPr sz="1650" b="0">
                <a:solidFill>
                  <a:schemeClr val="bg1"/>
                </a:solidFill>
              </a:defRPr>
            </a:lvl6pPr>
            <a:lvl7pPr marL="0" indent="0">
              <a:spcBef>
                <a:spcPts val="1800"/>
              </a:spcBef>
              <a:buNone/>
              <a:defRPr sz="1650" b="0">
                <a:solidFill>
                  <a:schemeClr val="bg1"/>
                </a:solidFill>
              </a:defRPr>
            </a:lvl7pPr>
            <a:lvl8pPr>
              <a:spcBef>
                <a:spcPts val="1800"/>
              </a:spcBef>
              <a:defRPr sz="1650" b="0">
                <a:solidFill>
                  <a:schemeClr val="bg1"/>
                </a:solidFill>
              </a:defRPr>
            </a:lvl8pPr>
            <a:lvl9pPr>
              <a:spcBef>
                <a:spcPts val="1800"/>
              </a:spcBef>
              <a:defRPr sz="1650" b="0">
                <a:solidFill>
                  <a:schemeClr val="bg1"/>
                </a:solidFill>
              </a:defRPr>
            </a:lvl9pPr>
          </a:lstStyle>
          <a:p>
            <a:pPr lvl="0"/>
            <a:r>
              <a:rPr lang="en-GB" noProof="0" dirty="0"/>
              <a:t>Pull-out text</a:t>
            </a:r>
          </a:p>
        </p:txBody>
      </p:sp>
      <p:sp>
        <p:nvSpPr>
          <p:cNvPr id="11" name="Text Placeholder 9"/>
          <p:cNvSpPr>
            <a:spLocks noGrp="1"/>
          </p:cNvSpPr>
          <p:nvPr>
            <p:ph type="body" sz="quarter" idx="20" hasCustomPrompt="1"/>
          </p:nvPr>
        </p:nvSpPr>
        <p:spPr>
          <a:xfrm>
            <a:off x="4355024" y="1692067"/>
            <a:ext cx="7147613" cy="4467804"/>
          </a:xfrm>
        </p:spPr>
        <p:txBody>
          <a:bodyPr/>
          <a:lstStyle>
            <a:lvl1pPr>
              <a:spcBef>
                <a:spcPts val="600"/>
              </a:spcBef>
              <a:spcAft>
                <a:spcPts val="0"/>
              </a:spcAft>
              <a:defRPr sz="1700" b="1">
                <a:solidFill>
                  <a:schemeClr val="accent1"/>
                </a:solidFill>
              </a:defRPr>
            </a:lvl1pPr>
            <a:lvl2pPr>
              <a:spcAft>
                <a:spcPts val="0"/>
              </a:spcAft>
              <a:defRPr sz="1700" b="0">
                <a:solidFill>
                  <a:schemeClr val="tx2"/>
                </a:solidFill>
              </a:defRPr>
            </a:lvl2pPr>
            <a:lvl3pPr marL="288000" indent="-288000">
              <a:spcAft>
                <a:spcPts val="0"/>
              </a:spcAft>
              <a:buFont typeface="Arial" panose="020B0604020202020204" pitchFamily="34" charset="0"/>
              <a:buChar char="•"/>
              <a:defRPr sz="1700" b="0">
                <a:solidFill>
                  <a:schemeClr val="tx2"/>
                </a:solidFill>
              </a:defRPr>
            </a:lvl3pPr>
            <a:lvl4pPr marL="288000" indent="0">
              <a:spcBef>
                <a:spcPts val="600"/>
              </a:spcBef>
              <a:buNone/>
              <a:defRPr sz="1700" b="0">
                <a:solidFill>
                  <a:schemeClr val="tx2"/>
                </a:solidFill>
              </a:defRPr>
            </a:lvl4pPr>
            <a:lvl5pPr marL="717750" indent="-285750">
              <a:spcBef>
                <a:spcPts val="600"/>
              </a:spcBef>
              <a:buFont typeface="Arial" panose="020B0604020202020204" pitchFamily="34" charset="0"/>
              <a:buChar char="•"/>
              <a:defRPr sz="1700">
                <a:solidFill>
                  <a:schemeClr val="tx2"/>
                </a:solidFill>
              </a:defRPr>
            </a:lvl5pPr>
            <a:lvl6pPr marL="720000" indent="0">
              <a:spcBef>
                <a:spcPts val="600"/>
              </a:spcBef>
              <a:buNone/>
              <a:defRPr sz="1700">
                <a:solidFill>
                  <a:schemeClr val="tx2"/>
                </a:solidFill>
              </a:defRPr>
            </a:lvl6pPr>
            <a:lvl7pPr marL="0" indent="0">
              <a:spcBef>
                <a:spcPts val="600"/>
              </a:spcBef>
              <a:buNone/>
              <a:defRPr sz="1700">
                <a:solidFill>
                  <a:schemeClr val="tx2"/>
                </a:solidFill>
              </a:defRPr>
            </a:lvl7pPr>
            <a:lvl8pPr>
              <a:spcBef>
                <a:spcPts val="600"/>
              </a:spcBef>
              <a:defRPr>
                <a:solidFill>
                  <a:schemeClr val="tx2"/>
                </a:solidFill>
              </a:defRPr>
            </a:lvl8pPr>
            <a:lvl9pPr marL="0" indent="0">
              <a:spcBef>
                <a:spcPts val="600"/>
              </a:spcBef>
              <a:buFont typeface="Arial" panose="020B0604020202020204" pitchFamily="34" charset="0"/>
              <a:buNone/>
              <a:defRPr b="0">
                <a:solidFill>
                  <a:schemeClr val="tx2"/>
                </a:solidFill>
              </a:defRPr>
            </a:lvl9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3282220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Text Placeholder 20"/>
          <p:cNvSpPr>
            <a:spLocks noGrp="1"/>
          </p:cNvSpPr>
          <p:nvPr>
            <p:ph type="body" sz="quarter" idx="15"/>
          </p:nvPr>
        </p:nvSpPr>
        <p:spPr>
          <a:xfrm>
            <a:off x="676196" y="1698171"/>
            <a:ext cx="3362404" cy="660827"/>
          </a:xfrm>
          <a:solidFill>
            <a:schemeClr val="tx2"/>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1" name="Text Placeholder 20"/>
          <p:cNvSpPr>
            <a:spLocks noGrp="1"/>
          </p:cNvSpPr>
          <p:nvPr>
            <p:ph type="body" sz="quarter" idx="16"/>
          </p:nvPr>
        </p:nvSpPr>
        <p:spPr>
          <a:xfrm>
            <a:off x="4408215" y="1698171"/>
            <a:ext cx="3362404" cy="660827"/>
          </a:xfrm>
          <a:solidFill>
            <a:schemeClr val="accent1"/>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2" name="Text Placeholder 20"/>
          <p:cNvSpPr>
            <a:spLocks noGrp="1"/>
          </p:cNvSpPr>
          <p:nvPr>
            <p:ph type="body" sz="quarter" idx="17"/>
          </p:nvPr>
        </p:nvSpPr>
        <p:spPr>
          <a:xfrm>
            <a:off x="8140235" y="1698171"/>
            <a:ext cx="3362404" cy="660827"/>
          </a:xfrm>
          <a:solidFill>
            <a:schemeClr val="accent3"/>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6" name="Text Placeholder 20"/>
          <p:cNvSpPr>
            <a:spLocks noGrp="1"/>
          </p:cNvSpPr>
          <p:nvPr>
            <p:ph type="body" sz="quarter" idx="21" hasCustomPrompt="1"/>
          </p:nvPr>
        </p:nvSpPr>
        <p:spPr>
          <a:xfrm>
            <a:off x="568655" y="2489654"/>
            <a:ext cx="3469944"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7" name="Text Placeholder 20"/>
          <p:cNvSpPr>
            <a:spLocks noGrp="1"/>
          </p:cNvSpPr>
          <p:nvPr>
            <p:ph type="body" sz="quarter" idx="22" hasCustomPrompt="1"/>
          </p:nvPr>
        </p:nvSpPr>
        <p:spPr>
          <a:xfrm>
            <a:off x="4300675" y="2489654"/>
            <a:ext cx="3469944"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9" name="Text Placeholder 20"/>
          <p:cNvSpPr>
            <a:spLocks noGrp="1"/>
          </p:cNvSpPr>
          <p:nvPr>
            <p:ph type="body" sz="quarter" idx="24" hasCustomPrompt="1"/>
          </p:nvPr>
        </p:nvSpPr>
        <p:spPr>
          <a:xfrm>
            <a:off x="8032695" y="2489654"/>
            <a:ext cx="3469944"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589624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10" name="Text Placeholder 20"/>
          <p:cNvSpPr>
            <a:spLocks noGrp="1"/>
          </p:cNvSpPr>
          <p:nvPr>
            <p:ph type="body" sz="quarter" idx="15"/>
          </p:nvPr>
        </p:nvSpPr>
        <p:spPr>
          <a:xfrm>
            <a:off x="676196" y="1698171"/>
            <a:ext cx="2453370" cy="660827"/>
          </a:xfrm>
          <a:solidFill>
            <a:schemeClr val="tx2"/>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3" name="Text Placeholder 20"/>
          <p:cNvSpPr>
            <a:spLocks noGrp="1"/>
          </p:cNvSpPr>
          <p:nvPr>
            <p:ph type="body" sz="quarter" idx="18" hasCustomPrompt="1"/>
          </p:nvPr>
        </p:nvSpPr>
        <p:spPr>
          <a:xfrm>
            <a:off x="568655"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Text Placeholder 20"/>
          <p:cNvSpPr>
            <a:spLocks noGrp="1"/>
          </p:cNvSpPr>
          <p:nvPr>
            <p:ph type="body" sz="quarter" idx="19"/>
          </p:nvPr>
        </p:nvSpPr>
        <p:spPr>
          <a:xfrm>
            <a:off x="3467220" y="1698171"/>
            <a:ext cx="2453370" cy="660827"/>
          </a:xfrm>
          <a:solidFill>
            <a:schemeClr val="accent1"/>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7" name="Text Placeholder 20"/>
          <p:cNvSpPr>
            <a:spLocks noGrp="1"/>
          </p:cNvSpPr>
          <p:nvPr>
            <p:ph type="body" sz="quarter" idx="20"/>
          </p:nvPr>
        </p:nvSpPr>
        <p:spPr>
          <a:xfrm>
            <a:off x="6258244" y="1698171"/>
            <a:ext cx="2453370" cy="660827"/>
          </a:xfrm>
          <a:solidFill>
            <a:schemeClr val="accent3"/>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8" name="Text Placeholder 20"/>
          <p:cNvSpPr>
            <a:spLocks noGrp="1"/>
          </p:cNvSpPr>
          <p:nvPr>
            <p:ph type="body" sz="quarter" idx="21"/>
          </p:nvPr>
        </p:nvSpPr>
        <p:spPr>
          <a:xfrm>
            <a:off x="9049269" y="1698171"/>
            <a:ext cx="2453370" cy="660827"/>
          </a:xfrm>
          <a:solidFill>
            <a:schemeClr val="accent4"/>
          </a:solidFill>
        </p:spPr>
        <p:txBody>
          <a:bodyPr lIns="144000" tIns="72000" rIns="108000" bIns="36000"/>
          <a:lstStyle>
            <a:lvl1pPr>
              <a:spcBef>
                <a:spcPts val="0"/>
              </a:spcBef>
              <a:spcAft>
                <a:spcPts val="0"/>
              </a:spcAft>
              <a:defRPr sz="1700" b="0">
                <a:solidFill>
                  <a:schemeClr val="bg1"/>
                </a:solidFill>
              </a:defRPr>
            </a:lvl1pPr>
            <a:lvl2pPr>
              <a:spcBef>
                <a:spcPts val="0"/>
              </a:spcBef>
              <a:spcAft>
                <a:spcPts val="0"/>
              </a:spcAft>
              <a:defRPr sz="1700" b="0">
                <a:solidFill>
                  <a:schemeClr val="bg1"/>
                </a:solidFill>
              </a:defRPr>
            </a:lvl2pPr>
            <a:lvl3pPr>
              <a:spcBef>
                <a:spcPts val="0"/>
              </a:spcBef>
              <a:spcAft>
                <a:spcPts val="0"/>
              </a:spcAft>
              <a:defRPr sz="1700" b="0">
                <a:solidFill>
                  <a:schemeClr val="bg1"/>
                </a:solidFill>
              </a:defRPr>
            </a:lvl3pPr>
            <a:lvl4pPr marL="0" indent="0">
              <a:spcBef>
                <a:spcPts val="0"/>
              </a:spcBef>
              <a:buNone/>
              <a:defRPr sz="1700" b="0">
                <a:solidFill>
                  <a:schemeClr val="bg1"/>
                </a:solidFill>
              </a:defRPr>
            </a:lvl4pPr>
            <a:lvl5pPr marL="0" indent="0">
              <a:spcBef>
                <a:spcPts val="0"/>
              </a:spcBef>
              <a:buNone/>
              <a:defRPr sz="1700" b="0">
                <a:solidFill>
                  <a:schemeClr val="bg1"/>
                </a:solidFill>
              </a:defRPr>
            </a:lvl5pPr>
            <a:lvl6pPr marL="0" indent="0">
              <a:spcBef>
                <a:spcPts val="0"/>
              </a:spcBef>
              <a:buNone/>
              <a:defRPr sz="1700" b="0">
                <a:solidFill>
                  <a:schemeClr val="bg1"/>
                </a:solidFill>
              </a:defRPr>
            </a:lvl6pPr>
            <a:lvl7pPr marL="0" indent="0">
              <a:spcBef>
                <a:spcPts val="0"/>
              </a:spcBef>
              <a:buNone/>
              <a:defRPr sz="1700" b="0">
                <a:solidFill>
                  <a:schemeClr val="bg1"/>
                </a:solidFill>
              </a:defRPr>
            </a:lvl7pPr>
            <a:lvl8pPr>
              <a:spcBef>
                <a:spcPts val="0"/>
              </a:spcBef>
              <a:defRPr sz="1700" b="0">
                <a:solidFill>
                  <a:schemeClr val="bg1"/>
                </a:solidFill>
              </a:defRPr>
            </a:lvl8pPr>
            <a:lvl9pPr>
              <a:spcBef>
                <a:spcPts val="0"/>
              </a:spcBef>
              <a:defRPr sz="1700" b="0">
                <a:solidFill>
                  <a:schemeClr val="bg1"/>
                </a:solidFill>
              </a:defRPr>
            </a:lvl9pPr>
          </a:lstStyle>
          <a:p>
            <a:pPr lvl="0"/>
            <a:r>
              <a:rPr lang="en-US" noProof="0"/>
              <a:t>Click to edit Master text styles</a:t>
            </a:r>
          </a:p>
        </p:txBody>
      </p:sp>
      <p:sp>
        <p:nvSpPr>
          <p:cNvPr id="15" name="Text Placeholder 20"/>
          <p:cNvSpPr>
            <a:spLocks noGrp="1"/>
          </p:cNvSpPr>
          <p:nvPr>
            <p:ph type="body" sz="quarter" idx="25" hasCustomPrompt="1"/>
          </p:nvPr>
        </p:nvSpPr>
        <p:spPr>
          <a:xfrm>
            <a:off x="3359679"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lgn="l">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2" name="Text Placeholder 20"/>
          <p:cNvSpPr>
            <a:spLocks noGrp="1"/>
          </p:cNvSpPr>
          <p:nvPr>
            <p:ph type="body" sz="quarter" idx="26" hasCustomPrompt="1"/>
          </p:nvPr>
        </p:nvSpPr>
        <p:spPr>
          <a:xfrm>
            <a:off x="6150703"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3" name="Text Placeholder 20"/>
          <p:cNvSpPr>
            <a:spLocks noGrp="1"/>
          </p:cNvSpPr>
          <p:nvPr>
            <p:ph type="body" sz="quarter" idx="27" hasCustomPrompt="1"/>
          </p:nvPr>
        </p:nvSpPr>
        <p:spPr>
          <a:xfrm>
            <a:off x="8941727" y="2489654"/>
            <a:ext cx="2560912" cy="3449420"/>
          </a:xfrm>
        </p:spPr>
        <p:txBody>
          <a:bodyPr/>
          <a:lstStyle>
            <a:lvl1pPr>
              <a:spcBef>
                <a:spcPts val="600"/>
              </a:spcBef>
              <a:spcAft>
                <a:spcPts val="0"/>
              </a:spcAft>
              <a:defRPr sz="1200" b="0">
                <a:solidFill>
                  <a:schemeClr val="tx2"/>
                </a:solidFill>
              </a:defRPr>
            </a:lvl1pPr>
            <a:lvl2pPr marL="180000" indent="-180000">
              <a:spcAft>
                <a:spcPts val="0"/>
              </a:spcAft>
              <a:buFont typeface="Arial" panose="020B0604020202020204" pitchFamily="34" charset="0"/>
              <a:buChar char="•"/>
              <a:defRPr sz="1200" b="0">
                <a:solidFill>
                  <a:schemeClr val="tx2"/>
                </a:solidFill>
              </a:defRPr>
            </a:lvl2pPr>
            <a:lvl3pPr marL="180000">
              <a:spcAft>
                <a:spcPts val="0"/>
              </a:spcAft>
              <a:defRPr sz="1200" b="0">
                <a:solidFill>
                  <a:schemeClr val="tx2"/>
                </a:solidFill>
              </a:defRPr>
            </a:lvl3pPr>
            <a:lvl4pPr marL="360000" indent="-180000">
              <a:spcBef>
                <a:spcPts val="600"/>
              </a:spcBef>
              <a:buFont typeface="Arial" panose="020B0604020202020204" pitchFamily="34" charset="0"/>
              <a:buChar char="•"/>
              <a:defRPr sz="1200" b="0">
                <a:solidFill>
                  <a:schemeClr val="tx2"/>
                </a:solidFill>
              </a:defRPr>
            </a:lvl4pPr>
            <a:lvl5pPr marL="360000" indent="0">
              <a:spcBef>
                <a:spcPts val="600"/>
              </a:spcBef>
              <a:buNone/>
              <a:defRPr sz="1200" b="0">
                <a:solidFill>
                  <a:schemeClr val="tx2"/>
                </a:solidFill>
              </a:defRPr>
            </a:lvl5pPr>
            <a:lvl6pPr marL="0" indent="0">
              <a:spcBef>
                <a:spcPts val="600"/>
              </a:spcBef>
              <a:buNone/>
              <a:defRPr sz="1200" b="0">
                <a:solidFill>
                  <a:schemeClr val="tx2"/>
                </a:solidFill>
              </a:defRPr>
            </a:lvl6pPr>
            <a:lvl7pPr marL="0" indent="0">
              <a:spcBef>
                <a:spcPts val="600"/>
              </a:spcBef>
              <a:buNone/>
              <a:defRPr sz="1200" b="0">
                <a:solidFill>
                  <a:schemeClr val="tx2"/>
                </a:solidFill>
              </a:defRPr>
            </a:lvl7pPr>
            <a:lvl8pPr>
              <a:spcBef>
                <a:spcPts val="600"/>
              </a:spcBef>
              <a:defRPr sz="1200" b="0">
                <a:solidFill>
                  <a:schemeClr val="tx2"/>
                </a:solidFill>
              </a:defRPr>
            </a:lvl8pPr>
            <a:lvl9pPr>
              <a:spcBef>
                <a:spcPts val="600"/>
              </a:spcBef>
              <a:defRPr sz="1200" b="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3093511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7" name="SmartArt Placeholder 6">
            <a:extLst>
              <a:ext uri="{FF2B5EF4-FFF2-40B4-BE49-F238E27FC236}">
                <a16:creationId xmlns:a16="http://schemas.microsoft.com/office/drawing/2014/main" id="{F0A0B181-3373-BE48-A84F-2DC01070B36E}"/>
              </a:ext>
            </a:extLst>
          </p:cNvPr>
          <p:cNvSpPr>
            <a:spLocks noGrp="1"/>
          </p:cNvSpPr>
          <p:nvPr>
            <p:ph type="dgm" sz="quarter" idx="13"/>
          </p:nvPr>
        </p:nvSpPr>
        <p:spPr>
          <a:xfrm>
            <a:off x="606750" y="1608604"/>
            <a:ext cx="10895887" cy="4613291"/>
          </a:xfrm>
        </p:spPr>
        <p:txBody>
          <a:bodyPr/>
          <a:lstStyle/>
          <a:p>
            <a:r>
              <a:rPr lang="en-US"/>
              <a:t>Click icon to add SmartArt graphic</a:t>
            </a:r>
          </a:p>
        </p:txBody>
      </p:sp>
    </p:spTree>
    <p:extLst>
      <p:ext uri="{BB962C8B-B14F-4D97-AF65-F5344CB8AC3E}">
        <p14:creationId xmlns:p14="http://schemas.microsoft.com/office/powerpoint/2010/main" val="22389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18" name="Rectangle 17"/>
          <p:cNvSpPr/>
          <p:nvPr userDrawn="1"/>
        </p:nvSpPr>
        <p:spPr>
          <a:xfrm>
            <a:off x="0" y="1"/>
            <a:ext cx="12192000" cy="4669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6" name="Freeform 35"/>
          <p:cNvSpPr/>
          <p:nvPr userDrawn="1"/>
        </p:nvSpPr>
        <p:spPr>
          <a:xfrm>
            <a:off x="0" y="-1"/>
            <a:ext cx="4320252" cy="4669198"/>
          </a:xfrm>
          <a:custGeom>
            <a:avLst/>
            <a:gdLst>
              <a:gd name="connsiteX0" fmla="*/ 0 w 4320252"/>
              <a:gd name="connsiteY0" fmla="*/ 0 h 4669198"/>
              <a:gd name="connsiteX1" fmla="*/ 2310701 w 4320252"/>
              <a:gd name="connsiteY1" fmla="*/ 0 h 4669198"/>
              <a:gd name="connsiteX2" fmla="*/ 4320252 w 4320252"/>
              <a:gd name="connsiteY2" fmla="*/ 4669198 h 4669198"/>
              <a:gd name="connsiteX3" fmla="*/ 0 w 4320252"/>
              <a:gd name="connsiteY3" fmla="*/ 4669198 h 4669198"/>
              <a:gd name="connsiteX4" fmla="*/ 0 w 4320252"/>
              <a:gd name="connsiteY4" fmla="*/ 0 h 466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252" h="4669198">
                <a:moveTo>
                  <a:pt x="0" y="0"/>
                </a:moveTo>
                <a:lnTo>
                  <a:pt x="2310701" y="0"/>
                </a:lnTo>
                <a:lnTo>
                  <a:pt x="4320252" y="4669198"/>
                </a:lnTo>
                <a:lnTo>
                  <a:pt x="0" y="4669198"/>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a:xfrm>
            <a:off x="4902200" y="6356350"/>
            <a:ext cx="1650998" cy="365125"/>
          </a:xfrm>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a:xfrm>
            <a:off x="6561666" y="6356350"/>
            <a:ext cx="4055534" cy="365125"/>
          </a:xfrm>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1" name="Text Placeholder 20"/>
          <p:cNvSpPr>
            <a:spLocks noGrp="1"/>
          </p:cNvSpPr>
          <p:nvPr>
            <p:ph type="body" sz="quarter" idx="14" hasCustomPrompt="1"/>
          </p:nvPr>
        </p:nvSpPr>
        <p:spPr>
          <a:xfrm>
            <a:off x="490538" y="2984323"/>
            <a:ext cx="3548061" cy="1525047"/>
          </a:xfrm>
        </p:spPr>
        <p:txBody>
          <a:bodyPr/>
          <a:lstStyle>
            <a:lvl1pPr>
              <a:spcBef>
                <a:spcPts val="600"/>
              </a:spcBef>
              <a:spcAft>
                <a:spcPts val="0"/>
              </a:spcAft>
              <a:defRPr sz="2000" b="1">
                <a:solidFill>
                  <a:schemeClr val="bg1"/>
                </a:solidFill>
              </a:defRPr>
            </a:lvl1pPr>
            <a:lvl2pPr>
              <a:spcBef>
                <a:spcPts val="0"/>
              </a:spcBef>
              <a:spcAft>
                <a:spcPts val="0"/>
              </a:spcAft>
              <a:defRPr sz="1500" b="0">
                <a:solidFill>
                  <a:schemeClr val="bg1"/>
                </a:solidFill>
              </a:defRPr>
            </a:lvl2pPr>
            <a:lvl3pPr>
              <a:spcAft>
                <a:spcPts val="0"/>
              </a:spcAft>
              <a:defRPr sz="1200" b="0">
                <a:solidFill>
                  <a:schemeClr val="bg1"/>
                </a:solidFill>
              </a:defRPr>
            </a:lvl3pPr>
            <a:lvl4pPr marL="0" indent="0">
              <a:spcBef>
                <a:spcPts val="600"/>
              </a:spcBef>
              <a:buNone/>
              <a:defRPr sz="1200" b="0">
                <a:solidFill>
                  <a:schemeClr val="bg1"/>
                </a:solidFill>
              </a:defRPr>
            </a:lvl4pPr>
            <a:lvl5pPr marL="0" indent="0">
              <a:spcBef>
                <a:spcPts val="600"/>
              </a:spcBef>
              <a:buNone/>
              <a:defRPr sz="1200" b="0">
                <a:solidFill>
                  <a:schemeClr val="bg1"/>
                </a:solidFill>
              </a:defRPr>
            </a:lvl5pPr>
            <a:lvl6pPr marL="0" indent="0">
              <a:spcBef>
                <a:spcPts val="600"/>
              </a:spcBef>
              <a:buNone/>
              <a:defRPr sz="1200" b="0">
                <a:solidFill>
                  <a:schemeClr val="bg1"/>
                </a:solidFill>
              </a:defRPr>
            </a:lvl6pPr>
            <a:lvl7pPr marL="0" indent="0">
              <a:spcBef>
                <a:spcPts val="600"/>
              </a:spcBef>
              <a:buNone/>
              <a:defRPr sz="1200" b="0">
                <a:solidFill>
                  <a:schemeClr val="bg1"/>
                </a:solidFill>
              </a:defRPr>
            </a:lvl7pPr>
            <a:lvl8pPr>
              <a:spcBef>
                <a:spcPts val="600"/>
              </a:spcBef>
              <a:defRPr sz="1200" b="0">
                <a:solidFill>
                  <a:schemeClr val="bg1"/>
                </a:solidFill>
              </a:defRPr>
            </a:lvl8pPr>
            <a:lvl9pPr>
              <a:spcBef>
                <a:spcPts val="600"/>
              </a:spcBef>
              <a:defRPr sz="1200" b="0">
                <a:solidFill>
                  <a:schemeClr val="bg1"/>
                </a:solidFill>
              </a:defRPr>
            </a:lvl9pPr>
          </a:lstStyle>
          <a:p>
            <a:pPr lvl="0"/>
            <a:r>
              <a:rPr lang="en-GB" noProof="0" dirty="0"/>
              <a:t>Name </a:t>
            </a:r>
          </a:p>
        </p:txBody>
      </p:sp>
      <p:pic>
        <p:nvPicPr>
          <p:cNvPr id="3" name="Picture 2"/>
          <p:cNvPicPr>
            <a:picLocks noChangeAspect="1"/>
          </p:cNvPicPr>
          <p:nvPr userDrawn="1"/>
        </p:nvPicPr>
        <p:blipFill>
          <a:blip r:embed="rId2"/>
          <a:stretch>
            <a:fillRect/>
          </a:stretch>
        </p:blipFill>
        <p:spPr>
          <a:xfrm>
            <a:off x="679268" y="5153560"/>
            <a:ext cx="1933660" cy="1299149"/>
          </a:xfrm>
          <a:prstGeom prst="rect">
            <a:avLst/>
          </a:prstGeom>
        </p:spPr>
      </p:pic>
      <p:sp>
        <p:nvSpPr>
          <p:cNvPr id="7" name="TextBox 6"/>
          <p:cNvSpPr txBox="1"/>
          <p:nvPr userDrawn="1"/>
        </p:nvSpPr>
        <p:spPr>
          <a:xfrm>
            <a:off x="7827220" y="5486830"/>
            <a:ext cx="3755180" cy="1100301"/>
          </a:xfrm>
          <a:prstGeom prst="rect">
            <a:avLst/>
          </a:prstGeom>
          <a:noFill/>
        </p:spPr>
        <p:txBody>
          <a:bodyPr wrap="square" rtlCol="0">
            <a:spAutoFit/>
          </a:bodyPr>
          <a:lstStyle/>
          <a:p>
            <a:r>
              <a:rPr lang="en-GB" sz="1060" b="1" noProof="0" dirty="0">
                <a:solidFill>
                  <a:schemeClr val="tx2"/>
                </a:solidFill>
              </a:rPr>
              <a:t>Union for International Cancer Control</a:t>
            </a:r>
            <a:endParaRPr lang="en-GB" sz="1060" b="0" noProof="0" dirty="0">
              <a:solidFill>
                <a:schemeClr val="tx2"/>
              </a:solidFill>
            </a:endParaRPr>
          </a:p>
          <a:p>
            <a:pPr>
              <a:spcBef>
                <a:spcPts val="1000"/>
              </a:spcBef>
            </a:pPr>
            <a:r>
              <a:rPr lang="en-US" sz="1060" b="0" noProof="0" dirty="0">
                <a:solidFill>
                  <a:schemeClr val="tx2"/>
                </a:solidFill>
              </a:rPr>
              <a:t>31-33 Avenue Giuseppe Motta, 1202 Geneva, Switzerland</a:t>
            </a:r>
          </a:p>
          <a:p>
            <a:pPr>
              <a:spcBef>
                <a:spcPts val="500"/>
              </a:spcBef>
            </a:pPr>
            <a:r>
              <a:rPr lang="en-GB" sz="1060" b="0" noProof="0" dirty="0">
                <a:solidFill>
                  <a:schemeClr val="accent1"/>
                </a:solidFill>
              </a:rPr>
              <a:t>T. </a:t>
            </a:r>
            <a:r>
              <a:rPr lang="en-GB" sz="1060" b="0" noProof="0" dirty="0">
                <a:solidFill>
                  <a:schemeClr val="tx2"/>
                </a:solidFill>
              </a:rPr>
              <a:t>+41 (0)22 809 1811   </a:t>
            </a:r>
            <a:r>
              <a:rPr lang="en-GB" sz="1060" b="0" noProof="0" dirty="0">
                <a:solidFill>
                  <a:schemeClr val="accent1"/>
                </a:solidFill>
              </a:rPr>
              <a:t>F.</a:t>
            </a:r>
            <a:r>
              <a:rPr lang="en-GB" sz="1060" b="0" noProof="0" dirty="0">
                <a:solidFill>
                  <a:schemeClr val="tx2"/>
                </a:solidFill>
              </a:rPr>
              <a:t> +41 (0)22 809 1810</a:t>
            </a:r>
          </a:p>
          <a:p>
            <a:pPr marL="0" marR="0" indent="0" algn="l" defTabSz="914400" rtl="0" eaLnBrk="1" fontAlgn="auto" latinLnBrk="0" hangingPunct="1">
              <a:lnSpc>
                <a:spcPct val="100000"/>
              </a:lnSpc>
              <a:spcBef>
                <a:spcPts val="0"/>
              </a:spcBef>
              <a:spcAft>
                <a:spcPts val="0"/>
              </a:spcAft>
              <a:buClrTx/>
              <a:buSzTx/>
              <a:buFontTx/>
              <a:buNone/>
              <a:tabLst/>
              <a:defRPr/>
            </a:pPr>
            <a:r>
              <a:rPr lang="en-GB" sz="1060" b="0" noProof="0" dirty="0">
                <a:solidFill>
                  <a:schemeClr val="accent1"/>
                </a:solidFill>
              </a:rPr>
              <a:t>E. </a:t>
            </a:r>
            <a:r>
              <a:rPr lang="en-GB" sz="1060" b="0" noProof="0" dirty="0" err="1">
                <a:solidFill>
                  <a:schemeClr val="tx2"/>
                </a:solidFill>
              </a:rPr>
              <a:t>info@uicc.org</a:t>
            </a:r>
            <a:r>
              <a:rPr lang="en-GB" sz="1060" b="0" baseline="0" noProof="0" dirty="0">
                <a:solidFill>
                  <a:schemeClr val="tx2"/>
                </a:solidFill>
              </a:rPr>
              <a:t>   </a:t>
            </a:r>
            <a:r>
              <a:rPr lang="en-GB" sz="1060" b="0" baseline="0" noProof="0" dirty="0" err="1">
                <a:solidFill>
                  <a:schemeClr val="accent1"/>
                </a:solidFill>
              </a:rPr>
              <a:t>www.ui</a:t>
            </a:r>
            <a:r>
              <a:rPr lang="en-GB" sz="1060" b="0" noProof="0" dirty="0" err="1">
                <a:solidFill>
                  <a:schemeClr val="accent1"/>
                </a:solidFill>
              </a:rPr>
              <a:t>cc.org</a:t>
            </a:r>
            <a:endParaRPr lang="en-GB" sz="1060" b="0" noProof="0" dirty="0">
              <a:solidFill>
                <a:schemeClr val="accent1"/>
              </a:solidFill>
            </a:endParaRPr>
          </a:p>
          <a:p>
            <a:endParaRPr lang="en-GB" sz="1060" b="1" noProof="0" dirty="0">
              <a:solidFill>
                <a:schemeClr val="tx2"/>
              </a:solidFill>
            </a:endParaRPr>
          </a:p>
        </p:txBody>
      </p:sp>
      <p:sp>
        <p:nvSpPr>
          <p:cNvPr id="24" name="Text Placeholder 23"/>
          <p:cNvSpPr>
            <a:spLocks noGrp="1"/>
          </p:cNvSpPr>
          <p:nvPr>
            <p:ph type="body" sz="quarter" idx="16" hasCustomPrompt="1"/>
          </p:nvPr>
        </p:nvSpPr>
        <p:spPr>
          <a:xfrm>
            <a:off x="679267" y="806363"/>
            <a:ext cx="3359332" cy="1371598"/>
          </a:xfrm>
          <a:custGeom>
            <a:avLst/>
            <a:gdLst>
              <a:gd name="connsiteX0" fmla="*/ 0 w 3359332"/>
              <a:gd name="connsiteY0" fmla="*/ 0 h 1371598"/>
              <a:gd name="connsiteX1" fmla="*/ 3359331 w 3359332"/>
              <a:gd name="connsiteY1" fmla="*/ 0 h 1371598"/>
              <a:gd name="connsiteX2" fmla="*/ 3359331 w 3359332"/>
              <a:gd name="connsiteY2" fmla="*/ 928307 h 1371598"/>
              <a:gd name="connsiteX3" fmla="*/ 3359332 w 3359332"/>
              <a:gd name="connsiteY3" fmla="*/ 928307 h 1371598"/>
              <a:gd name="connsiteX4" fmla="*/ 3359332 w 3359332"/>
              <a:gd name="connsiteY4" fmla="*/ 936000 h 1371598"/>
              <a:gd name="connsiteX5" fmla="*/ 425045 w 3359332"/>
              <a:gd name="connsiteY5" fmla="*/ 936000 h 1371598"/>
              <a:gd name="connsiteX6" fmla="*/ 0 w 3359332"/>
              <a:gd name="connsiteY6" fmla="*/ 1371598 h 1371598"/>
              <a:gd name="connsiteX7" fmla="*/ 0 w 3359332"/>
              <a:gd name="connsiteY7" fmla="*/ 936000 h 1371598"/>
              <a:gd name="connsiteX8" fmla="*/ 0 w 3359332"/>
              <a:gd name="connsiteY8"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332" h="1371598">
                <a:moveTo>
                  <a:pt x="0" y="0"/>
                </a:moveTo>
                <a:lnTo>
                  <a:pt x="3359331" y="0"/>
                </a:lnTo>
                <a:lnTo>
                  <a:pt x="3359331" y="928307"/>
                </a:lnTo>
                <a:lnTo>
                  <a:pt x="3359332" y="928307"/>
                </a:lnTo>
                <a:lnTo>
                  <a:pt x="3359332" y="936000"/>
                </a:lnTo>
                <a:lnTo>
                  <a:pt x="425045" y="936000"/>
                </a:lnTo>
                <a:lnTo>
                  <a:pt x="0" y="1371598"/>
                </a:lnTo>
                <a:lnTo>
                  <a:pt x="0" y="936000"/>
                </a:lnTo>
                <a:lnTo>
                  <a:pt x="0" y="935999"/>
                </a:lnTo>
                <a:close/>
              </a:path>
            </a:pathLst>
          </a:custGeom>
          <a:solidFill>
            <a:schemeClr val="bg1"/>
          </a:solidFill>
        </p:spPr>
        <p:txBody>
          <a:bodyPr wrap="square" lIns="36000" tIns="108000" rIns="36000">
            <a:noAutofit/>
          </a:bodyPr>
          <a:lstStyle>
            <a:lvl1pPr algn="ctr">
              <a:spcBef>
                <a:spcPts val="600"/>
              </a:spcBef>
              <a:spcAft>
                <a:spcPts val="0"/>
              </a:spcAft>
              <a:defRPr sz="4000" b="1" baseline="0">
                <a:solidFill>
                  <a:schemeClr val="tx2"/>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Thank you</a:t>
            </a:r>
          </a:p>
        </p:txBody>
      </p:sp>
    </p:spTree>
    <p:extLst>
      <p:ext uri="{BB962C8B-B14F-4D97-AF65-F5344CB8AC3E}">
        <p14:creationId xmlns:p14="http://schemas.microsoft.com/office/powerpoint/2010/main" val="65349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Speech bubbl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Picture Placeholder 36"/>
          <p:cNvSpPr>
            <a:spLocks noGrp="1"/>
          </p:cNvSpPr>
          <p:nvPr>
            <p:ph type="pic" sz="quarter" idx="19"/>
          </p:nvPr>
        </p:nvSpPr>
        <p:spPr>
          <a:xfrm>
            <a:off x="3008086" y="-2"/>
            <a:ext cx="9183914" cy="6858002"/>
          </a:xfrm>
          <a:custGeom>
            <a:avLst/>
            <a:gdLst>
              <a:gd name="connsiteX0" fmla="*/ 2935356 w 9183914"/>
              <a:gd name="connsiteY0" fmla="*/ 0 h 6858002"/>
              <a:gd name="connsiteX1" fmla="*/ 3247786 w 9183914"/>
              <a:gd name="connsiteY1" fmla="*/ 0 h 6858002"/>
              <a:gd name="connsiteX2" fmla="*/ 3247786 w 9183914"/>
              <a:gd name="connsiteY2" fmla="*/ 1 h 6858002"/>
              <a:gd name="connsiteX3" fmla="*/ 3875315 w 9183914"/>
              <a:gd name="connsiteY3" fmla="*/ 1 h 6858002"/>
              <a:gd name="connsiteX4" fmla="*/ 3875315 w 9183914"/>
              <a:gd name="connsiteY4" fmla="*/ 0 h 6858002"/>
              <a:gd name="connsiteX5" fmla="*/ 4944788 w 9183914"/>
              <a:gd name="connsiteY5" fmla="*/ 0 h 6858002"/>
              <a:gd name="connsiteX6" fmla="*/ 8345714 w 9183914"/>
              <a:gd name="connsiteY6" fmla="*/ 0 h 6858002"/>
              <a:gd name="connsiteX7" fmla="*/ 9183914 w 9183914"/>
              <a:gd name="connsiteY7" fmla="*/ 0 h 6858002"/>
              <a:gd name="connsiteX8" fmla="*/ 9183914 w 9183914"/>
              <a:gd name="connsiteY8" fmla="*/ 6858002 h 6858002"/>
              <a:gd name="connsiteX9" fmla="*/ 4944788 w 9183914"/>
              <a:gd name="connsiteY9" fmla="*/ 6858002 h 6858002"/>
              <a:gd name="connsiteX10" fmla="*/ 4944788 w 9183914"/>
              <a:gd name="connsiteY10" fmla="*/ 6858000 h 6858002"/>
              <a:gd name="connsiteX11" fmla="*/ 3294743 w 9183914"/>
              <a:gd name="connsiteY11" fmla="*/ 6858000 h 6858002"/>
              <a:gd name="connsiteX12" fmla="*/ 0 w 9183914"/>
              <a:gd name="connsiteY12" fmla="*/ 68580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3914" h="6858002">
                <a:moveTo>
                  <a:pt x="2935356" y="0"/>
                </a:moveTo>
                <a:lnTo>
                  <a:pt x="3247786" y="0"/>
                </a:lnTo>
                <a:lnTo>
                  <a:pt x="3247786" y="1"/>
                </a:lnTo>
                <a:lnTo>
                  <a:pt x="3875315" y="1"/>
                </a:lnTo>
                <a:lnTo>
                  <a:pt x="3875315" y="0"/>
                </a:lnTo>
                <a:lnTo>
                  <a:pt x="4944788" y="0"/>
                </a:lnTo>
                <a:lnTo>
                  <a:pt x="8345714" y="0"/>
                </a:lnTo>
                <a:lnTo>
                  <a:pt x="9183914" y="0"/>
                </a:lnTo>
                <a:lnTo>
                  <a:pt x="9183914" y="6858002"/>
                </a:lnTo>
                <a:lnTo>
                  <a:pt x="4944788" y="6858002"/>
                </a:lnTo>
                <a:lnTo>
                  <a:pt x="494478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3" name="Text Placeholder 22"/>
          <p:cNvSpPr>
            <a:spLocks noGrp="1"/>
          </p:cNvSpPr>
          <p:nvPr>
            <p:ph type="body" sz="quarter" idx="15" hasCustomPrompt="1"/>
          </p:nvPr>
        </p:nvSpPr>
        <p:spPr>
          <a:xfrm>
            <a:off x="679268" y="1913206"/>
            <a:ext cx="4814165" cy="1371598"/>
          </a:xfrm>
          <a:custGeom>
            <a:avLst/>
            <a:gdLst>
              <a:gd name="connsiteX0" fmla="*/ 0 w 4814165"/>
              <a:gd name="connsiteY0" fmla="*/ 0 h 1371598"/>
              <a:gd name="connsiteX1" fmla="*/ 4814165 w 4814165"/>
              <a:gd name="connsiteY1" fmla="*/ 0 h 1371598"/>
              <a:gd name="connsiteX2" fmla="*/ 4814165 w 4814165"/>
              <a:gd name="connsiteY2" fmla="*/ 936000 h 1371598"/>
              <a:gd name="connsiteX3" fmla="*/ 425045 w 4814165"/>
              <a:gd name="connsiteY3" fmla="*/ 936000 h 1371598"/>
              <a:gd name="connsiteX4" fmla="*/ 0 w 4814165"/>
              <a:gd name="connsiteY4" fmla="*/ 1371598 h 1371598"/>
              <a:gd name="connsiteX5" fmla="*/ 0 w 4814165"/>
              <a:gd name="connsiteY5" fmla="*/ 936000 h 1371598"/>
              <a:gd name="connsiteX6" fmla="*/ 0 w 4814165"/>
              <a:gd name="connsiteY6" fmla="*/ 935999 h 137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4165" h="1371598">
                <a:moveTo>
                  <a:pt x="0" y="0"/>
                </a:moveTo>
                <a:lnTo>
                  <a:pt x="4814165" y="0"/>
                </a:lnTo>
                <a:lnTo>
                  <a:pt x="4814165" y="936000"/>
                </a:lnTo>
                <a:lnTo>
                  <a:pt x="425045" y="936000"/>
                </a:lnTo>
                <a:lnTo>
                  <a:pt x="0" y="1371598"/>
                </a:lnTo>
                <a:lnTo>
                  <a:pt x="0" y="936000"/>
                </a:lnTo>
                <a:lnTo>
                  <a:pt x="0" y="935999"/>
                </a:lnTo>
                <a:close/>
              </a:path>
            </a:pathLst>
          </a:custGeom>
          <a:solidFill>
            <a:schemeClr val="bg1"/>
          </a:solidFill>
        </p:spPr>
        <p:txBody>
          <a:bodyPr wrap="square" lIns="144000" tIns="108000" rIns="36000">
            <a:noAutofit/>
          </a:bodyPr>
          <a:lstStyle>
            <a:lvl1pPr algn="l">
              <a:spcBef>
                <a:spcPts val="600"/>
              </a:spcBef>
              <a:spcAft>
                <a:spcPts val="0"/>
              </a:spcAft>
              <a:defRPr sz="4000" b="1" baseline="0">
                <a:solidFill>
                  <a:schemeClr val="accent1"/>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Text 2</a:t>
            </a:r>
          </a:p>
        </p:txBody>
      </p:sp>
      <p:sp>
        <p:nvSpPr>
          <p:cNvPr id="31" name="Text Placeholder 20"/>
          <p:cNvSpPr>
            <a:spLocks noGrp="1"/>
          </p:cNvSpPr>
          <p:nvPr>
            <p:ph type="body" sz="quarter" idx="18"/>
          </p:nvPr>
        </p:nvSpPr>
        <p:spPr>
          <a:xfrm>
            <a:off x="569611" y="3858845"/>
            <a:ext cx="2880000" cy="1546124"/>
          </a:xfrm>
        </p:spPr>
        <p:txBody>
          <a:bodyPr/>
          <a:lstStyle>
            <a:lvl1pPr>
              <a:spcBef>
                <a:spcPts val="600"/>
              </a:spcBef>
              <a:spcAft>
                <a:spcPts val="0"/>
              </a:spcAft>
              <a:defRPr sz="1330" b="0">
                <a:solidFill>
                  <a:schemeClr val="bg1"/>
                </a:solidFill>
              </a:defRPr>
            </a:lvl1pPr>
            <a:lvl2pPr>
              <a:spcAft>
                <a:spcPts val="0"/>
              </a:spcAft>
              <a:defRPr sz="1330" b="0">
                <a:solidFill>
                  <a:schemeClr val="bg1"/>
                </a:solidFill>
              </a:defRPr>
            </a:lvl2pPr>
            <a:lvl3pPr>
              <a:spcAft>
                <a:spcPts val="0"/>
              </a:spcAft>
              <a:defRPr sz="1330" b="0">
                <a:solidFill>
                  <a:schemeClr val="bg1"/>
                </a:solidFill>
              </a:defRPr>
            </a:lvl3pPr>
            <a:lvl4pPr marL="0" indent="0">
              <a:spcBef>
                <a:spcPts val="600"/>
              </a:spcBef>
              <a:buNone/>
              <a:defRPr sz="1330" b="0">
                <a:solidFill>
                  <a:schemeClr val="bg1"/>
                </a:solidFill>
              </a:defRPr>
            </a:lvl4pPr>
            <a:lvl5pPr marL="0" indent="0">
              <a:spcBef>
                <a:spcPts val="600"/>
              </a:spcBef>
              <a:buNone/>
              <a:defRPr sz="1330" b="0">
                <a:solidFill>
                  <a:schemeClr val="bg1"/>
                </a:solidFill>
              </a:defRPr>
            </a:lvl5pPr>
            <a:lvl6pPr marL="0" indent="0">
              <a:spcBef>
                <a:spcPts val="600"/>
              </a:spcBef>
              <a:buNone/>
              <a:defRPr sz="1330" b="0">
                <a:solidFill>
                  <a:schemeClr val="bg1"/>
                </a:solidFill>
              </a:defRPr>
            </a:lvl6pPr>
            <a:lvl7pPr marL="0" indent="0">
              <a:spcBef>
                <a:spcPts val="600"/>
              </a:spcBef>
              <a:buNone/>
              <a:defRPr sz="1330" b="0">
                <a:solidFill>
                  <a:schemeClr val="bg1"/>
                </a:solidFill>
              </a:defRPr>
            </a:lvl7pPr>
            <a:lvl8pPr>
              <a:spcBef>
                <a:spcPts val="600"/>
              </a:spcBef>
              <a:defRPr sz="1330" b="0">
                <a:solidFill>
                  <a:schemeClr val="bg1"/>
                </a:solidFill>
              </a:defRPr>
            </a:lvl8pPr>
            <a:lvl9pPr>
              <a:spcBef>
                <a:spcPts val="600"/>
              </a:spcBef>
              <a:defRPr sz="1330" b="0">
                <a:solidFill>
                  <a:schemeClr val="bg1"/>
                </a:solidFill>
              </a:defRPr>
            </a:lvl9pPr>
          </a:lstStyle>
          <a:p>
            <a:pPr lvl="0"/>
            <a:r>
              <a:rPr lang="en-US" noProof="0"/>
              <a:t>Click to edit Master text styles</a:t>
            </a:r>
          </a:p>
        </p:txBody>
      </p:sp>
      <p:sp>
        <p:nvSpPr>
          <p:cNvPr id="3" name="Text Placeholder 2"/>
          <p:cNvSpPr>
            <a:spLocks noGrp="1"/>
          </p:cNvSpPr>
          <p:nvPr>
            <p:ph type="body" sz="quarter" idx="20" hasCustomPrompt="1"/>
          </p:nvPr>
        </p:nvSpPr>
        <p:spPr>
          <a:xfrm>
            <a:off x="683588" y="914400"/>
            <a:ext cx="3013200" cy="936000"/>
          </a:xfrm>
          <a:solidFill>
            <a:schemeClr val="bg1"/>
          </a:solidFill>
        </p:spPr>
        <p:txBody>
          <a:bodyPr lIns="144000" anchor="ctr" anchorCtr="0"/>
          <a:lstStyle>
            <a:lvl1pPr algn="l">
              <a:spcBef>
                <a:spcPts val="0"/>
              </a:spcBef>
              <a:spcAft>
                <a:spcPts val="0"/>
              </a:spcAft>
              <a:defRPr sz="4000" b="1">
                <a:solidFill>
                  <a:schemeClr val="tx2"/>
                </a:solidFill>
              </a:defRPr>
            </a:lvl1pPr>
            <a:lvl2pPr algn="ctr">
              <a:spcBef>
                <a:spcPts val="0"/>
              </a:spcBef>
              <a:defRPr sz="4000" b="1">
                <a:solidFill>
                  <a:schemeClr val="tx2"/>
                </a:solidFill>
              </a:defRPr>
            </a:lvl2pPr>
            <a:lvl3pPr algn="ctr">
              <a:spcBef>
                <a:spcPts val="0"/>
              </a:spcBef>
              <a:defRPr sz="4000" b="1">
                <a:solidFill>
                  <a:schemeClr val="tx2"/>
                </a:solidFill>
              </a:defRPr>
            </a:lvl3pPr>
            <a:lvl4pPr marL="0" indent="0" algn="ctr">
              <a:spcBef>
                <a:spcPts val="0"/>
              </a:spcBef>
              <a:buNone/>
              <a:defRPr sz="4000" b="1">
                <a:solidFill>
                  <a:schemeClr val="tx2"/>
                </a:solidFill>
              </a:defRPr>
            </a:lvl4pPr>
            <a:lvl5pPr marL="0" indent="0" algn="ctr">
              <a:spcBef>
                <a:spcPts val="0"/>
              </a:spcBef>
              <a:buNone/>
              <a:defRPr sz="4000" b="1">
                <a:solidFill>
                  <a:schemeClr val="tx2"/>
                </a:solidFill>
              </a:defRPr>
            </a:lvl5pPr>
            <a:lvl6pPr marL="0" indent="0" algn="ctr">
              <a:spcBef>
                <a:spcPts val="0"/>
              </a:spcBef>
              <a:buNone/>
              <a:defRPr sz="4000" b="1">
                <a:solidFill>
                  <a:schemeClr val="tx2"/>
                </a:solidFill>
              </a:defRPr>
            </a:lvl6pPr>
            <a:lvl7pPr marL="0" indent="0" algn="ctr">
              <a:spcBef>
                <a:spcPts val="0"/>
              </a:spcBef>
              <a:buNone/>
              <a:defRPr sz="4000" b="1">
                <a:solidFill>
                  <a:schemeClr val="tx2"/>
                </a:solidFill>
              </a:defRPr>
            </a:lvl7pPr>
            <a:lvl8pPr algn="ctr">
              <a:spcBef>
                <a:spcPts val="0"/>
              </a:spcBef>
              <a:defRPr sz="4000" b="1">
                <a:solidFill>
                  <a:schemeClr val="tx2"/>
                </a:solidFill>
              </a:defRPr>
            </a:lvl8pPr>
            <a:lvl9pPr algn="ctr">
              <a:spcBef>
                <a:spcPts val="0"/>
              </a:spcBef>
              <a:defRPr sz="4000" b="1">
                <a:solidFill>
                  <a:schemeClr val="tx2"/>
                </a:solidFill>
              </a:defRPr>
            </a:lvl9pPr>
          </a:lstStyle>
          <a:p>
            <a:pPr lvl="0"/>
            <a:r>
              <a:rPr lang="en-GB" noProof="0" dirty="0"/>
              <a:t>Text 1</a:t>
            </a:r>
          </a:p>
        </p:txBody>
      </p:sp>
      <p:sp>
        <p:nvSpPr>
          <p:cNvPr id="13" name="Text Placeholder 12">
            <a:extLst>
              <a:ext uri="{FF2B5EF4-FFF2-40B4-BE49-F238E27FC236}">
                <a16:creationId xmlns:a16="http://schemas.microsoft.com/office/drawing/2014/main" id="{6C84D8A8-444F-479F-AF1C-171BFE6DF8D8}"/>
              </a:ext>
            </a:extLst>
          </p:cNvPr>
          <p:cNvSpPr>
            <a:spLocks noGrp="1"/>
          </p:cNvSpPr>
          <p:nvPr>
            <p:ph type="body" sz="quarter" idx="21" hasCustomPrompt="1"/>
          </p:nvPr>
        </p:nvSpPr>
        <p:spPr>
          <a:xfrm>
            <a:off x="6344872" y="1913206"/>
            <a:ext cx="4814165" cy="2718701"/>
          </a:xfrm>
          <a:custGeom>
            <a:avLst/>
            <a:gdLst>
              <a:gd name="connsiteX0" fmla="*/ 0 w 4814165"/>
              <a:gd name="connsiteY0" fmla="*/ 0 h 2718701"/>
              <a:gd name="connsiteX1" fmla="*/ 4814165 w 4814165"/>
              <a:gd name="connsiteY1" fmla="*/ 0 h 2718701"/>
              <a:gd name="connsiteX2" fmla="*/ 4814165 w 4814165"/>
              <a:gd name="connsiteY2" fmla="*/ 1347103 h 2718701"/>
              <a:gd name="connsiteX3" fmla="*/ 4814165 w 4814165"/>
              <a:gd name="connsiteY3" fmla="*/ 1670874 h 2718701"/>
              <a:gd name="connsiteX4" fmla="*/ 4814165 w 4814165"/>
              <a:gd name="connsiteY4" fmla="*/ 2283103 h 2718701"/>
              <a:gd name="connsiteX5" fmla="*/ 425045 w 4814165"/>
              <a:gd name="connsiteY5" fmla="*/ 2283103 h 2718701"/>
              <a:gd name="connsiteX6" fmla="*/ 0 w 4814165"/>
              <a:gd name="connsiteY6" fmla="*/ 2718701 h 2718701"/>
              <a:gd name="connsiteX7" fmla="*/ 0 w 4814165"/>
              <a:gd name="connsiteY7" fmla="*/ 2283103 h 2718701"/>
              <a:gd name="connsiteX8" fmla="*/ 0 w 4814165"/>
              <a:gd name="connsiteY8" fmla="*/ 2283102 h 2718701"/>
              <a:gd name="connsiteX9" fmla="*/ 0 w 4814165"/>
              <a:gd name="connsiteY9" fmla="*/ 1670874 h 2718701"/>
              <a:gd name="connsiteX10" fmla="*/ 0 w 4814165"/>
              <a:gd name="connsiteY10" fmla="*/ 1347103 h 271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4165" h="2718701">
                <a:moveTo>
                  <a:pt x="0" y="0"/>
                </a:moveTo>
                <a:lnTo>
                  <a:pt x="4814165" y="0"/>
                </a:lnTo>
                <a:lnTo>
                  <a:pt x="4814165" y="1347103"/>
                </a:lnTo>
                <a:lnTo>
                  <a:pt x="4814165" y="1670874"/>
                </a:lnTo>
                <a:lnTo>
                  <a:pt x="4814165" y="2283103"/>
                </a:lnTo>
                <a:lnTo>
                  <a:pt x="425045" y="2283103"/>
                </a:lnTo>
                <a:lnTo>
                  <a:pt x="0" y="2718701"/>
                </a:lnTo>
                <a:lnTo>
                  <a:pt x="0" y="2283103"/>
                </a:lnTo>
                <a:lnTo>
                  <a:pt x="0" y="2283102"/>
                </a:lnTo>
                <a:lnTo>
                  <a:pt x="0" y="1670874"/>
                </a:lnTo>
                <a:lnTo>
                  <a:pt x="0" y="1347103"/>
                </a:lnTo>
                <a:close/>
              </a:path>
            </a:pathLst>
          </a:custGeom>
          <a:solidFill>
            <a:schemeClr val="bg1"/>
          </a:solidFill>
        </p:spPr>
        <p:txBody>
          <a:bodyPr wrap="square" lIns="144000" tIns="108000" rIns="36000">
            <a:noAutofit/>
          </a:bodyPr>
          <a:lstStyle>
            <a:lvl1pPr algn="l">
              <a:spcBef>
                <a:spcPts val="600"/>
              </a:spcBef>
              <a:spcAft>
                <a:spcPts val="0"/>
              </a:spcAft>
              <a:defRPr sz="4000" b="1" baseline="0">
                <a:solidFill>
                  <a:schemeClr val="accent1"/>
                </a:solidFill>
              </a:defRPr>
            </a:lvl1pPr>
            <a:lvl2pPr algn="ctr">
              <a:spcAft>
                <a:spcPts val="0"/>
              </a:spcAft>
              <a:defRPr sz="4000" b="1">
                <a:solidFill>
                  <a:schemeClr val="accent1"/>
                </a:solidFill>
              </a:defRPr>
            </a:lvl2pPr>
            <a:lvl3pPr algn="ctr">
              <a:spcAft>
                <a:spcPts val="0"/>
              </a:spcAft>
              <a:defRPr sz="4000" b="1">
                <a:solidFill>
                  <a:schemeClr val="accent1"/>
                </a:solidFill>
              </a:defRPr>
            </a:lvl3pPr>
            <a:lvl4pPr marL="0" indent="0" algn="ctr">
              <a:spcBef>
                <a:spcPts val="600"/>
              </a:spcBef>
              <a:buNone/>
              <a:defRPr sz="4000" b="1">
                <a:solidFill>
                  <a:schemeClr val="accent1"/>
                </a:solidFill>
              </a:defRPr>
            </a:lvl4pPr>
            <a:lvl5pPr marL="0" indent="0" algn="ctr">
              <a:spcBef>
                <a:spcPts val="600"/>
              </a:spcBef>
              <a:buNone/>
              <a:defRPr sz="4000" b="1">
                <a:solidFill>
                  <a:schemeClr val="accent1"/>
                </a:solidFill>
              </a:defRPr>
            </a:lvl5pPr>
            <a:lvl6pPr marL="0" indent="0" algn="ctr">
              <a:spcBef>
                <a:spcPts val="600"/>
              </a:spcBef>
              <a:buNone/>
              <a:defRPr sz="4000" b="1">
                <a:solidFill>
                  <a:schemeClr val="accent1"/>
                </a:solidFill>
              </a:defRPr>
            </a:lvl6pPr>
            <a:lvl7pPr marL="0" indent="0" algn="ctr">
              <a:spcBef>
                <a:spcPts val="600"/>
              </a:spcBef>
              <a:buNone/>
              <a:defRPr sz="4000" b="1">
                <a:solidFill>
                  <a:schemeClr val="accent1"/>
                </a:solidFill>
              </a:defRPr>
            </a:lvl7pPr>
            <a:lvl8pPr algn="ctr">
              <a:spcBef>
                <a:spcPts val="600"/>
              </a:spcBef>
              <a:defRPr sz="4000" b="1">
                <a:solidFill>
                  <a:schemeClr val="accent1"/>
                </a:solidFill>
              </a:defRPr>
            </a:lvl8pPr>
            <a:lvl9pPr algn="ctr">
              <a:spcBef>
                <a:spcPts val="600"/>
              </a:spcBef>
              <a:defRPr sz="4000" b="1">
                <a:solidFill>
                  <a:schemeClr val="accent1"/>
                </a:solidFill>
              </a:defRPr>
            </a:lvl9pPr>
          </a:lstStyle>
          <a:p>
            <a:pPr lvl="0"/>
            <a:r>
              <a:rPr lang="en-GB" noProof="0" dirty="0"/>
              <a:t>Text 2</a:t>
            </a:r>
          </a:p>
        </p:txBody>
      </p:sp>
    </p:spTree>
    <p:extLst>
      <p:ext uri="{BB962C8B-B14F-4D97-AF65-F5344CB8AC3E}">
        <p14:creationId xmlns:p14="http://schemas.microsoft.com/office/powerpoint/2010/main" val="277420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33917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76909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ight Orang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170622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167241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Warm Red">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sp>
        <p:nvSpPr>
          <p:cNvPr id="24" name="Picture Placeholder 23"/>
          <p:cNvSpPr>
            <a:spLocks noGrp="1"/>
          </p:cNvSpPr>
          <p:nvPr>
            <p:ph type="pic" sz="quarter" idx="13"/>
          </p:nvPr>
        </p:nvSpPr>
        <p:spPr>
          <a:xfrm>
            <a:off x="3846284" y="-2"/>
            <a:ext cx="8345714" cy="6858000"/>
          </a:xfrm>
          <a:custGeom>
            <a:avLst/>
            <a:gdLst>
              <a:gd name="connsiteX0" fmla="*/ 2935356 w 8345714"/>
              <a:gd name="connsiteY0" fmla="*/ 0 h 6858000"/>
              <a:gd name="connsiteX1" fmla="*/ 3247786 w 8345714"/>
              <a:gd name="connsiteY1" fmla="*/ 0 h 6858000"/>
              <a:gd name="connsiteX2" fmla="*/ 3247786 w 8345714"/>
              <a:gd name="connsiteY2" fmla="*/ 1 h 6858000"/>
              <a:gd name="connsiteX3" fmla="*/ 3875315 w 8345714"/>
              <a:gd name="connsiteY3" fmla="*/ 1 h 6858000"/>
              <a:gd name="connsiteX4" fmla="*/ 3875315 w 8345714"/>
              <a:gd name="connsiteY4" fmla="*/ 0 h 6858000"/>
              <a:gd name="connsiteX5" fmla="*/ 8345714 w 8345714"/>
              <a:gd name="connsiteY5" fmla="*/ 0 h 6858000"/>
              <a:gd name="connsiteX6" fmla="*/ 8345714 w 8345714"/>
              <a:gd name="connsiteY6" fmla="*/ 6858000 h 6858000"/>
              <a:gd name="connsiteX7" fmla="*/ 6429828 w 8345714"/>
              <a:gd name="connsiteY7" fmla="*/ 6858000 h 6858000"/>
              <a:gd name="connsiteX8" fmla="*/ 3294743 w 8345714"/>
              <a:gd name="connsiteY8" fmla="*/ 6858000 h 6858000"/>
              <a:gd name="connsiteX9" fmla="*/ 0 w 8345714"/>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5714" h="6858000">
                <a:moveTo>
                  <a:pt x="2935356" y="0"/>
                </a:moveTo>
                <a:lnTo>
                  <a:pt x="3247786" y="0"/>
                </a:lnTo>
                <a:lnTo>
                  <a:pt x="3247786" y="1"/>
                </a:lnTo>
                <a:lnTo>
                  <a:pt x="3875315" y="1"/>
                </a:lnTo>
                <a:lnTo>
                  <a:pt x="3875315" y="0"/>
                </a:lnTo>
                <a:lnTo>
                  <a:pt x="8345714" y="0"/>
                </a:lnTo>
                <a:lnTo>
                  <a:pt x="8345714" y="6858000"/>
                </a:lnTo>
                <a:lnTo>
                  <a:pt x="6429828" y="6858000"/>
                </a:lnTo>
                <a:lnTo>
                  <a:pt x="3294743" y="6858000"/>
                </a:lnTo>
                <a:lnTo>
                  <a:pt x="0" y="6858000"/>
                </a:lnTo>
                <a:close/>
              </a:path>
            </a:pathLst>
          </a:custGeom>
          <a:solidFill>
            <a:schemeClr val="bg2">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26" name="Text Placeholder 20"/>
          <p:cNvSpPr>
            <a:spLocks noGrp="1"/>
          </p:cNvSpPr>
          <p:nvPr>
            <p:ph type="body" sz="quarter" idx="14" hasCustomPrompt="1"/>
          </p:nvPr>
        </p:nvSpPr>
        <p:spPr>
          <a:xfrm>
            <a:off x="606751" y="498720"/>
            <a:ext cx="2365049" cy="1155909"/>
          </a:xfrm>
        </p:spPr>
        <p:txBody>
          <a:bodyPr/>
          <a:lstStyle>
            <a:lvl1pPr>
              <a:spcBef>
                <a:spcPts val="600"/>
              </a:spcBef>
              <a:spcAft>
                <a:spcPts val="0"/>
              </a:spcAft>
              <a:defRPr sz="5900" b="0">
                <a:solidFill>
                  <a:schemeClr val="bg1"/>
                </a:solidFill>
              </a:defRPr>
            </a:lvl1pPr>
            <a:lvl2pPr>
              <a:spcAft>
                <a:spcPts val="0"/>
              </a:spcAft>
              <a:defRPr sz="5900" b="0">
                <a:solidFill>
                  <a:schemeClr val="bg1"/>
                </a:solidFill>
              </a:defRPr>
            </a:lvl2pPr>
            <a:lvl3pPr>
              <a:spcAft>
                <a:spcPts val="0"/>
              </a:spcAft>
              <a:defRPr sz="5900" b="0">
                <a:solidFill>
                  <a:schemeClr val="bg1"/>
                </a:solidFill>
              </a:defRPr>
            </a:lvl3pPr>
            <a:lvl4pPr marL="0" indent="0">
              <a:spcBef>
                <a:spcPts val="600"/>
              </a:spcBef>
              <a:buNone/>
              <a:defRPr sz="5900" b="0">
                <a:solidFill>
                  <a:schemeClr val="bg1"/>
                </a:solidFill>
              </a:defRPr>
            </a:lvl4pPr>
            <a:lvl5pPr marL="0" indent="0">
              <a:spcBef>
                <a:spcPts val="600"/>
              </a:spcBef>
              <a:buNone/>
              <a:defRPr sz="5900" b="0">
                <a:solidFill>
                  <a:schemeClr val="bg1"/>
                </a:solidFill>
              </a:defRPr>
            </a:lvl5pPr>
            <a:lvl6pPr marL="0" indent="0">
              <a:spcBef>
                <a:spcPts val="600"/>
              </a:spcBef>
              <a:buNone/>
              <a:defRPr sz="5900" b="0">
                <a:solidFill>
                  <a:schemeClr val="bg1"/>
                </a:solidFill>
              </a:defRPr>
            </a:lvl6pPr>
            <a:lvl7pPr marL="0" indent="0">
              <a:spcBef>
                <a:spcPts val="600"/>
              </a:spcBef>
              <a:buNone/>
              <a:defRPr sz="5900" b="0">
                <a:solidFill>
                  <a:schemeClr val="bg1"/>
                </a:solidFill>
              </a:defRPr>
            </a:lvl7pPr>
            <a:lvl8pPr>
              <a:spcBef>
                <a:spcPts val="600"/>
              </a:spcBef>
              <a:defRPr sz="5900" b="0">
                <a:solidFill>
                  <a:schemeClr val="bg1"/>
                </a:solidFill>
              </a:defRPr>
            </a:lvl8pPr>
            <a:lvl9pPr>
              <a:spcBef>
                <a:spcPts val="600"/>
              </a:spcBef>
              <a:defRPr sz="5900" b="0">
                <a:solidFill>
                  <a:schemeClr val="bg1"/>
                </a:solidFill>
              </a:defRPr>
            </a:lvl9pPr>
          </a:lstStyle>
          <a:p>
            <a:pPr lvl="0"/>
            <a:r>
              <a:rPr lang="en-GB" noProof="0" dirty="0"/>
              <a:t>0.0</a:t>
            </a:r>
          </a:p>
        </p:txBody>
      </p:sp>
      <p:sp>
        <p:nvSpPr>
          <p:cNvPr id="8" name="Title 7"/>
          <p:cNvSpPr>
            <a:spLocks noGrp="1"/>
          </p:cNvSpPr>
          <p:nvPr>
            <p:ph type="title" hasCustomPrompt="1"/>
          </p:nvPr>
        </p:nvSpPr>
        <p:spPr>
          <a:xfrm>
            <a:off x="606751" y="1654629"/>
            <a:ext cx="5169935" cy="2046513"/>
          </a:xfrm>
        </p:spPr>
        <p:txBody>
          <a:bodyPr anchor="t" anchorCtr="0"/>
          <a:lstStyle>
            <a:lvl1pPr>
              <a:defRPr sz="3700">
                <a:solidFill>
                  <a:schemeClr val="bg1"/>
                </a:solidFill>
              </a:defRPr>
            </a:lvl1pPr>
          </a:lstStyle>
          <a:p>
            <a:r>
              <a:rPr lang="en-GB" noProof="0" dirty="0"/>
              <a:t>Introduction</a:t>
            </a:r>
          </a:p>
        </p:txBody>
      </p:sp>
    </p:spTree>
    <p:extLst>
      <p:ext uri="{BB962C8B-B14F-4D97-AF65-F5344CB8AC3E}">
        <p14:creationId xmlns:p14="http://schemas.microsoft.com/office/powerpoint/2010/main" val="16101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out Quot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Picture Placeholder 15"/>
          <p:cNvSpPr>
            <a:spLocks noGrp="1"/>
          </p:cNvSpPr>
          <p:nvPr>
            <p:ph type="pic" sz="quarter" idx="13"/>
          </p:nvPr>
        </p:nvSpPr>
        <p:spPr>
          <a:xfrm>
            <a:off x="6251859" y="-2"/>
            <a:ext cx="5940141" cy="6858000"/>
          </a:xfrm>
          <a:custGeom>
            <a:avLst/>
            <a:gdLst>
              <a:gd name="connsiteX0" fmla="*/ 2935356 w 5940141"/>
              <a:gd name="connsiteY0" fmla="*/ 0 h 6858000"/>
              <a:gd name="connsiteX1" fmla="*/ 3247786 w 5940141"/>
              <a:gd name="connsiteY1" fmla="*/ 0 h 6858000"/>
              <a:gd name="connsiteX2" fmla="*/ 3247786 w 5940141"/>
              <a:gd name="connsiteY2" fmla="*/ 1 h 6858000"/>
              <a:gd name="connsiteX3" fmla="*/ 3875315 w 5940141"/>
              <a:gd name="connsiteY3" fmla="*/ 1 h 6858000"/>
              <a:gd name="connsiteX4" fmla="*/ 3875315 w 5940141"/>
              <a:gd name="connsiteY4" fmla="*/ 0 h 6858000"/>
              <a:gd name="connsiteX5" fmla="*/ 5940141 w 5940141"/>
              <a:gd name="connsiteY5" fmla="*/ 0 h 6858000"/>
              <a:gd name="connsiteX6" fmla="*/ 5940141 w 5940141"/>
              <a:gd name="connsiteY6" fmla="*/ 6858000 h 6858000"/>
              <a:gd name="connsiteX7" fmla="*/ 3294743 w 5940141"/>
              <a:gd name="connsiteY7" fmla="*/ 6858000 h 6858000"/>
              <a:gd name="connsiteX8" fmla="*/ 0 w 594014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0141" h="6858000">
                <a:moveTo>
                  <a:pt x="2935356" y="0"/>
                </a:moveTo>
                <a:lnTo>
                  <a:pt x="3247786" y="0"/>
                </a:lnTo>
                <a:lnTo>
                  <a:pt x="3247786" y="1"/>
                </a:lnTo>
                <a:lnTo>
                  <a:pt x="3875315" y="1"/>
                </a:lnTo>
                <a:lnTo>
                  <a:pt x="3875315" y="0"/>
                </a:lnTo>
                <a:lnTo>
                  <a:pt x="5940141" y="0"/>
                </a:lnTo>
                <a:lnTo>
                  <a:pt x="5940141" y="6858000"/>
                </a:lnTo>
                <a:lnTo>
                  <a:pt x="3294743" y="6858000"/>
                </a:lnTo>
                <a:lnTo>
                  <a:pt x="0" y="6858000"/>
                </a:lnTo>
                <a:close/>
              </a:path>
            </a:pathLst>
          </a:custGeom>
          <a:solidFill>
            <a:schemeClr val="bg1">
              <a:lumMod val="75000"/>
            </a:schemeClr>
          </a:solidFill>
        </p:spPr>
        <p:txBody>
          <a:bodyPr wrap="square">
            <a:noAutofit/>
          </a:bodyPr>
          <a:lstStyle>
            <a:lvl1pPr algn="r">
              <a:defRPr sz="1400">
                <a:solidFill>
                  <a:schemeClr val="bg1"/>
                </a:solidFill>
              </a:defRPr>
            </a:lvl1pPr>
          </a:lstStyle>
          <a:p>
            <a:r>
              <a:rPr lang="en-US" noProof="0"/>
              <a:t>Click icon to add picture</a:t>
            </a:r>
            <a:endParaRPr lang="en-GB" noProof="0" dirty="0"/>
          </a:p>
        </p:txBody>
      </p:sp>
      <p:sp>
        <p:nvSpPr>
          <p:cNvPr id="4" name="Date Placeholder 3"/>
          <p:cNvSpPr>
            <a:spLocks noGrp="1"/>
          </p:cNvSpPr>
          <p:nvPr>
            <p:ph type="dt" sz="half" idx="10"/>
          </p:nvPr>
        </p:nvSpPr>
        <p:spPr/>
        <p:txBody>
          <a:bodyPr/>
          <a:lstStyle/>
          <a:p>
            <a:fld id="{3C528547-B741-4F21-A9A4-C6E5F3F23F1E}" type="datetimeFigureOut">
              <a:rPr lang="en-GB" noProof="0" smtClean="0"/>
              <a:t>23/05/2021</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1199EC8A-EE7C-4347-ABEE-715CD1553C2A}" type="slidenum">
              <a:rPr lang="en-GB" noProof="0" smtClean="0"/>
              <a:t>‹#›</a:t>
            </a:fld>
            <a:endParaRPr lang="en-GB" noProof="0" dirty="0"/>
          </a:p>
        </p:txBody>
      </p:sp>
      <p:pic>
        <p:nvPicPr>
          <p:cNvPr id="7" name="Picture 6"/>
          <p:cNvPicPr>
            <a:picLocks noChangeAspect="1"/>
          </p:cNvPicPr>
          <p:nvPr userDrawn="1"/>
        </p:nvPicPr>
        <p:blipFill>
          <a:blip r:embed="rId2"/>
          <a:stretch>
            <a:fillRect/>
          </a:stretch>
        </p:blipFill>
        <p:spPr>
          <a:xfrm>
            <a:off x="677256" y="757070"/>
            <a:ext cx="582268" cy="581047"/>
          </a:xfrm>
          <a:prstGeom prst="rect">
            <a:avLst/>
          </a:prstGeom>
        </p:spPr>
      </p:pic>
      <p:sp>
        <p:nvSpPr>
          <p:cNvPr id="17" name="Text Placeholder 20"/>
          <p:cNvSpPr>
            <a:spLocks noGrp="1"/>
          </p:cNvSpPr>
          <p:nvPr>
            <p:ph type="body" sz="quarter" idx="14" hasCustomPrompt="1"/>
          </p:nvPr>
        </p:nvSpPr>
        <p:spPr>
          <a:xfrm>
            <a:off x="591426" y="2210098"/>
            <a:ext cx="5035651" cy="3500038"/>
          </a:xfrm>
        </p:spPr>
        <p:txBody>
          <a:bodyPr/>
          <a:lstStyle>
            <a:lvl1pPr>
              <a:lnSpc>
                <a:spcPct val="110000"/>
              </a:lnSpc>
              <a:spcBef>
                <a:spcPts val="600"/>
              </a:spcBef>
              <a:spcAft>
                <a:spcPts val="0"/>
              </a:spcAft>
              <a:defRPr sz="2150" b="0" baseline="0">
                <a:solidFill>
                  <a:schemeClr val="tx2"/>
                </a:solidFill>
              </a:defRPr>
            </a:lvl1pPr>
            <a:lvl2pPr>
              <a:spcAft>
                <a:spcPts val="0"/>
              </a:spcAft>
              <a:defRPr sz="1500" b="1">
                <a:solidFill>
                  <a:schemeClr val="accent1"/>
                </a:solidFill>
              </a:defRPr>
            </a:lvl2pPr>
            <a:lvl3pPr>
              <a:spcBef>
                <a:spcPts val="200"/>
              </a:spcBef>
              <a:spcAft>
                <a:spcPts val="0"/>
              </a:spcAft>
              <a:defRPr sz="1500" b="1">
                <a:solidFill>
                  <a:schemeClr val="accent1"/>
                </a:solidFill>
              </a:defRPr>
            </a:lvl3pPr>
            <a:lvl4pPr marL="0" indent="0">
              <a:spcBef>
                <a:spcPts val="600"/>
              </a:spcBef>
              <a:buNone/>
              <a:defRPr sz="1500" b="1">
                <a:solidFill>
                  <a:schemeClr val="accent1"/>
                </a:solidFill>
              </a:defRPr>
            </a:lvl4pPr>
            <a:lvl5pPr marL="0" indent="0">
              <a:spcBef>
                <a:spcPts val="600"/>
              </a:spcBef>
              <a:buNone/>
              <a:defRPr sz="1500" b="1">
                <a:solidFill>
                  <a:schemeClr val="accent1"/>
                </a:solidFill>
              </a:defRPr>
            </a:lvl5pPr>
            <a:lvl6pPr marL="0" indent="0">
              <a:spcBef>
                <a:spcPts val="600"/>
              </a:spcBef>
              <a:buNone/>
              <a:defRPr sz="1500" b="1">
                <a:solidFill>
                  <a:schemeClr val="accent1"/>
                </a:solidFill>
              </a:defRPr>
            </a:lvl6pPr>
            <a:lvl7pPr marL="0" indent="0">
              <a:spcBef>
                <a:spcPts val="600"/>
              </a:spcBef>
              <a:buNone/>
              <a:defRPr sz="1500" b="1">
                <a:solidFill>
                  <a:schemeClr val="accent1"/>
                </a:solidFill>
              </a:defRPr>
            </a:lvl7pPr>
            <a:lvl8pPr>
              <a:spcBef>
                <a:spcPts val="600"/>
              </a:spcBef>
              <a:defRPr sz="1500" b="1">
                <a:solidFill>
                  <a:schemeClr val="accent1"/>
                </a:solidFill>
              </a:defRPr>
            </a:lvl8pPr>
            <a:lvl9pPr>
              <a:spcBef>
                <a:spcPts val="600"/>
              </a:spcBef>
              <a:defRPr sz="1500" b="1">
                <a:solidFill>
                  <a:schemeClr val="accent1"/>
                </a:solidFill>
              </a:defRPr>
            </a:lvl9pPr>
          </a:lstStyle>
          <a:p>
            <a:pPr lvl="0"/>
            <a:r>
              <a:rPr lang="en-GB" noProof="0" dirty="0"/>
              <a:t>“Pull-out quote”.</a:t>
            </a:r>
          </a:p>
          <a:p>
            <a:pPr lvl="2"/>
            <a:r>
              <a:rPr lang="en-GB" noProof="0" dirty="0"/>
              <a:t>Author</a:t>
            </a:r>
          </a:p>
        </p:txBody>
      </p:sp>
    </p:spTree>
    <p:extLst>
      <p:ext uri="{BB962C8B-B14F-4D97-AF65-F5344CB8AC3E}">
        <p14:creationId xmlns:p14="http://schemas.microsoft.com/office/powerpoint/2010/main" val="3631762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751" y="418744"/>
            <a:ext cx="10895888" cy="745828"/>
          </a:xfrm>
          <a:prstGeom prst="rect">
            <a:avLst/>
          </a:prstGeom>
        </p:spPr>
        <p:txBody>
          <a:bodyPr vert="horz" lIns="91440" tIns="45720" rIns="91440" bIns="45720" rtlCol="0" anchor="b" anchorCtr="0">
            <a:noAutofit/>
          </a:bodyPr>
          <a:lstStyle/>
          <a:p>
            <a:r>
              <a:rPr lang="en-GB" noProof="0" dirty="0"/>
              <a:t>1. Slide Title Click to edit Master title style</a:t>
            </a:r>
          </a:p>
        </p:txBody>
      </p:sp>
      <p:sp>
        <p:nvSpPr>
          <p:cNvPr id="3" name="Text Placeholder 2"/>
          <p:cNvSpPr>
            <a:spLocks noGrp="1"/>
          </p:cNvSpPr>
          <p:nvPr>
            <p:ph type="body" idx="1"/>
          </p:nvPr>
        </p:nvSpPr>
        <p:spPr>
          <a:xfrm>
            <a:off x="606751" y="1692067"/>
            <a:ext cx="10895888" cy="4467804"/>
          </a:xfrm>
          <a:prstGeom prst="rect">
            <a:avLst/>
          </a:prstGeom>
        </p:spPr>
        <p:txBody>
          <a:bodyPr vert="horz" lIns="91440" tIns="45720" rIns="91440" bIns="45720" rtlCol="0">
            <a:noAutofit/>
          </a:bodyPr>
          <a:lstStyle/>
          <a:p>
            <a:pPr lvl="0"/>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p:cNvSpPr>
            <a:spLocks noGrp="1"/>
          </p:cNvSpPr>
          <p:nvPr>
            <p:ph type="dt" sz="half" idx="2"/>
          </p:nvPr>
        </p:nvSpPr>
        <p:spPr>
          <a:xfrm>
            <a:off x="4910667" y="6356350"/>
            <a:ext cx="1650998" cy="365125"/>
          </a:xfrm>
          <a:prstGeom prst="rect">
            <a:avLst/>
          </a:prstGeom>
        </p:spPr>
        <p:txBody>
          <a:bodyPr vert="horz" lIns="91440" tIns="45720" rIns="91440" bIns="45720" rtlCol="0" anchor="ctr"/>
          <a:lstStyle>
            <a:lvl1pPr algn="l">
              <a:defRPr sz="1200">
                <a:solidFill>
                  <a:schemeClr val="tx1"/>
                </a:solidFill>
              </a:defRPr>
            </a:lvl1pPr>
          </a:lstStyle>
          <a:p>
            <a:fld id="{3C528547-B741-4F21-A9A4-C6E5F3F23F1E}" type="datetimeFigureOut">
              <a:rPr lang="en-GB" noProof="0" smtClean="0"/>
              <a:pPr/>
              <a:t>23/05/2021</a:t>
            </a:fld>
            <a:endParaRPr lang="en-GB" noProof="0" dirty="0"/>
          </a:p>
        </p:txBody>
      </p:sp>
      <p:sp>
        <p:nvSpPr>
          <p:cNvPr id="5" name="Footer Placeholder 4"/>
          <p:cNvSpPr>
            <a:spLocks noGrp="1"/>
          </p:cNvSpPr>
          <p:nvPr>
            <p:ph type="ftr" sz="quarter" idx="3"/>
          </p:nvPr>
        </p:nvSpPr>
        <p:spPr>
          <a:xfrm>
            <a:off x="6561666" y="6356350"/>
            <a:ext cx="4055533" cy="365125"/>
          </a:xfrm>
          <a:prstGeom prst="rect">
            <a:avLst/>
          </a:prstGeom>
        </p:spPr>
        <p:txBody>
          <a:bodyPr vert="horz" lIns="91440" tIns="45720" rIns="91440" bIns="45720" rtlCol="0" anchor="ctr"/>
          <a:lstStyle>
            <a:lvl1pPr algn="l">
              <a:defRPr sz="1200">
                <a:solidFill>
                  <a:schemeClr val="tx1"/>
                </a:solidFill>
              </a:defRPr>
            </a:lvl1pPr>
          </a:lstStyle>
          <a:p>
            <a:endParaRPr lang="en-GB" noProof="0" dirty="0"/>
          </a:p>
        </p:txBody>
      </p:sp>
      <p:sp>
        <p:nvSpPr>
          <p:cNvPr id="6" name="Slide Number Placeholder 5"/>
          <p:cNvSpPr>
            <a:spLocks noGrp="1"/>
          </p:cNvSpPr>
          <p:nvPr>
            <p:ph type="sldNum" sz="quarter" idx="4"/>
          </p:nvPr>
        </p:nvSpPr>
        <p:spPr>
          <a:xfrm>
            <a:off x="10617200" y="6356350"/>
            <a:ext cx="965200" cy="365125"/>
          </a:xfrm>
          <a:prstGeom prst="rect">
            <a:avLst/>
          </a:prstGeom>
        </p:spPr>
        <p:txBody>
          <a:bodyPr vert="horz" lIns="91440" tIns="45720" rIns="91440" bIns="45720" rtlCol="0" anchor="ctr"/>
          <a:lstStyle>
            <a:lvl1pPr algn="r">
              <a:defRPr sz="1200">
                <a:solidFill>
                  <a:schemeClr val="tx1"/>
                </a:solidFill>
              </a:defRPr>
            </a:lvl1pPr>
          </a:lstStyle>
          <a:p>
            <a:fld id="{1199EC8A-EE7C-4347-ABEE-715CD1553C2A}" type="slidenum">
              <a:rPr lang="en-GB" noProof="0" smtClean="0"/>
              <a:pPr/>
              <a:t>‹#›</a:t>
            </a:fld>
            <a:endParaRPr lang="en-GB" noProof="0" dirty="0"/>
          </a:p>
        </p:txBody>
      </p:sp>
      <p:cxnSp>
        <p:nvCxnSpPr>
          <p:cNvPr id="9" name="Straight Connector 8"/>
          <p:cNvCxnSpPr/>
          <p:nvPr userDrawn="1"/>
        </p:nvCxnSpPr>
        <p:spPr>
          <a:xfrm>
            <a:off x="692209" y="1333144"/>
            <a:ext cx="10801884"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1368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77" r:id="rId5"/>
    <p:sldLayoutId id="2147483678" r:id="rId6"/>
    <p:sldLayoutId id="2147483679" r:id="rId7"/>
    <p:sldLayoutId id="2147483680" r:id="rId8"/>
    <p:sldLayoutId id="2147483662" r:id="rId9"/>
    <p:sldLayoutId id="2147483663" r:id="rId10"/>
    <p:sldLayoutId id="2147483664" r:id="rId11"/>
    <p:sldLayoutId id="2147483650" r:id="rId12"/>
    <p:sldLayoutId id="2147483665" r:id="rId13"/>
    <p:sldLayoutId id="2147483676"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81" r:id="rId24"/>
    <p:sldLayoutId id="2147483675" r:id="rId25"/>
  </p:sldLayoutIdLs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1000"/>
        </a:spcAft>
        <a:buFont typeface="Arial" panose="020B0604020202020204" pitchFamily="34" charset="0"/>
        <a:buNone/>
        <a:defRPr sz="2100" kern="1200" baseline="0">
          <a:solidFill>
            <a:schemeClr val="tx2"/>
          </a:solidFill>
          <a:latin typeface="+mn-lt"/>
          <a:ea typeface="+mn-ea"/>
          <a:cs typeface="+mn-cs"/>
        </a:defRPr>
      </a:lvl1pPr>
      <a:lvl2pPr marL="0" indent="0" algn="l" defTabSz="914400" rtl="0" eaLnBrk="1" latinLnBrk="0" hangingPunct="1">
        <a:lnSpc>
          <a:spcPct val="100000"/>
        </a:lnSpc>
        <a:spcBef>
          <a:spcPts val="600"/>
        </a:spcBef>
        <a:spcAft>
          <a:spcPts val="0"/>
        </a:spcAft>
        <a:buFont typeface="Arial" panose="020B0604020202020204" pitchFamily="34" charset="0"/>
        <a:buNone/>
        <a:defRPr sz="1700" kern="1200">
          <a:solidFill>
            <a:schemeClr val="tx2"/>
          </a:solidFill>
          <a:latin typeface="+mn-lt"/>
          <a:ea typeface="+mn-ea"/>
          <a:cs typeface="+mn-cs"/>
        </a:defRPr>
      </a:lvl2pPr>
      <a:lvl3pPr marL="0" indent="0" algn="l" defTabSz="914400" rtl="0" eaLnBrk="1" latinLnBrk="0" hangingPunct="1">
        <a:lnSpc>
          <a:spcPct val="100000"/>
        </a:lnSpc>
        <a:spcBef>
          <a:spcPts val="600"/>
        </a:spcBef>
        <a:spcAft>
          <a:spcPts val="0"/>
        </a:spcAft>
        <a:buFont typeface="Arial" panose="020B0604020202020204" pitchFamily="34" charset="0"/>
        <a:buNone/>
        <a:defRPr sz="1700" b="1" kern="1200">
          <a:solidFill>
            <a:schemeClr val="tx2"/>
          </a:solidFill>
          <a:latin typeface="+mn-lt"/>
          <a:ea typeface="+mn-ea"/>
          <a:cs typeface="+mn-cs"/>
        </a:defRPr>
      </a:lvl3pPr>
      <a:lvl4pPr marL="288000" indent="-288000" algn="l" defTabSz="914400" rtl="0" eaLnBrk="1" latinLnBrk="0" hangingPunct="1">
        <a:lnSpc>
          <a:spcPct val="100000"/>
        </a:lnSpc>
        <a:spcBef>
          <a:spcPts val="600"/>
        </a:spcBef>
        <a:buFont typeface="Arial" panose="020B0604020202020204" pitchFamily="34" charset="0"/>
        <a:buChar char="•"/>
        <a:defRPr sz="2400" b="1" kern="1200">
          <a:solidFill>
            <a:schemeClr val="tx2"/>
          </a:solidFill>
          <a:latin typeface="+mn-lt"/>
          <a:ea typeface="+mn-ea"/>
          <a:cs typeface="+mn-cs"/>
        </a:defRPr>
      </a:lvl4pPr>
      <a:lvl5pPr marL="720000" indent="-288000" algn="l" defTabSz="914400" rtl="0" eaLnBrk="1" latinLnBrk="0" hangingPunct="1">
        <a:lnSpc>
          <a:spcPct val="100000"/>
        </a:lnSpc>
        <a:spcBef>
          <a:spcPts val="600"/>
        </a:spcBef>
        <a:buFont typeface="Arial" panose="020B0604020202020204" pitchFamily="34" charset="0"/>
        <a:buChar char="•"/>
        <a:defRPr sz="2100" kern="1200">
          <a:solidFill>
            <a:schemeClr val="tx2"/>
          </a:solidFill>
          <a:latin typeface="+mn-lt"/>
          <a:ea typeface="+mn-ea"/>
          <a:cs typeface="+mn-cs"/>
        </a:defRPr>
      </a:lvl5pPr>
      <a:lvl6pPr marL="1152000" indent="-288000" algn="l" defTabSz="914400" rtl="0" eaLnBrk="1" latinLnBrk="0" hangingPunct="1">
        <a:lnSpc>
          <a:spcPct val="100000"/>
        </a:lnSpc>
        <a:spcBef>
          <a:spcPts val="600"/>
        </a:spcBef>
        <a:buFont typeface="Arial" panose="020B0604020202020204" pitchFamily="34" charset="0"/>
        <a:buChar char="•"/>
        <a:defRPr sz="1800" kern="1200" baseline="0">
          <a:solidFill>
            <a:schemeClr val="tx2"/>
          </a:solidFill>
          <a:latin typeface="+mn-lt"/>
          <a:ea typeface="+mn-ea"/>
          <a:cs typeface="+mn-cs"/>
        </a:defRPr>
      </a:lvl6pPr>
      <a:lvl7pPr marL="1584000" indent="-288000" algn="l" defTabSz="914400" rtl="0" eaLnBrk="1" latinLnBrk="0" hangingPunct="1">
        <a:lnSpc>
          <a:spcPct val="100000"/>
        </a:lnSpc>
        <a:spcBef>
          <a:spcPts val="600"/>
        </a:spcBef>
        <a:buFont typeface="Arial" panose="020B0604020202020204" pitchFamily="34" charset="0"/>
        <a:buChar char="•"/>
        <a:defRPr sz="1600" kern="1200">
          <a:solidFill>
            <a:schemeClr val="tx2"/>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700" kern="1200">
          <a:solidFill>
            <a:schemeClr val="tx2"/>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7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n-csn-assets.s3.amazonaws.com/resources/files/000/000/050/original/Budget_Advocacy-_Nutrition_Handbook.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mnch/media/news/2012/201205_health_sector_budget_advocacy.pdf" TargetMode="External"/><Relationship Id="rId2" Type="http://schemas.openxmlformats.org/officeDocument/2006/relationships/hyperlink" Target="https://www.who.int/health_financing/topics/budgeting-in-health/classification-systems/en/" TargetMode="External"/><Relationship Id="rId1" Type="http://schemas.openxmlformats.org/officeDocument/2006/relationships/slideLayout" Target="../slideLayouts/slideLayout12.xml"/><Relationship Id="rId6" Type="http://schemas.openxmlformats.org/officeDocument/2006/relationships/hyperlink" Target="https://blog-pfm.imf.org/files/fad-technical-manual-6.pdf" TargetMode="External"/><Relationship Id="rId5" Type="http://schemas.openxmlformats.org/officeDocument/2006/relationships/hyperlink" Target="https://researchonline.lshtm.ac.uk/id/eprint/2760470/2/Purchasing%20brief.pdf" TargetMode="External"/><Relationship Id="rId4" Type="http://schemas.openxmlformats.org/officeDocument/2006/relationships/hyperlink" Target="http://sun-csn-assets.s3.amazonaws.com/resources/files/000/000/050/original/Budget_Advocacy-_Nutrition_Handbook.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blog-pfm.imf.org/files/fad-technical-manual-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436" r="20436"/>
          <a:stretch/>
        </p:blipFill>
        <p:spPr>
          <a:xfrm>
            <a:off x="6118412" y="-1"/>
            <a:ext cx="6073588" cy="6858000"/>
          </a:xfrm>
        </p:spPr>
      </p:pic>
      <p:sp>
        <p:nvSpPr>
          <p:cNvPr id="6" name="Title 5">
            <a:extLst>
              <a:ext uri="{FF2B5EF4-FFF2-40B4-BE49-F238E27FC236}">
                <a16:creationId xmlns:a16="http://schemas.microsoft.com/office/drawing/2014/main" id="{6E3C0F4E-DCAE-4239-8B30-89A0D7A5A239}"/>
              </a:ext>
            </a:extLst>
          </p:cNvPr>
          <p:cNvSpPr>
            <a:spLocks noGrp="1"/>
          </p:cNvSpPr>
          <p:nvPr>
            <p:ph type="ctrTitle"/>
          </p:nvPr>
        </p:nvSpPr>
        <p:spPr>
          <a:xfrm>
            <a:off x="578498" y="3483429"/>
            <a:ext cx="6511619" cy="563566"/>
          </a:xfrm>
        </p:spPr>
        <p:txBody>
          <a:bodyPr/>
          <a:lstStyle/>
          <a:p>
            <a:r>
              <a:rPr lang="en-AU" dirty="0"/>
              <a:t>What does a health budget look like and how can we read it?</a:t>
            </a:r>
          </a:p>
        </p:txBody>
      </p:sp>
      <p:sp>
        <p:nvSpPr>
          <p:cNvPr id="9" name="Subtitle 8"/>
          <p:cNvSpPr>
            <a:spLocks noGrp="1"/>
          </p:cNvSpPr>
          <p:nvPr>
            <p:ph type="subTitle" idx="1"/>
          </p:nvPr>
        </p:nvSpPr>
        <p:spPr>
          <a:xfrm>
            <a:off x="578498" y="5557715"/>
            <a:ext cx="4794349" cy="798636"/>
          </a:xfrm>
        </p:spPr>
        <p:txBody>
          <a:bodyPr lIns="72000"/>
          <a:lstStyle/>
          <a:p>
            <a:pPr marL="54000" indent="-54000"/>
            <a:r>
              <a:rPr lang="en-GB" dirty="0"/>
              <a:t>“We unite and support the cancer community to reduce the global cancer burden, to promote greater equity, and to ensure that cancer control continues to be a priority in the world health and development agenda.”</a:t>
            </a:r>
          </a:p>
        </p:txBody>
      </p:sp>
      <p:sp>
        <p:nvSpPr>
          <p:cNvPr id="7" name="Title 5">
            <a:extLst>
              <a:ext uri="{FF2B5EF4-FFF2-40B4-BE49-F238E27FC236}">
                <a16:creationId xmlns:a16="http://schemas.microsoft.com/office/drawing/2014/main" id="{23124B16-AB51-4FFA-8F87-7B0C8D9C04B8}"/>
              </a:ext>
            </a:extLst>
          </p:cNvPr>
          <p:cNvSpPr txBox="1">
            <a:spLocks/>
          </p:cNvSpPr>
          <p:nvPr/>
        </p:nvSpPr>
        <p:spPr>
          <a:xfrm>
            <a:off x="578497" y="4607148"/>
            <a:ext cx="6511619" cy="563566"/>
          </a:xfrm>
          <a:prstGeom prst="rect">
            <a:avLst/>
          </a:prstGeom>
        </p:spPr>
        <p:txBody>
          <a:bodyPr vert="horz" lIns="91440" tIns="45720" rIns="91440" bIns="18000" rtlCol="0" anchor="b"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ct val="114000"/>
              </a:lnSpc>
            </a:pPr>
            <a:r>
              <a:rPr lang="en-AU" sz="1600" dirty="0"/>
              <a:t>UICC Master Course on UHC and Financing for cancer control Module 1, Webinar 3</a:t>
            </a:r>
            <a:endParaRPr lang="en-AU" dirty="0"/>
          </a:p>
        </p:txBody>
      </p:sp>
    </p:spTree>
    <p:extLst>
      <p:ext uri="{BB962C8B-B14F-4D97-AF65-F5344CB8AC3E}">
        <p14:creationId xmlns:p14="http://schemas.microsoft.com/office/powerpoint/2010/main" val="413170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AC45-C43D-4B9F-B367-12989A1EB82A}"/>
              </a:ext>
            </a:extLst>
          </p:cNvPr>
          <p:cNvSpPr>
            <a:spLocks noGrp="1"/>
          </p:cNvSpPr>
          <p:nvPr>
            <p:ph type="title"/>
          </p:nvPr>
        </p:nvSpPr>
        <p:spPr/>
        <p:txBody>
          <a:bodyPr/>
          <a:lstStyle/>
          <a:p>
            <a:r>
              <a:rPr lang="en-GB" dirty="0"/>
              <a:t>Budget analysis</a:t>
            </a:r>
          </a:p>
        </p:txBody>
      </p:sp>
      <p:sp>
        <p:nvSpPr>
          <p:cNvPr id="3" name="Text Placeholder 2">
            <a:extLst>
              <a:ext uri="{FF2B5EF4-FFF2-40B4-BE49-F238E27FC236}">
                <a16:creationId xmlns:a16="http://schemas.microsoft.com/office/drawing/2014/main" id="{5CF48818-93BA-41B4-AA6E-93BD91962B3A}"/>
              </a:ext>
            </a:extLst>
          </p:cNvPr>
          <p:cNvSpPr>
            <a:spLocks noGrp="1"/>
          </p:cNvSpPr>
          <p:nvPr>
            <p:ph type="body" sz="quarter" idx="20"/>
          </p:nvPr>
        </p:nvSpPr>
        <p:spPr>
          <a:xfrm>
            <a:off x="606751" y="1924783"/>
            <a:ext cx="5279219" cy="3982488"/>
          </a:xfrm>
        </p:spPr>
        <p:txBody>
          <a:bodyPr/>
          <a:lstStyle/>
          <a:p>
            <a:r>
              <a:rPr lang="en-GB" b="0" dirty="0">
                <a:solidFill>
                  <a:schemeClr val="tx1">
                    <a:lumMod val="90000"/>
                    <a:lumOff val="10000"/>
                  </a:schemeClr>
                </a:solidFill>
              </a:rPr>
              <a:t>Coding and classification will enable you to gather high-level overview. </a:t>
            </a:r>
          </a:p>
          <a:p>
            <a:endParaRPr lang="en-GB" b="0" dirty="0">
              <a:solidFill>
                <a:schemeClr val="tx1">
                  <a:lumMod val="90000"/>
                  <a:lumOff val="10000"/>
                </a:schemeClr>
              </a:solidFill>
            </a:endParaRPr>
          </a:p>
          <a:p>
            <a:r>
              <a:rPr lang="en-GB" b="0" dirty="0">
                <a:solidFill>
                  <a:schemeClr val="tx1">
                    <a:lumMod val="90000"/>
                    <a:lumOff val="10000"/>
                  </a:schemeClr>
                </a:solidFill>
              </a:rPr>
              <a:t>Potential to do more complex and in-depth analysis of budgets and implications for cancer control (or other issue) where resources exist. </a:t>
            </a:r>
          </a:p>
          <a:p>
            <a:endParaRPr lang="en-GB" b="0" dirty="0">
              <a:solidFill>
                <a:schemeClr val="tx1">
                  <a:lumMod val="90000"/>
                  <a:lumOff val="10000"/>
                </a:schemeClr>
              </a:solidFill>
            </a:endParaRPr>
          </a:p>
          <a:p>
            <a:r>
              <a:rPr lang="en-GB" b="0" dirty="0">
                <a:solidFill>
                  <a:schemeClr val="tx1">
                    <a:lumMod val="90000"/>
                    <a:lumOff val="10000"/>
                  </a:schemeClr>
                </a:solidFill>
              </a:rPr>
              <a:t>Multiple methodologies available depending on issues being analysed, scope of the study etc. but likely key steps for an advocacy-focused budget analysis included: </a:t>
            </a:r>
          </a:p>
        </p:txBody>
      </p:sp>
      <p:graphicFrame>
        <p:nvGraphicFramePr>
          <p:cNvPr id="5" name="Diagram 4">
            <a:extLst>
              <a:ext uri="{FF2B5EF4-FFF2-40B4-BE49-F238E27FC236}">
                <a16:creationId xmlns:a16="http://schemas.microsoft.com/office/drawing/2014/main" id="{4B65A998-68A8-4593-B9BC-896C540030FB}"/>
              </a:ext>
            </a:extLst>
          </p:cNvPr>
          <p:cNvGraphicFramePr/>
          <p:nvPr>
            <p:extLst>
              <p:ext uri="{D42A27DB-BD31-4B8C-83A1-F6EECF244321}">
                <p14:modId xmlns:p14="http://schemas.microsoft.com/office/powerpoint/2010/main" val="1415345837"/>
              </p:ext>
            </p:extLst>
          </p:nvPr>
        </p:nvGraphicFramePr>
        <p:xfrm>
          <a:off x="6260406" y="1349479"/>
          <a:ext cx="5242233" cy="4647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CCB55EF-3DC7-40FE-8350-9D199AEACC74}"/>
              </a:ext>
            </a:extLst>
          </p:cNvPr>
          <p:cNvSpPr txBox="1"/>
          <p:nvPr/>
        </p:nvSpPr>
        <p:spPr>
          <a:xfrm>
            <a:off x="5051933" y="6342160"/>
            <a:ext cx="6450705" cy="507831"/>
          </a:xfrm>
          <a:prstGeom prst="rect">
            <a:avLst/>
          </a:prstGeom>
          <a:noFill/>
        </p:spPr>
        <p:txBody>
          <a:bodyPr wrap="square" rtlCol="0">
            <a:spAutoFit/>
          </a:bodyPr>
          <a:lstStyle/>
          <a:p>
            <a:pPr algn="r"/>
            <a:r>
              <a:rPr lang="en-GB" sz="900" dirty="0"/>
              <a:t>Graphic adapted from: </a:t>
            </a:r>
            <a:r>
              <a:rPr lang="en-GB" sz="900" dirty="0">
                <a:solidFill>
                  <a:schemeClr val="tx1"/>
                </a:solidFill>
                <a:effectLst/>
                <a:latin typeface="Arial" panose="020B0604020202020204" pitchFamily="34" charset="0"/>
                <a:ea typeface="Arial" panose="020B0604020202020204" pitchFamily="34" charset="0"/>
                <a:cs typeface="Arial" panose="020B0604020202020204" pitchFamily="34" charset="0"/>
              </a:rPr>
              <a:t>Nutrition budget advocacy (Action Against Hunger, Save the Children &amp; SUN network): </a:t>
            </a:r>
            <a:br>
              <a:rPr lang="en-GB" sz="900" dirty="0">
                <a:solidFill>
                  <a:schemeClr val="tx1"/>
                </a:solidFill>
                <a:effectLst/>
                <a:latin typeface="Arial" panose="020B0604020202020204" pitchFamily="34" charset="0"/>
                <a:ea typeface="Arial" panose="020B0604020202020204" pitchFamily="34" charset="0"/>
                <a:cs typeface="Arial" panose="020B0604020202020204" pitchFamily="34" charset="0"/>
              </a:rPr>
            </a:br>
            <a:r>
              <a:rPr lang="en-GB" sz="900" u="sng" dirty="0">
                <a:solidFill>
                  <a:schemeClr val="tx1"/>
                </a:solidFill>
                <a:effectLst/>
                <a:latin typeface="Arial" panose="020B0604020202020204" pitchFamily="34" charset="0"/>
                <a:ea typeface="Arial" panose="020B0604020202020204" pitchFamily="34" charset="0"/>
                <a:cs typeface="Arial" panose="020B0604020202020204" pitchFamily="34" charset="0"/>
                <a:hlinkClick r:id="rId8"/>
              </a:rPr>
              <a:t>http://sun-csn-assets.s3.amazonaws.com/resources/files/000/000/050/original/Budget_Advocacy-_Nutrition_Handbook.pdf</a:t>
            </a:r>
            <a:r>
              <a:rPr lang="en-GB" sz="900" u="sng"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endParaRPr lang="en-GB" sz="9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endParaRPr lang="en-GB" sz="900" dirty="0"/>
          </a:p>
        </p:txBody>
      </p:sp>
    </p:spTree>
    <p:extLst>
      <p:ext uri="{BB962C8B-B14F-4D97-AF65-F5344CB8AC3E}">
        <p14:creationId xmlns:p14="http://schemas.microsoft.com/office/powerpoint/2010/main" val="79188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5FE81D-0314-46BD-956F-F7438B9F4F7D}"/>
              </a:ext>
            </a:extLst>
          </p:cNvPr>
          <p:cNvSpPr>
            <a:spLocks noGrp="1"/>
          </p:cNvSpPr>
          <p:nvPr>
            <p:ph type="title"/>
          </p:nvPr>
        </p:nvSpPr>
        <p:spPr/>
        <p:txBody>
          <a:bodyPr/>
          <a:lstStyle/>
          <a:p>
            <a:r>
              <a:rPr lang="en-GB" dirty="0"/>
              <a:t>Key messages</a:t>
            </a:r>
          </a:p>
        </p:txBody>
      </p:sp>
      <p:sp>
        <p:nvSpPr>
          <p:cNvPr id="7" name="TextBox 6">
            <a:extLst>
              <a:ext uri="{FF2B5EF4-FFF2-40B4-BE49-F238E27FC236}">
                <a16:creationId xmlns:a16="http://schemas.microsoft.com/office/drawing/2014/main" id="{3A0A8158-A592-4A21-9352-503A0A598F99}"/>
              </a:ext>
            </a:extLst>
          </p:cNvPr>
          <p:cNvSpPr txBox="1"/>
          <p:nvPr/>
        </p:nvSpPr>
        <p:spPr>
          <a:xfrm>
            <a:off x="3826329" y="1562100"/>
            <a:ext cx="7919357" cy="4832733"/>
          </a:xfrm>
          <a:prstGeom prst="rect">
            <a:avLst/>
          </a:prstGeom>
          <a:noFill/>
        </p:spPr>
        <p:txBody>
          <a:bodyPr wrap="square" rtlCol="0">
            <a:spAutoFit/>
          </a:bodyPr>
          <a:lstStyle/>
          <a:p>
            <a:pPr marL="342900" lvl="0" indent="-342900">
              <a:lnSpc>
                <a:spcPct val="115000"/>
              </a:lnSpc>
              <a:spcBef>
                <a:spcPts val="600"/>
              </a:spcBef>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Budgets classification involves the grouping of revenue and expenses by type, programme, function etc. it helps us to identify types of spending in the budget</a:t>
            </a:r>
          </a:p>
          <a:p>
            <a:pPr marL="342900" lvl="0" indent="-342900">
              <a:lnSpc>
                <a:spcPct val="115000"/>
              </a:lnSpc>
              <a:spcBef>
                <a:spcPts val="600"/>
              </a:spcBef>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Budget coding assigns a unique identified to each budget line to support governments and stakeholders like CSOs to track and understand how funds are being assigned </a:t>
            </a:r>
          </a:p>
          <a:p>
            <a:pPr marL="342900" lvl="0" indent="-342900">
              <a:lnSpc>
                <a:spcPct val="115000"/>
              </a:lnSpc>
              <a:spcBef>
                <a:spcPts val="600"/>
              </a:spcBef>
              <a:spcAft>
                <a:spcPts val="6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Arial" panose="020B0604020202020204" pitchFamily="34" charset="0"/>
              </a:rPr>
              <a:t>Each national budget may be classified and coded in a slightly different way so it is valuable to get familiar with how your country approaches these </a:t>
            </a:r>
          </a:p>
          <a:p>
            <a:pPr marL="342900" lvl="0" indent="-342900">
              <a:lnSpc>
                <a:spcPct val="115000"/>
              </a:lnSpc>
              <a:spcBef>
                <a:spcPts val="600"/>
              </a:spcBef>
              <a:spcAft>
                <a:spcPts val="600"/>
              </a:spcAft>
              <a:buFont typeface="Symbol" panose="05050102010706020507" pitchFamily="18" charset="2"/>
              <a:buChar char=""/>
            </a:pPr>
            <a:r>
              <a:rPr lang="en-GB" dirty="0">
                <a:latin typeface="Arial" panose="020B0604020202020204" pitchFamily="34" charset="0"/>
                <a:ea typeface="Arial" panose="020B0604020202020204" pitchFamily="34" charset="0"/>
                <a:cs typeface="Arial" panose="020B0604020202020204" pitchFamily="34" charset="0"/>
              </a:rPr>
              <a:t>‘Reading’ budgets is a process of drawing together data from different relevant lines to understand how much, where and how revenues are being invested in cancer services. This is </a:t>
            </a:r>
            <a:r>
              <a:rPr lang="en-GB" dirty="0">
                <a:latin typeface="Arial" panose="020B0604020202020204" pitchFamily="34" charset="0"/>
                <a:cs typeface="Arial" panose="020B0604020202020204" pitchFamily="34" charset="0"/>
              </a:rPr>
              <a:t>valuable to help you shape your advocacy work to ensure the most effective use of resources, or increase the investment based. </a:t>
            </a:r>
            <a:endParaRPr lang="en-GB" dirty="0"/>
          </a:p>
        </p:txBody>
      </p:sp>
    </p:spTree>
    <p:extLst>
      <p:ext uri="{BB962C8B-B14F-4D97-AF65-F5344CB8AC3E}">
        <p14:creationId xmlns:p14="http://schemas.microsoft.com/office/powerpoint/2010/main" val="72767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4D94-7504-4435-AF4D-ACD52087F19C}"/>
              </a:ext>
            </a:extLst>
          </p:cNvPr>
          <p:cNvSpPr>
            <a:spLocks noGrp="1"/>
          </p:cNvSpPr>
          <p:nvPr>
            <p:ph type="title"/>
          </p:nvPr>
        </p:nvSpPr>
        <p:spPr/>
        <p:txBody>
          <a:bodyPr/>
          <a:lstStyle/>
          <a:p>
            <a:r>
              <a:rPr lang="en-GB" dirty="0"/>
              <a:t>Resources </a:t>
            </a:r>
          </a:p>
        </p:txBody>
      </p:sp>
      <p:sp>
        <p:nvSpPr>
          <p:cNvPr id="3" name="Content Placeholder 2">
            <a:extLst>
              <a:ext uri="{FF2B5EF4-FFF2-40B4-BE49-F238E27FC236}">
                <a16:creationId xmlns:a16="http://schemas.microsoft.com/office/drawing/2014/main" id="{B7CAB736-6B0B-4CF8-9823-37AAB0F0791F}"/>
              </a:ext>
            </a:extLst>
          </p:cNvPr>
          <p:cNvSpPr>
            <a:spLocks noGrp="1"/>
          </p:cNvSpPr>
          <p:nvPr>
            <p:ph idx="1"/>
          </p:nvPr>
        </p:nvSpPr>
        <p:spPr>
          <a:xfrm>
            <a:off x="606751" y="1588653"/>
            <a:ext cx="10895888" cy="5008090"/>
          </a:xfrm>
        </p:spPr>
        <p:txBody>
          <a:bodyPr/>
          <a:lstStyle/>
          <a:p>
            <a:pPr>
              <a:spcBef>
                <a:spcPts val="600"/>
              </a:spcBef>
            </a:pPr>
            <a:r>
              <a:rPr lang="en-GB" sz="1400" dirty="0">
                <a:solidFill>
                  <a:schemeClr val="tx1"/>
                </a:solidFill>
                <a:latin typeface="Arial" panose="020B0604020202020204" pitchFamily="34" charset="0"/>
                <a:cs typeface="Arial" panose="020B0604020202020204" pitchFamily="34" charset="0"/>
              </a:rPr>
              <a:t>Some of the resources and papers used in this presentation: </a:t>
            </a:r>
          </a:p>
          <a:p>
            <a:pPr marL="285750" lvl="0" indent="-285750">
              <a:lnSpc>
                <a:spcPct val="115000"/>
              </a:lnSpc>
              <a:spcBef>
                <a:spcPts val="600"/>
              </a:spcBef>
              <a:buFont typeface="Arial" panose="020B0604020202020204" pitchFamily="34" charset="0"/>
              <a:buChar char="•"/>
            </a:pP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rPr>
              <a:t>Strategizing national health in the 21</a:t>
            </a:r>
            <a:r>
              <a:rPr lang="en-GB" sz="1400" baseline="30000" dirty="0">
                <a:solidFill>
                  <a:schemeClr val="tx1"/>
                </a:solidFill>
                <a:latin typeface="Arial" panose="020B0604020202020204" pitchFamily="34" charset="0"/>
                <a:ea typeface="Arial" panose="020B0604020202020204" pitchFamily="34" charset="0"/>
                <a:cs typeface="Arial" panose="020B0604020202020204" pitchFamily="34" charset="0"/>
              </a:rPr>
              <a:t>st</a:t>
            </a: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rPr>
              <a:t> Century: a handbook. Chapter 8: Budgeting for health (WHO, 2016) https://apps.who.int/iris/bitstream/handle/10665/250221/978924154974-chapter8-eng.pdf?sequence=11&amp;ua=1#:~:text=A%20health%20budget%20is%20the,involved%20in%20health%2Drelated%20activities.&amp;text=This%20is%20centrally%20important%20to,translate%20into%20expanded%20health%20coverage  </a:t>
            </a:r>
          </a:p>
          <a:p>
            <a:pPr marL="285750" lvl="0" indent="-285750">
              <a:lnSpc>
                <a:spcPct val="115000"/>
              </a:lnSpc>
              <a:spcBef>
                <a:spcPts val="600"/>
              </a:spcBef>
              <a:buFont typeface="Arial" panose="020B0604020202020204" pitchFamily="34" charset="0"/>
              <a:buChar char="•"/>
            </a:pP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rPr>
              <a:t>Health budget classification system: what it is and why it matters (WHO</a:t>
            </a:r>
            <a:r>
              <a:rPr lang="en-GB" sz="1400" dirty="0">
                <a:solidFill>
                  <a:schemeClr val="tx1"/>
                </a:solidFill>
                <a:latin typeface="Arial" panose="020B0604020202020204" pitchFamily="34" charset="0"/>
                <a:cs typeface="Arial" panose="020B0604020202020204" pitchFamily="34" charset="0"/>
              </a:rPr>
              <a:t>) </a:t>
            </a:r>
            <a:r>
              <a:rPr lang="en-GB" sz="1400" dirty="0">
                <a:solidFill>
                  <a:schemeClr val="tx1"/>
                </a:solidFill>
                <a:latin typeface="Arial" panose="020B0604020202020204" pitchFamily="34" charset="0"/>
                <a:cs typeface="Arial" panose="020B0604020202020204" pitchFamily="34" charset="0"/>
                <a:hlinkClick r:id="rId2"/>
              </a:rPr>
              <a:t>https://www.who.int/health_financing/topics/budgeting-in-health/classification-systems/en/</a:t>
            </a:r>
            <a:r>
              <a:rPr lang="en-GB" sz="1400" dirty="0">
                <a:solidFill>
                  <a:schemeClr val="tx1"/>
                </a:solidFill>
                <a:latin typeface="Arial" panose="020B0604020202020204" pitchFamily="34" charset="0"/>
                <a:cs typeface="Arial" panose="020B0604020202020204" pitchFamily="34" charset="0"/>
              </a:rPr>
              <a:t> </a:t>
            </a:r>
          </a:p>
          <a:p>
            <a:pPr marL="285750" lvl="0" indent="-285750">
              <a:lnSpc>
                <a:spcPct val="115000"/>
              </a:lnSpc>
              <a:spcBef>
                <a:spcPts val="600"/>
              </a:spcBef>
              <a:buFont typeface="Arial" panose="020B0604020202020204" pitchFamily="34" charset="0"/>
              <a:buChar char="•"/>
            </a:pP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rPr>
              <a:t>Health sector budget advocacy (</a:t>
            </a:r>
            <a:r>
              <a:rPr lang="en-GB" sz="1400" dirty="0">
                <a:solidFill>
                  <a:schemeClr val="tx1"/>
                </a:solidFill>
                <a:effectLst/>
                <a:latin typeface="Arial" panose="020B0604020202020204" pitchFamily="34" charset="0"/>
                <a:ea typeface="Arial" panose="020B0604020202020204" pitchFamily="34" charset="0"/>
                <a:cs typeface="Arial" panose="020B0604020202020204" pitchFamily="34" charset="0"/>
              </a:rPr>
              <a:t>Save the Children): </a:t>
            </a:r>
            <a:r>
              <a:rPr lang="en-GB" sz="1400" u="sng" dirty="0">
                <a:solidFill>
                  <a:schemeClr val="tx1"/>
                </a:solidFill>
                <a:effectLst/>
                <a:latin typeface="Arial" panose="020B0604020202020204" pitchFamily="34" charset="0"/>
                <a:ea typeface="Arial" panose="020B0604020202020204" pitchFamily="34" charset="0"/>
                <a:cs typeface="Arial" panose="020B0604020202020204" pitchFamily="34" charset="0"/>
                <a:hlinkClick r:id="rId3"/>
              </a:rPr>
              <a:t>https://www.who.int/pmnch/media/news/2012/201205_health_sector_budget_advocacy.pdf</a:t>
            </a:r>
            <a:r>
              <a:rPr lang="en-GB" sz="1400" u="sng"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p>
          <a:p>
            <a:pPr marL="285750" lvl="0" indent="-285750">
              <a:lnSpc>
                <a:spcPct val="115000"/>
              </a:lnSpc>
              <a:spcBef>
                <a:spcPts val="600"/>
              </a:spcBef>
              <a:buFont typeface="Arial" panose="020B0604020202020204" pitchFamily="34" charset="0"/>
              <a:buChar char="•"/>
            </a:pPr>
            <a:r>
              <a:rPr lang="en-GB" sz="1400" dirty="0">
                <a:solidFill>
                  <a:schemeClr val="tx1"/>
                </a:solidFill>
                <a:effectLst/>
                <a:latin typeface="Arial" panose="020B0604020202020204" pitchFamily="34" charset="0"/>
                <a:ea typeface="Arial" panose="020B0604020202020204" pitchFamily="34" charset="0"/>
                <a:cs typeface="Arial" panose="020B0604020202020204" pitchFamily="34" charset="0"/>
              </a:rPr>
              <a:t>Nutrition budget advocacy (Action Against Hunger, Save the Children &amp; SUN network): </a:t>
            </a:r>
            <a:r>
              <a:rPr lang="en-GB" sz="1400" u="sng" dirty="0">
                <a:solidFill>
                  <a:schemeClr val="tx1"/>
                </a:solidFill>
                <a:effectLst/>
                <a:latin typeface="Arial" panose="020B0604020202020204" pitchFamily="34" charset="0"/>
                <a:ea typeface="Arial" panose="020B0604020202020204" pitchFamily="34" charset="0"/>
                <a:cs typeface="Arial" panose="020B0604020202020204" pitchFamily="34" charset="0"/>
                <a:hlinkClick r:id="rId4"/>
              </a:rPr>
              <a:t>http://sun-csn-assets.s3.amazonaws.com/resources/files/000/000/050/original/Budget_Advocacy-_Nutrition_Handbook.pdf</a:t>
            </a:r>
            <a:r>
              <a:rPr lang="en-GB" sz="1400" u="sng" dirty="0">
                <a:solidFill>
                  <a:schemeClr val="tx1"/>
                </a:solidFill>
                <a:effectLst/>
                <a:latin typeface="Arial" panose="020B0604020202020204" pitchFamily="34" charset="0"/>
                <a:ea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15000"/>
              </a:lnSpc>
              <a:spcBef>
                <a:spcPts val="600"/>
              </a:spcBef>
              <a:spcAft>
                <a:spcPts val="600"/>
              </a:spcAft>
              <a:buFont typeface="Arial" panose="020B0604020202020204" pitchFamily="34" charset="0"/>
              <a:buChar char="•"/>
            </a:pP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rPr>
              <a:t>Topic overview 4: What is strategic purchasing for health (London School of Hygiene and Tropical Medicine, October 2014) </a:t>
            </a: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hlinkClick r:id="rId5"/>
              </a:rPr>
              <a:t>https://researchonline.lshtm.ac.uk/id/eprint/2760470/2/Purchasing%20brief.pdf</a:t>
            </a:r>
            <a:r>
              <a:rPr lang="en-GB" sz="1400" dirty="0">
                <a:solidFill>
                  <a:schemeClr val="tx1"/>
                </a:solidFill>
                <a:latin typeface="Arial" panose="020B0604020202020204" pitchFamily="34" charset="0"/>
                <a:ea typeface="Arial" panose="020B0604020202020204" pitchFamily="34" charset="0"/>
                <a:cs typeface="Arial" panose="020B0604020202020204" pitchFamily="34" charset="0"/>
              </a:rPr>
              <a:t> </a:t>
            </a:r>
          </a:p>
          <a:p>
            <a:pPr marL="285750" lvl="0" indent="-285750">
              <a:lnSpc>
                <a:spcPct val="115000"/>
              </a:lnSpc>
              <a:spcBef>
                <a:spcPts val="600"/>
              </a:spcBef>
              <a:spcAft>
                <a:spcPts val="600"/>
              </a:spcAft>
              <a:buFont typeface="Arial" panose="020B0604020202020204" pitchFamily="34" charset="0"/>
              <a:buChar char="•"/>
            </a:pPr>
            <a:r>
              <a:rPr lang="en-GB" sz="1400" dirty="0">
                <a:solidFill>
                  <a:schemeClr val="tx1">
                    <a:lumMod val="90000"/>
                    <a:lumOff val="10000"/>
                  </a:schemeClr>
                </a:solidFill>
              </a:rPr>
              <a:t>Technical Notes and Manuals: Budget Classification. Prepared by </a:t>
            </a:r>
            <a:r>
              <a:rPr lang="fr-FR" sz="1400" dirty="0">
                <a:solidFill>
                  <a:schemeClr val="tx1">
                    <a:lumMod val="90000"/>
                    <a:lumOff val="10000"/>
                  </a:schemeClr>
                </a:solidFill>
              </a:rPr>
              <a:t>Davina Jacobs, Jean-Luc </a:t>
            </a:r>
            <a:r>
              <a:rPr lang="fr-FR" sz="1400" dirty="0" err="1">
                <a:solidFill>
                  <a:schemeClr val="tx1">
                    <a:lumMod val="90000"/>
                    <a:lumOff val="10000"/>
                  </a:schemeClr>
                </a:solidFill>
              </a:rPr>
              <a:t>Hélis</a:t>
            </a:r>
            <a:r>
              <a:rPr lang="fr-FR" sz="1400" dirty="0">
                <a:solidFill>
                  <a:schemeClr val="tx1">
                    <a:lumMod val="90000"/>
                    <a:lumOff val="10000"/>
                  </a:schemeClr>
                </a:solidFill>
              </a:rPr>
              <a:t>, and Dominique </a:t>
            </a:r>
            <a:r>
              <a:rPr lang="fr-FR" sz="1400" dirty="0" err="1">
                <a:solidFill>
                  <a:schemeClr val="tx1">
                    <a:lumMod val="90000"/>
                    <a:lumOff val="10000"/>
                  </a:schemeClr>
                </a:solidFill>
              </a:rPr>
              <a:t>Bouley</a:t>
            </a:r>
            <a:r>
              <a:rPr lang="fr-FR" sz="1400" dirty="0">
                <a:solidFill>
                  <a:schemeClr val="tx1">
                    <a:lumMod val="90000"/>
                    <a:lumOff val="10000"/>
                  </a:schemeClr>
                </a:solidFill>
              </a:rPr>
              <a:t>, </a:t>
            </a:r>
            <a:r>
              <a:rPr lang="en-GB" sz="1400" dirty="0">
                <a:solidFill>
                  <a:schemeClr val="tx1">
                    <a:lumMod val="90000"/>
                    <a:lumOff val="10000"/>
                  </a:schemeClr>
                </a:solidFill>
              </a:rPr>
              <a:t>Fiscal Affairs Department, IMF</a:t>
            </a:r>
            <a:r>
              <a:rPr lang="fr-FR" sz="1400" dirty="0">
                <a:solidFill>
                  <a:schemeClr val="tx1">
                    <a:lumMod val="90000"/>
                    <a:lumOff val="10000"/>
                  </a:schemeClr>
                </a:solidFill>
              </a:rPr>
              <a:t>(</a:t>
            </a:r>
            <a:r>
              <a:rPr lang="fr-FR" sz="1400" dirty="0" err="1">
                <a:solidFill>
                  <a:schemeClr val="tx1">
                    <a:lumMod val="90000"/>
                    <a:lumOff val="10000"/>
                  </a:schemeClr>
                </a:solidFill>
              </a:rPr>
              <a:t>December</a:t>
            </a:r>
            <a:r>
              <a:rPr lang="fr-FR" sz="1400" dirty="0">
                <a:solidFill>
                  <a:schemeClr val="tx1">
                    <a:lumMod val="90000"/>
                    <a:lumOff val="10000"/>
                  </a:schemeClr>
                </a:solidFill>
              </a:rPr>
              <a:t> 2009). Table 4, page 6</a:t>
            </a:r>
            <a:r>
              <a:rPr lang="en-GB" sz="1400" dirty="0">
                <a:solidFill>
                  <a:schemeClr val="tx1">
                    <a:lumMod val="90000"/>
                    <a:lumOff val="10000"/>
                  </a:schemeClr>
                </a:solidFill>
              </a:rPr>
              <a:t>. </a:t>
            </a:r>
            <a:r>
              <a:rPr lang="en-GB" sz="1400" dirty="0">
                <a:solidFill>
                  <a:schemeClr val="tx1">
                    <a:lumMod val="90000"/>
                    <a:lumOff val="10000"/>
                  </a:schemeClr>
                </a:solidFill>
                <a:hlinkClick r:id="rId6">
                  <a:extLst>
                    <a:ext uri="{A12FA001-AC4F-418D-AE19-62706E023703}">
                      <ahyp:hlinkClr xmlns:ahyp="http://schemas.microsoft.com/office/drawing/2018/hyperlinkcolor" val="tx"/>
                    </a:ext>
                  </a:extLst>
                </a:hlinkClick>
              </a:rPr>
              <a:t>https://blog-pfm.imf.org/files/fad-technical-manual-6.pdf</a:t>
            </a:r>
            <a:endParaRPr lang="en-GB" sz="1400" u="sng" dirty="0">
              <a:solidFill>
                <a:schemeClr val="tx1">
                  <a:lumMod val="90000"/>
                  <a:lumOff val="10000"/>
                </a:schemeClr>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070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578090" y="2984323"/>
            <a:ext cx="3548061" cy="1525047"/>
          </a:xfrm>
        </p:spPr>
        <p:txBody>
          <a:bodyPr/>
          <a:lstStyle/>
          <a:p>
            <a:r>
              <a:rPr lang="en-GB" dirty="0"/>
              <a:t>Rosie Tasker</a:t>
            </a:r>
          </a:p>
          <a:p>
            <a:pPr lvl="1"/>
            <a:r>
              <a:rPr lang="en-GB" sz="1400" dirty="0"/>
              <a:t>Global Advocacy Manager</a:t>
            </a:r>
          </a:p>
          <a:p>
            <a:pPr lvl="1"/>
            <a:r>
              <a:rPr lang="en-GB" sz="1400" dirty="0"/>
              <a:t>Tasker@uicc.org</a:t>
            </a:r>
          </a:p>
          <a:p>
            <a:r>
              <a:rPr lang="en-GB" dirty="0"/>
              <a:t>www.uicc.org</a:t>
            </a:r>
          </a:p>
          <a:p>
            <a:endParaRPr lang="en-GB" dirty="0"/>
          </a:p>
        </p:txBody>
      </p:sp>
      <p:sp>
        <p:nvSpPr>
          <p:cNvPr id="3" name="Text Placeholder 2"/>
          <p:cNvSpPr>
            <a:spLocks noGrp="1"/>
          </p:cNvSpPr>
          <p:nvPr>
            <p:ph type="body" sz="quarter" idx="16"/>
          </p:nvPr>
        </p:nvSpPr>
        <p:spPr/>
        <p:txBody>
          <a:bodyPr lIns="180000"/>
          <a:lstStyle/>
          <a:p>
            <a:pPr algn="l"/>
            <a:r>
              <a:rPr lang="en-GB" dirty="0"/>
              <a:t>Thank you</a:t>
            </a:r>
          </a:p>
        </p:txBody>
      </p:sp>
    </p:spTree>
    <p:extLst>
      <p:ext uri="{BB962C8B-B14F-4D97-AF65-F5344CB8AC3E}">
        <p14:creationId xmlns:p14="http://schemas.microsoft.com/office/powerpoint/2010/main" val="186325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Overview</a:t>
            </a:r>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705428350"/>
              </p:ext>
            </p:extLst>
          </p:nvPr>
        </p:nvGraphicFramePr>
        <p:xfrm>
          <a:off x="3716338" y="1828799"/>
          <a:ext cx="7786688" cy="1803633"/>
        </p:xfrm>
        <a:graphic>
          <a:graphicData uri="http://schemas.openxmlformats.org/drawingml/2006/table">
            <a:tbl>
              <a:tblPr firstRow="1" bandRow="1">
                <a:tableStyleId>{5C22544A-7EE6-4342-B048-85BDC9FD1C3A}</a:tableStyleId>
              </a:tblPr>
              <a:tblGrid>
                <a:gridCol w="732832">
                  <a:extLst>
                    <a:ext uri="{9D8B030D-6E8A-4147-A177-3AD203B41FA5}">
                      <a16:colId xmlns:a16="http://schemas.microsoft.com/office/drawing/2014/main" val="202655767"/>
                    </a:ext>
                  </a:extLst>
                </a:gridCol>
                <a:gridCol w="7053856">
                  <a:extLst>
                    <a:ext uri="{9D8B030D-6E8A-4147-A177-3AD203B41FA5}">
                      <a16:colId xmlns:a16="http://schemas.microsoft.com/office/drawing/2014/main" val="51797910"/>
                    </a:ext>
                  </a:extLst>
                </a:gridCol>
              </a:tblGrid>
              <a:tr h="601211">
                <a:tc>
                  <a:txBody>
                    <a:bodyPr/>
                    <a:lstStyle/>
                    <a:p>
                      <a:r>
                        <a:rPr lang="en-GB" sz="2200" b="0" noProof="0" dirty="0">
                          <a:solidFill>
                            <a:schemeClr val="accent1"/>
                          </a:solidFill>
                        </a:rPr>
                        <a:t>01</a:t>
                      </a:r>
                    </a:p>
                  </a:txBody>
                  <a:tcPr>
                    <a:noFill/>
                  </a:tcPr>
                </a:tc>
                <a:tc>
                  <a:txBody>
                    <a:bodyPr/>
                    <a:lstStyle/>
                    <a:p>
                      <a:r>
                        <a:rPr lang="en-GB" sz="2200" b="1" noProof="0" dirty="0">
                          <a:solidFill>
                            <a:schemeClr val="tx2"/>
                          </a:solidFill>
                        </a:rPr>
                        <a:t>Introduce budget classification and coding</a:t>
                      </a:r>
                    </a:p>
                  </a:txBody>
                  <a:tcPr>
                    <a:noFill/>
                  </a:tcPr>
                </a:tc>
                <a:extLst>
                  <a:ext uri="{0D108BD9-81ED-4DB2-BD59-A6C34878D82A}">
                    <a16:rowId xmlns:a16="http://schemas.microsoft.com/office/drawing/2014/main" val="2903484001"/>
                  </a:ext>
                </a:extLst>
              </a:tr>
              <a:tr h="601211">
                <a:tc>
                  <a:txBody>
                    <a:bodyPr/>
                    <a:lstStyle/>
                    <a:p>
                      <a:r>
                        <a:rPr lang="en-GB" sz="2200" noProof="0" dirty="0">
                          <a:solidFill>
                            <a:schemeClr val="accent1"/>
                          </a:solidFill>
                        </a:rPr>
                        <a:t>02</a:t>
                      </a:r>
                    </a:p>
                  </a:txBody>
                  <a:tcPr>
                    <a:noFill/>
                  </a:tcPr>
                </a:tc>
                <a:tc>
                  <a:txBody>
                    <a:bodyPr/>
                    <a:lstStyle/>
                    <a:p>
                      <a:r>
                        <a:rPr kumimoji="0" lang="en-GB" sz="2200" b="1" i="0" u="none" strike="noStrike" kern="1200" cap="none" spc="0" normalizeH="0" baseline="0" noProof="0" dirty="0">
                          <a:ln>
                            <a:noFill/>
                          </a:ln>
                          <a:solidFill>
                            <a:schemeClr val="tx2"/>
                          </a:solidFill>
                          <a:effectLst/>
                          <a:uLnTx/>
                          <a:uFillTx/>
                          <a:latin typeface="Arial"/>
                          <a:ea typeface="+mn-ea"/>
                          <a:cs typeface="+mn-cs"/>
                        </a:rPr>
                        <a:t>Breaking the budget down further</a:t>
                      </a:r>
                      <a:endParaRPr lang="en-GB" sz="2200" b="1" noProof="0" dirty="0">
                        <a:solidFill>
                          <a:schemeClr val="tx2"/>
                        </a:solidFill>
                      </a:endParaRPr>
                    </a:p>
                  </a:txBody>
                  <a:tcPr>
                    <a:noFill/>
                  </a:tcPr>
                </a:tc>
                <a:extLst>
                  <a:ext uri="{0D108BD9-81ED-4DB2-BD59-A6C34878D82A}">
                    <a16:rowId xmlns:a16="http://schemas.microsoft.com/office/drawing/2014/main" val="1218748419"/>
                  </a:ext>
                </a:extLst>
              </a:tr>
              <a:tr h="601211">
                <a:tc>
                  <a:txBody>
                    <a:bodyPr/>
                    <a:lstStyle/>
                    <a:p>
                      <a:endParaRPr lang="en-GB" sz="2200" noProof="0" dirty="0">
                        <a:solidFill>
                          <a:schemeClr val="accent1"/>
                        </a:solidFill>
                      </a:endParaRPr>
                    </a:p>
                  </a:txBody>
                  <a:tcPr>
                    <a:noFill/>
                  </a:tcPr>
                </a:tc>
                <a:tc>
                  <a:txBody>
                    <a:bodyPr/>
                    <a:lstStyle/>
                    <a:p>
                      <a:endParaRPr lang="en-GB" sz="2200" b="1" noProof="0" dirty="0">
                        <a:solidFill>
                          <a:schemeClr val="tx2"/>
                        </a:solidFill>
                      </a:endParaRPr>
                    </a:p>
                  </a:txBody>
                  <a:tcPr>
                    <a:noFill/>
                  </a:tcPr>
                </a:tc>
                <a:extLst>
                  <a:ext uri="{0D108BD9-81ED-4DB2-BD59-A6C34878D82A}">
                    <a16:rowId xmlns:a16="http://schemas.microsoft.com/office/drawing/2014/main" val="1268867265"/>
                  </a:ext>
                </a:extLst>
              </a:tr>
            </a:tbl>
          </a:graphicData>
        </a:graphic>
      </p:graphicFrame>
    </p:spTree>
    <p:extLst>
      <p:ext uri="{BB962C8B-B14F-4D97-AF65-F5344CB8AC3E}">
        <p14:creationId xmlns:p14="http://schemas.microsoft.com/office/powerpoint/2010/main" val="134466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2CF22-BF7F-4D37-92AA-4BF420F5E7FA}"/>
              </a:ext>
            </a:extLst>
          </p:cNvPr>
          <p:cNvSpPr>
            <a:spLocks noGrp="1"/>
          </p:cNvSpPr>
          <p:nvPr>
            <p:ph type="title"/>
          </p:nvPr>
        </p:nvSpPr>
        <p:spPr/>
        <p:txBody>
          <a:bodyPr/>
          <a:lstStyle/>
          <a:p>
            <a:r>
              <a:rPr lang="en-GB" dirty="0"/>
              <a:t>Context </a:t>
            </a:r>
          </a:p>
        </p:txBody>
      </p:sp>
      <p:pic>
        <p:nvPicPr>
          <p:cNvPr id="8" name="Picture Placeholder 7" descr="A picture containing text, stone&#10;&#10;Description automatically generated">
            <a:extLst>
              <a:ext uri="{FF2B5EF4-FFF2-40B4-BE49-F238E27FC236}">
                <a16:creationId xmlns:a16="http://schemas.microsoft.com/office/drawing/2014/main" id="{765F0CF5-DEC5-4107-8116-DD049AD6C64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5841" r="5841"/>
          <a:stretch>
            <a:fillRect/>
          </a:stretch>
        </p:blipFill>
        <p:spPr/>
      </p:pic>
      <p:sp>
        <p:nvSpPr>
          <p:cNvPr id="5" name="Text Placeholder 4">
            <a:extLst>
              <a:ext uri="{FF2B5EF4-FFF2-40B4-BE49-F238E27FC236}">
                <a16:creationId xmlns:a16="http://schemas.microsoft.com/office/drawing/2014/main" id="{11374216-79A3-4DA2-8EDB-0C13346123CF}"/>
              </a:ext>
            </a:extLst>
          </p:cNvPr>
          <p:cNvSpPr>
            <a:spLocks noGrp="1"/>
          </p:cNvSpPr>
          <p:nvPr>
            <p:ph type="body" sz="quarter" idx="20"/>
          </p:nvPr>
        </p:nvSpPr>
        <p:spPr/>
        <p:txBody>
          <a:bodyPr/>
          <a:lstStyle/>
          <a:p>
            <a:pPr>
              <a:lnSpc>
                <a:spcPct val="114000"/>
              </a:lnSpc>
            </a:pPr>
            <a:r>
              <a:rPr lang="en-GB" b="0" dirty="0">
                <a:solidFill>
                  <a:schemeClr val="tx1">
                    <a:lumMod val="90000"/>
                    <a:lumOff val="10000"/>
                  </a:schemeClr>
                </a:solidFill>
              </a:rPr>
              <a:t>Budgets valuable resource to help answer key questions: </a:t>
            </a:r>
          </a:p>
          <a:p>
            <a:pPr marL="573750" lvl="2" indent="-285750">
              <a:lnSpc>
                <a:spcPct val="114000"/>
              </a:lnSpc>
            </a:pPr>
            <a:r>
              <a:rPr lang="en-GB" sz="1800" dirty="0">
                <a:solidFill>
                  <a:schemeClr val="tx1">
                    <a:lumMod val="90000"/>
                    <a:lumOff val="10000"/>
                  </a:schemeClr>
                </a:solidFill>
                <a:effectLst/>
                <a:latin typeface="Arial" panose="020B0604020202020204" pitchFamily="34" charset="0"/>
                <a:ea typeface="Arial" panose="020B0604020202020204" pitchFamily="34" charset="0"/>
              </a:rPr>
              <a:t>Is there enough money to </a:t>
            </a:r>
            <a:r>
              <a:rPr lang="en-GB" sz="1800" dirty="0">
                <a:solidFill>
                  <a:schemeClr val="tx1">
                    <a:lumMod val="90000"/>
                    <a:lumOff val="10000"/>
                  </a:schemeClr>
                </a:solidFill>
                <a:latin typeface="Arial" panose="020B0604020202020204" pitchFamily="34" charset="0"/>
                <a:ea typeface="Arial" panose="020B0604020202020204" pitchFamily="34" charset="0"/>
              </a:rPr>
              <a:t>meet health goals? </a:t>
            </a:r>
            <a:endParaRPr lang="en-GB" sz="1800" dirty="0">
              <a:solidFill>
                <a:schemeClr val="tx1">
                  <a:lumMod val="90000"/>
                  <a:lumOff val="10000"/>
                </a:schemeClr>
              </a:solidFill>
              <a:effectLst/>
              <a:latin typeface="Arial" panose="020B0604020202020204" pitchFamily="34" charset="0"/>
              <a:ea typeface="Arial" panose="020B0604020202020204" pitchFamily="34" charset="0"/>
            </a:endParaRPr>
          </a:p>
          <a:p>
            <a:pPr marL="573750" lvl="2" indent="-285750">
              <a:lnSpc>
                <a:spcPct val="114000"/>
              </a:lnSpc>
            </a:pPr>
            <a:r>
              <a:rPr lang="en-GB" sz="1800" b="0" dirty="0">
                <a:solidFill>
                  <a:schemeClr val="tx1">
                    <a:lumMod val="90000"/>
                    <a:lumOff val="10000"/>
                  </a:schemeClr>
                </a:solidFill>
                <a:latin typeface="Arial" panose="020B0604020202020204" pitchFamily="34" charset="0"/>
              </a:rPr>
              <a:t>Where </a:t>
            </a:r>
            <a:r>
              <a:rPr lang="en-GB" sz="1800" dirty="0">
                <a:solidFill>
                  <a:schemeClr val="tx1">
                    <a:lumMod val="90000"/>
                    <a:lumOff val="10000"/>
                  </a:schemeClr>
                </a:solidFill>
                <a:latin typeface="Arial" panose="020B0604020202020204" pitchFamily="34" charset="0"/>
              </a:rPr>
              <a:t>are these funds coming from? </a:t>
            </a:r>
          </a:p>
          <a:p>
            <a:pPr marL="573750" lvl="2" indent="-285750">
              <a:lnSpc>
                <a:spcPct val="114000"/>
              </a:lnSpc>
            </a:pPr>
            <a:r>
              <a:rPr lang="en-GB" sz="1800" b="0" dirty="0">
                <a:solidFill>
                  <a:schemeClr val="tx1">
                    <a:lumMod val="90000"/>
                    <a:lumOff val="10000"/>
                  </a:schemeClr>
                </a:solidFill>
                <a:latin typeface="Arial" panose="020B0604020202020204" pitchFamily="34" charset="0"/>
              </a:rPr>
              <a:t>How are they being invested</a:t>
            </a:r>
            <a:r>
              <a:rPr lang="en-GB" sz="1800" dirty="0">
                <a:solidFill>
                  <a:schemeClr val="tx1">
                    <a:lumMod val="90000"/>
                    <a:lumOff val="10000"/>
                  </a:schemeClr>
                </a:solidFill>
                <a:latin typeface="Arial" panose="020B0604020202020204" pitchFamily="34" charset="0"/>
              </a:rPr>
              <a:t>? Is this efficient and effective? </a:t>
            </a:r>
          </a:p>
          <a:p>
            <a:pPr marL="573750" lvl="2" indent="-285750">
              <a:lnSpc>
                <a:spcPct val="114000"/>
              </a:lnSpc>
            </a:pPr>
            <a:r>
              <a:rPr lang="en-GB" sz="1800" b="0" dirty="0">
                <a:solidFill>
                  <a:schemeClr val="tx1">
                    <a:lumMod val="90000"/>
                    <a:lumOff val="10000"/>
                  </a:schemeClr>
                </a:solidFill>
                <a:latin typeface="Arial" panose="020B0604020202020204" pitchFamily="34" charset="0"/>
              </a:rPr>
              <a:t>Are budget allocations equitable? </a:t>
            </a:r>
          </a:p>
          <a:p>
            <a:pPr lvl="1">
              <a:lnSpc>
                <a:spcPct val="114000"/>
              </a:lnSpc>
            </a:pPr>
            <a:endParaRPr lang="en-GB" dirty="0">
              <a:solidFill>
                <a:schemeClr val="tx1">
                  <a:lumMod val="90000"/>
                  <a:lumOff val="10000"/>
                </a:schemeClr>
              </a:solidFill>
              <a:latin typeface="Arial" panose="020B0604020202020204" pitchFamily="34" charset="0"/>
            </a:endParaRPr>
          </a:p>
        </p:txBody>
      </p:sp>
    </p:spTree>
    <p:extLst>
      <p:ext uri="{BB962C8B-B14F-4D97-AF65-F5344CB8AC3E}">
        <p14:creationId xmlns:p14="http://schemas.microsoft.com/office/powerpoint/2010/main" val="238758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55193D-148F-49CC-A0B4-4F64174466A1}"/>
              </a:ext>
            </a:extLst>
          </p:cNvPr>
          <p:cNvSpPr>
            <a:spLocks noGrp="1"/>
          </p:cNvSpPr>
          <p:nvPr>
            <p:ph type="body" sz="quarter" idx="14"/>
          </p:nvPr>
        </p:nvSpPr>
        <p:spPr/>
        <p:txBody>
          <a:bodyPr/>
          <a:lstStyle/>
          <a:p>
            <a:r>
              <a:rPr lang="en-AU" dirty="0"/>
              <a:t>01</a:t>
            </a:r>
          </a:p>
        </p:txBody>
      </p:sp>
      <p:sp>
        <p:nvSpPr>
          <p:cNvPr id="5" name="Title 4">
            <a:extLst>
              <a:ext uri="{FF2B5EF4-FFF2-40B4-BE49-F238E27FC236}">
                <a16:creationId xmlns:a16="http://schemas.microsoft.com/office/drawing/2014/main" id="{ED91543C-92D7-4E0D-9866-2E6D91A43E4D}"/>
              </a:ext>
            </a:extLst>
          </p:cNvPr>
          <p:cNvSpPr>
            <a:spLocks noGrp="1"/>
          </p:cNvSpPr>
          <p:nvPr>
            <p:ph type="title"/>
          </p:nvPr>
        </p:nvSpPr>
        <p:spPr/>
        <p:txBody>
          <a:bodyPr/>
          <a:lstStyle/>
          <a:p>
            <a:r>
              <a:rPr lang="en-AU" dirty="0"/>
              <a:t>Budget classification &amp; coding</a:t>
            </a:r>
          </a:p>
        </p:txBody>
      </p:sp>
      <p:pic>
        <p:nvPicPr>
          <p:cNvPr id="8" name="Picture Placeholder 7">
            <a:extLst>
              <a:ext uri="{FF2B5EF4-FFF2-40B4-BE49-F238E27FC236}">
                <a16:creationId xmlns:a16="http://schemas.microsoft.com/office/drawing/2014/main" id="{EE83F98C-85EF-42B1-991E-96F797984A1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375" r="9375"/>
          <a:stretch/>
        </p:blipFill>
        <p:spPr>
          <a:xfrm>
            <a:off x="3846284" y="-2"/>
            <a:ext cx="8345714" cy="6858000"/>
          </a:xfrm>
        </p:spPr>
      </p:pic>
    </p:spTree>
    <p:extLst>
      <p:ext uri="{BB962C8B-B14F-4D97-AF65-F5344CB8AC3E}">
        <p14:creationId xmlns:p14="http://schemas.microsoft.com/office/powerpoint/2010/main" val="383754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E6AF-5B87-46BB-B878-FC3154659BA7}"/>
              </a:ext>
            </a:extLst>
          </p:cNvPr>
          <p:cNvSpPr>
            <a:spLocks noGrp="1"/>
          </p:cNvSpPr>
          <p:nvPr>
            <p:ph type="title"/>
          </p:nvPr>
        </p:nvSpPr>
        <p:spPr/>
        <p:txBody>
          <a:bodyPr/>
          <a:lstStyle/>
          <a:p>
            <a:r>
              <a:rPr lang="en-GB" dirty="0"/>
              <a:t>Budget classification &amp; coding</a:t>
            </a:r>
          </a:p>
        </p:txBody>
      </p:sp>
      <p:sp>
        <p:nvSpPr>
          <p:cNvPr id="3" name="Content Placeholder 2">
            <a:extLst>
              <a:ext uri="{FF2B5EF4-FFF2-40B4-BE49-F238E27FC236}">
                <a16:creationId xmlns:a16="http://schemas.microsoft.com/office/drawing/2014/main" id="{F86BB3DC-EEE2-490E-9106-C690E7C2044A}"/>
              </a:ext>
            </a:extLst>
          </p:cNvPr>
          <p:cNvSpPr>
            <a:spLocks noGrp="1"/>
          </p:cNvSpPr>
          <p:nvPr>
            <p:ph idx="1"/>
          </p:nvPr>
        </p:nvSpPr>
        <p:spPr>
          <a:xfrm>
            <a:off x="606751" y="1692067"/>
            <a:ext cx="7006513" cy="4467804"/>
          </a:xfrm>
        </p:spPr>
        <p:txBody>
          <a:bodyPr/>
          <a:lstStyle/>
          <a:p>
            <a:pPr>
              <a:lnSpc>
                <a:spcPct val="114000"/>
              </a:lnSpc>
              <a:spcBef>
                <a:spcPts val="600"/>
              </a:spcBef>
            </a:pPr>
            <a:r>
              <a:rPr lang="en-GB" b="1" dirty="0">
                <a:solidFill>
                  <a:schemeClr val="tx1">
                    <a:lumMod val="90000"/>
                    <a:lumOff val="10000"/>
                  </a:schemeClr>
                </a:solidFill>
              </a:rPr>
              <a:t>Budget classification </a:t>
            </a:r>
            <a:r>
              <a:rPr lang="en-GB" dirty="0">
                <a:solidFill>
                  <a:schemeClr val="tx1">
                    <a:lumMod val="90000"/>
                    <a:lumOff val="10000"/>
                  </a:schemeClr>
                </a:solidFill>
              </a:rPr>
              <a:t>way to group revenue and expenditure to:</a:t>
            </a:r>
          </a:p>
          <a:p>
            <a:pPr marL="573750" lvl="3" indent="-285750">
              <a:lnSpc>
                <a:spcPct val="114000"/>
              </a:lnSpc>
            </a:pPr>
            <a:r>
              <a:rPr lang="en-GB" sz="2100" b="0" dirty="0">
                <a:solidFill>
                  <a:schemeClr val="tx1">
                    <a:lumMod val="90000"/>
                    <a:lumOff val="10000"/>
                  </a:schemeClr>
                </a:solidFill>
                <a:effectLst/>
                <a:latin typeface="Arial" panose="020B0604020202020204" pitchFamily="34" charset="0"/>
                <a:ea typeface="Arial" panose="020B0604020202020204" pitchFamily="34" charset="0"/>
                <a:cs typeface="Arial" panose="020B0604020202020204" pitchFamily="34" charset="0"/>
              </a:rPr>
              <a:t>Identify components clearly</a:t>
            </a:r>
          </a:p>
          <a:p>
            <a:pPr marL="573750" lvl="3" indent="-285750">
              <a:lnSpc>
                <a:spcPct val="114000"/>
              </a:lnSpc>
            </a:pPr>
            <a:r>
              <a:rPr lang="en-GB" sz="2100" b="0" dirty="0">
                <a:solidFill>
                  <a:schemeClr val="tx1">
                    <a:lumMod val="90000"/>
                    <a:lumOff val="10000"/>
                  </a:schemeClr>
                </a:solidFill>
                <a:effectLst/>
                <a:latin typeface="Arial" panose="020B0604020202020204" pitchFamily="34" charset="0"/>
                <a:ea typeface="Arial" panose="020B0604020202020204" pitchFamily="34" charset="0"/>
                <a:cs typeface="Arial" panose="020B0604020202020204" pitchFamily="34" charset="0"/>
              </a:rPr>
              <a:t>Improve users understanding </a:t>
            </a:r>
          </a:p>
          <a:p>
            <a:pPr marL="573750" lvl="3" indent="-285750">
              <a:lnSpc>
                <a:spcPct val="114000"/>
              </a:lnSpc>
            </a:pPr>
            <a:r>
              <a:rPr lang="en-GB" sz="2100" b="0" dirty="0">
                <a:solidFill>
                  <a:schemeClr val="tx1">
                    <a:lumMod val="90000"/>
                    <a:lumOff val="10000"/>
                  </a:schemeClr>
                </a:solidFill>
                <a:effectLst/>
                <a:latin typeface="Arial" panose="020B0604020202020204" pitchFamily="34" charset="0"/>
                <a:ea typeface="Arial" panose="020B0604020202020204" pitchFamily="34" charset="0"/>
                <a:cs typeface="Arial" panose="020B0604020202020204" pitchFamily="34" charset="0"/>
              </a:rPr>
              <a:t>Improve budget preparation to ensure that transactions can be tracked and are transparent</a:t>
            </a:r>
          </a:p>
          <a:p>
            <a:pPr marL="573750" lvl="3" indent="-285750">
              <a:lnSpc>
                <a:spcPct val="114000"/>
              </a:lnSpc>
              <a:spcAft>
                <a:spcPts val="600"/>
              </a:spcAft>
            </a:pPr>
            <a:r>
              <a:rPr lang="en-GB" sz="2100" b="0" dirty="0">
                <a:solidFill>
                  <a:schemeClr val="tx1">
                    <a:lumMod val="90000"/>
                    <a:lumOff val="10000"/>
                  </a:schemeClr>
                </a:solidFill>
                <a:effectLst/>
                <a:latin typeface="Arial" panose="020B0604020202020204" pitchFamily="34" charset="0"/>
                <a:ea typeface="Arial" panose="020B0604020202020204" pitchFamily="34" charset="0"/>
                <a:cs typeface="Arial" panose="020B0604020202020204" pitchFamily="34" charset="0"/>
              </a:rPr>
              <a:t>Make it easy to analyse budgets, gather data and use budget statistics. </a:t>
            </a:r>
          </a:p>
        </p:txBody>
      </p:sp>
      <p:graphicFrame>
        <p:nvGraphicFramePr>
          <p:cNvPr id="6" name="Diagram 5">
            <a:extLst>
              <a:ext uri="{FF2B5EF4-FFF2-40B4-BE49-F238E27FC236}">
                <a16:creationId xmlns:a16="http://schemas.microsoft.com/office/drawing/2014/main" id="{9564FAA4-0761-4A63-B2F2-E8A9CEED703E}"/>
              </a:ext>
            </a:extLst>
          </p:cNvPr>
          <p:cNvGraphicFramePr/>
          <p:nvPr>
            <p:extLst>
              <p:ext uri="{D42A27DB-BD31-4B8C-83A1-F6EECF244321}">
                <p14:modId xmlns:p14="http://schemas.microsoft.com/office/powerpoint/2010/main" val="2929642068"/>
              </p:ext>
            </p:extLst>
          </p:nvPr>
        </p:nvGraphicFramePr>
        <p:xfrm>
          <a:off x="7316323" y="1371600"/>
          <a:ext cx="3839512" cy="501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50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435-AF81-46C5-832B-4E5E895149DC}"/>
              </a:ext>
            </a:extLst>
          </p:cNvPr>
          <p:cNvSpPr>
            <a:spLocks noGrp="1"/>
          </p:cNvSpPr>
          <p:nvPr>
            <p:ph type="title"/>
          </p:nvPr>
        </p:nvSpPr>
        <p:spPr/>
        <p:txBody>
          <a:bodyPr/>
          <a:lstStyle/>
          <a:p>
            <a:r>
              <a:rPr lang="en-GB" dirty="0"/>
              <a:t>Budget classification &amp; coding </a:t>
            </a:r>
          </a:p>
        </p:txBody>
      </p:sp>
      <p:sp>
        <p:nvSpPr>
          <p:cNvPr id="4" name="Text Placeholder 3">
            <a:extLst>
              <a:ext uri="{FF2B5EF4-FFF2-40B4-BE49-F238E27FC236}">
                <a16:creationId xmlns:a16="http://schemas.microsoft.com/office/drawing/2014/main" id="{48A4AECC-F275-41A2-B407-4166DBD62F39}"/>
              </a:ext>
            </a:extLst>
          </p:cNvPr>
          <p:cNvSpPr>
            <a:spLocks noGrp="1"/>
          </p:cNvSpPr>
          <p:nvPr>
            <p:ph idx="1"/>
          </p:nvPr>
        </p:nvSpPr>
        <p:spPr>
          <a:xfrm>
            <a:off x="606751" y="1692067"/>
            <a:ext cx="10895888" cy="3166372"/>
          </a:xfrm>
        </p:spPr>
        <p:txBody>
          <a:bodyPr/>
          <a:lstStyle/>
          <a:p>
            <a:pPr>
              <a:lnSpc>
                <a:spcPct val="114000"/>
              </a:lnSpc>
              <a:spcBef>
                <a:spcPts val="600"/>
              </a:spcBef>
              <a:spcAft>
                <a:spcPts val="0"/>
              </a:spcAft>
            </a:pPr>
            <a:r>
              <a:rPr lang="en-GB" b="0" dirty="0">
                <a:solidFill>
                  <a:schemeClr val="tx1">
                    <a:lumMod val="90000"/>
                    <a:lumOff val="10000"/>
                  </a:schemeClr>
                </a:solidFill>
              </a:rPr>
              <a:t>Different ways to classify budgets e.g. </a:t>
            </a:r>
          </a:p>
          <a:p>
            <a:pPr marL="859500" indent="-285750">
              <a:lnSpc>
                <a:spcPct val="114000"/>
              </a:lnSpc>
              <a:spcBef>
                <a:spcPts val="600"/>
              </a:spcBef>
              <a:spcAft>
                <a:spcPts val="0"/>
              </a:spcAft>
              <a:buFont typeface="Arial" panose="020B0604020202020204" pitchFamily="34" charset="0"/>
              <a:buChar char="•"/>
            </a:pPr>
            <a:r>
              <a:rPr lang="en-GB" b="0" dirty="0">
                <a:solidFill>
                  <a:schemeClr val="tx1">
                    <a:lumMod val="90000"/>
                    <a:lumOff val="10000"/>
                  </a:schemeClr>
                </a:solidFill>
              </a:rPr>
              <a:t>Economic</a:t>
            </a:r>
          </a:p>
          <a:p>
            <a:pPr marL="859500" indent="-285750">
              <a:lnSpc>
                <a:spcPct val="114000"/>
              </a:lnSpc>
              <a:spcBef>
                <a:spcPts val="600"/>
              </a:spcBef>
              <a:spcAft>
                <a:spcPts val="0"/>
              </a:spcAft>
              <a:buFont typeface="Arial" panose="020B0604020202020204" pitchFamily="34" charset="0"/>
              <a:buChar char="•"/>
            </a:pPr>
            <a:r>
              <a:rPr lang="en-GB" b="0" dirty="0">
                <a:solidFill>
                  <a:schemeClr val="tx1">
                    <a:lumMod val="90000"/>
                    <a:lumOff val="10000"/>
                  </a:schemeClr>
                </a:solidFill>
              </a:rPr>
              <a:t>Administrative: which government division like health or education</a:t>
            </a:r>
          </a:p>
          <a:p>
            <a:pPr marL="859500" indent="-285750">
              <a:lnSpc>
                <a:spcPct val="114000"/>
              </a:lnSpc>
              <a:spcBef>
                <a:spcPts val="600"/>
              </a:spcBef>
              <a:spcAft>
                <a:spcPts val="0"/>
              </a:spcAft>
              <a:buFont typeface="Arial" panose="020B0604020202020204" pitchFamily="34" charset="0"/>
              <a:buChar char="•"/>
            </a:pPr>
            <a:r>
              <a:rPr lang="en-GB" b="0" dirty="0">
                <a:solidFill>
                  <a:schemeClr val="tx1">
                    <a:lumMod val="90000"/>
                    <a:lumOff val="10000"/>
                  </a:schemeClr>
                </a:solidFill>
              </a:rPr>
              <a:t>Functional: groups expenditure by function like medical products, hospital services, research and development etc. </a:t>
            </a:r>
          </a:p>
          <a:p>
            <a:pPr marL="859500" indent="-285750">
              <a:lnSpc>
                <a:spcPct val="114000"/>
              </a:lnSpc>
              <a:spcBef>
                <a:spcPts val="600"/>
              </a:spcBef>
              <a:spcAft>
                <a:spcPts val="0"/>
              </a:spcAft>
              <a:buFont typeface="Arial" panose="020B0604020202020204" pitchFamily="34" charset="0"/>
              <a:buChar char="•"/>
            </a:pPr>
            <a:r>
              <a:rPr lang="en-GB" b="0" dirty="0">
                <a:solidFill>
                  <a:schemeClr val="tx1">
                    <a:lumMod val="90000"/>
                    <a:lumOff val="10000"/>
                  </a:schemeClr>
                </a:solidFill>
              </a:rPr>
              <a:t>Programme: which policy objectives is corresponds to</a:t>
            </a:r>
            <a:r>
              <a:rPr lang="en-GB" dirty="0">
                <a:solidFill>
                  <a:schemeClr val="tx1">
                    <a:lumMod val="90000"/>
                    <a:lumOff val="10000"/>
                  </a:schemeClr>
                </a:solidFill>
              </a:rPr>
              <a:t> e.g. primary health care, breast cancer.</a:t>
            </a:r>
            <a:endParaRPr lang="en-GB" b="0" dirty="0">
              <a:solidFill>
                <a:schemeClr val="tx1">
                  <a:lumMod val="90000"/>
                  <a:lumOff val="10000"/>
                </a:schemeClr>
              </a:solidFill>
            </a:endParaRPr>
          </a:p>
          <a:p>
            <a:pPr>
              <a:lnSpc>
                <a:spcPct val="114000"/>
              </a:lnSpc>
              <a:spcBef>
                <a:spcPts val="600"/>
              </a:spcBef>
              <a:spcAft>
                <a:spcPts val="0"/>
              </a:spcAft>
            </a:pPr>
            <a:endParaRPr lang="en-GB" dirty="0">
              <a:solidFill>
                <a:schemeClr val="tx1">
                  <a:lumMod val="90000"/>
                  <a:lumOff val="10000"/>
                </a:schemeClr>
              </a:solidFill>
            </a:endParaRPr>
          </a:p>
          <a:p>
            <a:pPr>
              <a:lnSpc>
                <a:spcPct val="114000"/>
              </a:lnSpc>
              <a:spcBef>
                <a:spcPts val="600"/>
              </a:spcBef>
              <a:spcAft>
                <a:spcPts val="0"/>
              </a:spcAft>
            </a:pPr>
            <a:r>
              <a:rPr lang="en-GB" dirty="0">
                <a:solidFill>
                  <a:schemeClr val="tx1">
                    <a:lumMod val="90000"/>
                    <a:lumOff val="10000"/>
                  </a:schemeClr>
                </a:solidFill>
              </a:rPr>
              <a:t>In many budgets classification may combine some of all of these elements. </a:t>
            </a:r>
          </a:p>
          <a:p>
            <a:pPr>
              <a:lnSpc>
                <a:spcPct val="114000"/>
              </a:lnSpc>
              <a:spcBef>
                <a:spcPts val="600"/>
              </a:spcBef>
              <a:spcAft>
                <a:spcPts val="0"/>
              </a:spcAft>
            </a:pPr>
            <a:endParaRPr lang="en-GB" b="1" dirty="0">
              <a:solidFill>
                <a:schemeClr val="tx1">
                  <a:lumMod val="90000"/>
                  <a:lumOff val="10000"/>
                </a:schemeClr>
              </a:solidFill>
            </a:endParaRPr>
          </a:p>
          <a:p>
            <a:pPr>
              <a:lnSpc>
                <a:spcPct val="114000"/>
              </a:lnSpc>
              <a:spcBef>
                <a:spcPts val="600"/>
              </a:spcBef>
              <a:spcAft>
                <a:spcPts val="0"/>
              </a:spcAft>
            </a:pPr>
            <a:endParaRPr lang="en-GB" b="0" dirty="0">
              <a:solidFill>
                <a:schemeClr val="tx1">
                  <a:lumMod val="90000"/>
                  <a:lumOff val="10000"/>
                </a:schemeClr>
              </a:solidFill>
            </a:endParaRPr>
          </a:p>
          <a:p>
            <a:endParaRPr lang="en-GB" b="0" dirty="0">
              <a:solidFill>
                <a:schemeClr val="tx1">
                  <a:lumMod val="90000"/>
                  <a:lumOff val="10000"/>
                </a:schemeClr>
              </a:solidFill>
            </a:endParaRPr>
          </a:p>
          <a:p>
            <a:endParaRPr lang="en-GB" b="0" dirty="0">
              <a:solidFill>
                <a:schemeClr val="tx1">
                  <a:lumMod val="90000"/>
                  <a:lumOff val="10000"/>
                </a:schemeClr>
              </a:solidFill>
            </a:endParaRPr>
          </a:p>
        </p:txBody>
      </p:sp>
    </p:spTree>
    <p:extLst>
      <p:ext uri="{BB962C8B-B14F-4D97-AF65-F5344CB8AC3E}">
        <p14:creationId xmlns:p14="http://schemas.microsoft.com/office/powerpoint/2010/main" val="72281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7435-AF81-46C5-832B-4E5E895149DC}"/>
              </a:ext>
            </a:extLst>
          </p:cNvPr>
          <p:cNvSpPr>
            <a:spLocks noGrp="1"/>
          </p:cNvSpPr>
          <p:nvPr>
            <p:ph type="title"/>
          </p:nvPr>
        </p:nvSpPr>
        <p:spPr/>
        <p:txBody>
          <a:bodyPr/>
          <a:lstStyle/>
          <a:p>
            <a:r>
              <a:rPr lang="en-GB" dirty="0"/>
              <a:t>Budget classification &amp; coding </a:t>
            </a:r>
          </a:p>
        </p:txBody>
      </p:sp>
      <p:pic>
        <p:nvPicPr>
          <p:cNvPr id="6" name="Picture 5" descr="Calendar&#10;&#10;Description automatically generated with medium confidence">
            <a:extLst>
              <a:ext uri="{FF2B5EF4-FFF2-40B4-BE49-F238E27FC236}">
                <a16:creationId xmlns:a16="http://schemas.microsoft.com/office/drawing/2014/main" id="{F85D1359-6DFC-4FD7-9816-12E3BFCB38AE}"/>
              </a:ext>
            </a:extLst>
          </p:cNvPr>
          <p:cNvPicPr/>
          <p:nvPr/>
        </p:nvPicPr>
        <p:blipFill>
          <a:blip r:embed="rId3"/>
          <a:stretch>
            <a:fillRect/>
          </a:stretch>
        </p:blipFill>
        <p:spPr>
          <a:xfrm rot="5400000">
            <a:off x="4297004" y="-1113863"/>
            <a:ext cx="3597993" cy="10934472"/>
          </a:xfrm>
          <a:prstGeom prst="rect">
            <a:avLst/>
          </a:prstGeom>
        </p:spPr>
      </p:pic>
      <p:sp>
        <p:nvSpPr>
          <p:cNvPr id="9" name="TextBox 8">
            <a:extLst>
              <a:ext uri="{FF2B5EF4-FFF2-40B4-BE49-F238E27FC236}">
                <a16:creationId xmlns:a16="http://schemas.microsoft.com/office/drawing/2014/main" id="{74A7052D-275C-4B69-B382-03F3B6338DA3}"/>
              </a:ext>
            </a:extLst>
          </p:cNvPr>
          <p:cNvSpPr txBox="1"/>
          <p:nvPr/>
        </p:nvSpPr>
        <p:spPr>
          <a:xfrm>
            <a:off x="763208" y="6240918"/>
            <a:ext cx="10699996" cy="430887"/>
          </a:xfrm>
          <a:prstGeom prst="rect">
            <a:avLst/>
          </a:prstGeom>
          <a:noFill/>
        </p:spPr>
        <p:txBody>
          <a:bodyPr wrap="square" rtlCol="0">
            <a:spAutoFit/>
          </a:bodyPr>
          <a:lstStyle/>
          <a:p>
            <a:r>
              <a:rPr lang="en-GB" sz="1050" dirty="0"/>
              <a:t>Source: Technical Notes and Manuals: Budget Classification. Prepared by </a:t>
            </a:r>
            <a:r>
              <a:rPr lang="fr-FR" sz="1050" dirty="0"/>
              <a:t>Davina Jacobs, Jean-Luc </a:t>
            </a:r>
            <a:r>
              <a:rPr lang="fr-FR" sz="1050" dirty="0" err="1"/>
              <a:t>Hélis</a:t>
            </a:r>
            <a:r>
              <a:rPr lang="fr-FR" sz="1050" dirty="0"/>
              <a:t>, and Dominique </a:t>
            </a:r>
            <a:r>
              <a:rPr lang="fr-FR" sz="1050" dirty="0" err="1"/>
              <a:t>Bouley</a:t>
            </a:r>
            <a:r>
              <a:rPr lang="fr-FR" sz="1050" dirty="0"/>
              <a:t>, </a:t>
            </a:r>
            <a:r>
              <a:rPr lang="en-GB" sz="1050" dirty="0"/>
              <a:t>Fiscal Affairs Department, IMF</a:t>
            </a:r>
            <a:r>
              <a:rPr lang="fr-FR" sz="1050" dirty="0"/>
              <a:t>(</a:t>
            </a:r>
            <a:r>
              <a:rPr lang="fr-FR" sz="1050" dirty="0" err="1"/>
              <a:t>December</a:t>
            </a:r>
            <a:r>
              <a:rPr lang="fr-FR" sz="1050" dirty="0"/>
              <a:t> 2009). Table 4, page 6</a:t>
            </a:r>
            <a:r>
              <a:rPr lang="en-GB" sz="1050" dirty="0"/>
              <a:t>. </a:t>
            </a:r>
            <a:r>
              <a:rPr lang="en-GB" sz="1050" dirty="0">
                <a:hlinkClick r:id="rId4"/>
              </a:rPr>
              <a:t>https://blog-pfm.imf.org/files/fad-technical-manual-6.pdf</a:t>
            </a:r>
            <a:r>
              <a:rPr lang="en-GB" sz="1050" dirty="0"/>
              <a:t> </a:t>
            </a:r>
          </a:p>
        </p:txBody>
      </p:sp>
      <p:sp>
        <p:nvSpPr>
          <p:cNvPr id="3" name="Rectangle: Rounded Corners 2">
            <a:extLst>
              <a:ext uri="{FF2B5EF4-FFF2-40B4-BE49-F238E27FC236}">
                <a16:creationId xmlns:a16="http://schemas.microsoft.com/office/drawing/2014/main" id="{5A406497-B182-4CEC-9483-01CB73F713CA}"/>
              </a:ext>
            </a:extLst>
          </p:cNvPr>
          <p:cNvSpPr/>
          <p:nvPr/>
        </p:nvSpPr>
        <p:spPr>
          <a:xfrm>
            <a:off x="988142" y="4426215"/>
            <a:ext cx="10250129" cy="929148"/>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7E407C8-B962-4B97-BA65-E190904F1980}"/>
              </a:ext>
            </a:extLst>
          </p:cNvPr>
          <p:cNvSpPr txBox="1"/>
          <p:nvPr/>
        </p:nvSpPr>
        <p:spPr>
          <a:xfrm>
            <a:off x="988142" y="5760097"/>
            <a:ext cx="3583858" cy="369332"/>
          </a:xfrm>
          <a:prstGeom prst="rect">
            <a:avLst/>
          </a:prstGeom>
          <a:noFill/>
        </p:spPr>
        <p:txBody>
          <a:bodyPr wrap="square" rtlCol="0">
            <a:spAutoFit/>
          </a:bodyPr>
          <a:lstStyle/>
          <a:p>
            <a:r>
              <a:rPr lang="en-GB" b="1" dirty="0">
                <a:solidFill>
                  <a:schemeClr val="accent3"/>
                </a:solidFill>
              </a:rPr>
              <a:t>AF         1        2	        34       5</a:t>
            </a:r>
          </a:p>
        </p:txBody>
      </p:sp>
      <p:sp>
        <p:nvSpPr>
          <p:cNvPr id="7" name="TextBox 6">
            <a:extLst>
              <a:ext uri="{FF2B5EF4-FFF2-40B4-BE49-F238E27FC236}">
                <a16:creationId xmlns:a16="http://schemas.microsoft.com/office/drawing/2014/main" id="{797DA8B9-0C9B-44E9-A1B3-FC311C2FE480}"/>
              </a:ext>
            </a:extLst>
          </p:cNvPr>
          <p:cNvSpPr txBox="1"/>
          <p:nvPr/>
        </p:nvSpPr>
        <p:spPr>
          <a:xfrm>
            <a:off x="4572000" y="5769224"/>
            <a:ext cx="3048002" cy="369332"/>
          </a:xfrm>
          <a:prstGeom prst="rect">
            <a:avLst/>
          </a:prstGeom>
          <a:noFill/>
        </p:spPr>
        <p:txBody>
          <a:bodyPr wrap="square" rtlCol="0">
            <a:spAutoFit/>
          </a:bodyPr>
          <a:lstStyle/>
          <a:p>
            <a:r>
              <a:rPr lang="en-GB" b="1" dirty="0">
                <a:solidFill>
                  <a:schemeClr val="accent4"/>
                </a:solidFill>
              </a:rPr>
              <a:t>     C	      6	       78</a:t>
            </a:r>
          </a:p>
        </p:txBody>
      </p:sp>
      <p:sp>
        <p:nvSpPr>
          <p:cNvPr id="10" name="TextBox 9">
            <a:extLst>
              <a:ext uri="{FF2B5EF4-FFF2-40B4-BE49-F238E27FC236}">
                <a16:creationId xmlns:a16="http://schemas.microsoft.com/office/drawing/2014/main" id="{AE435840-4C0A-496D-AF4D-05646F7C798D}"/>
              </a:ext>
            </a:extLst>
          </p:cNvPr>
          <p:cNvSpPr txBox="1"/>
          <p:nvPr/>
        </p:nvSpPr>
        <p:spPr>
          <a:xfrm>
            <a:off x="7620002" y="5769224"/>
            <a:ext cx="2128682" cy="369332"/>
          </a:xfrm>
          <a:prstGeom prst="rect">
            <a:avLst/>
          </a:prstGeom>
          <a:noFill/>
        </p:spPr>
        <p:txBody>
          <a:bodyPr wrap="square">
            <a:spAutoFit/>
          </a:bodyPr>
          <a:lstStyle/>
          <a:p>
            <a:pPr algn="ctr"/>
            <a:r>
              <a:rPr lang="en-GB" b="1" dirty="0">
                <a:solidFill>
                  <a:schemeClr val="accent5"/>
                </a:solidFill>
              </a:rPr>
              <a:t>FORES</a:t>
            </a:r>
            <a:endParaRPr lang="en-GB" dirty="0">
              <a:solidFill>
                <a:schemeClr val="accent5"/>
              </a:solidFill>
            </a:endParaRPr>
          </a:p>
        </p:txBody>
      </p:sp>
      <p:sp>
        <p:nvSpPr>
          <p:cNvPr id="11" name="TextBox 10">
            <a:extLst>
              <a:ext uri="{FF2B5EF4-FFF2-40B4-BE49-F238E27FC236}">
                <a16:creationId xmlns:a16="http://schemas.microsoft.com/office/drawing/2014/main" id="{61CEE4B3-7EE3-4F02-A6AF-6D314DB7321A}"/>
              </a:ext>
            </a:extLst>
          </p:cNvPr>
          <p:cNvSpPr txBox="1"/>
          <p:nvPr/>
        </p:nvSpPr>
        <p:spPr>
          <a:xfrm>
            <a:off x="9748683" y="5769224"/>
            <a:ext cx="1657489" cy="369332"/>
          </a:xfrm>
          <a:prstGeom prst="rect">
            <a:avLst/>
          </a:prstGeom>
          <a:noFill/>
        </p:spPr>
        <p:txBody>
          <a:bodyPr wrap="square">
            <a:spAutoFit/>
          </a:bodyPr>
          <a:lstStyle/>
          <a:p>
            <a:r>
              <a:rPr lang="en-GB" b="1" dirty="0">
                <a:solidFill>
                  <a:schemeClr val="accent5"/>
                </a:solidFill>
              </a:rPr>
              <a:t>    </a:t>
            </a:r>
            <a:r>
              <a:rPr lang="en-GB" b="1" dirty="0">
                <a:solidFill>
                  <a:schemeClr val="accent6"/>
                </a:solidFill>
              </a:rPr>
              <a:t>9  XXXXXX</a:t>
            </a:r>
            <a:endParaRPr lang="en-GB" dirty="0">
              <a:solidFill>
                <a:schemeClr val="accent6"/>
              </a:solidFill>
            </a:endParaRPr>
          </a:p>
        </p:txBody>
      </p:sp>
      <p:sp>
        <p:nvSpPr>
          <p:cNvPr id="8" name="TextBox 7">
            <a:extLst>
              <a:ext uri="{FF2B5EF4-FFF2-40B4-BE49-F238E27FC236}">
                <a16:creationId xmlns:a16="http://schemas.microsoft.com/office/drawing/2014/main" id="{651CCA20-6856-4DE2-8EF0-EE0CAAB7C295}"/>
              </a:ext>
            </a:extLst>
          </p:cNvPr>
          <p:cNvSpPr txBox="1"/>
          <p:nvPr/>
        </p:nvSpPr>
        <p:spPr>
          <a:xfrm>
            <a:off x="752738" y="1533832"/>
            <a:ext cx="10810498" cy="1554913"/>
          </a:xfrm>
          <a:prstGeom prst="rect">
            <a:avLst/>
          </a:prstGeom>
          <a:noFill/>
        </p:spPr>
        <p:txBody>
          <a:bodyPr wrap="square" rtlCol="0">
            <a:spAutoFit/>
          </a:bodyPr>
          <a:lstStyle/>
          <a:p>
            <a:pPr>
              <a:lnSpc>
                <a:spcPct val="114000"/>
              </a:lnSpc>
              <a:spcBef>
                <a:spcPts val="600"/>
              </a:spcBef>
              <a:spcAft>
                <a:spcPts val="0"/>
              </a:spcAft>
            </a:pPr>
            <a:r>
              <a:rPr lang="en-GB" b="1" dirty="0">
                <a:solidFill>
                  <a:schemeClr val="tx1">
                    <a:lumMod val="90000"/>
                    <a:lumOff val="10000"/>
                  </a:schemeClr>
                </a:solidFill>
              </a:rPr>
              <a:t>Budget coding </a:t>
            </a:r>
            <a:r>
              <a:rPr lang="en-GB" b="0" dirty="0">
                <a:solidFill>
                  <a:schemeClr val="tx1">
                    <a:lumMod val="90000"/>
                    <a:lumOff val="10000"/>
                  </a:schemeClr>
                </a:solidFill>
              </a:rPr>
              <a:t>process of assigning unique identifier to each budget line to make tracking expenditure easier. </a:t>
            </a:r>
            <a:r>
              <a:rPr lang="en-GB" dirty="0">
                <a:solidFill>
                  <a:schemeClr val="tx1">
                    <a:lumMod val="90000"/>
                    <a:lumOff val="10000"/>
                  </a:schemeClr>
                </a:solidFill>
              </a:rPr>
              <a:t>IMF developed system which assigns 1-2 characters to each component of the budget </a:t>
            </a:r>
            <a:r>
              <a:rPr lang="en-GB" dirty="0" err="1">
                <a:solidFill>
                  <a:schemeClr val="tx1">
                    <a:lumMod val="90000"/>
                    <a:lumOff val="10000"/>
                  </a:schemeClr>
                </a:solidFill>
              </a:rPr>
              <a:t>e</a:t>
            </a:r>
            <a:r>
              <a:rPr lang="en-GB" err="1">
                <a:solidFill>
                  <a:schemeClr val="tx1">
                    <a:lumMod val="90000"/>
                    <a:lumOff val="10000"/>
                  </a:schemeClr>
                </a:solidFill>
              </a:rPr>
              <a:t>.</a:t>
            </a:r>
            <a:r>
              <a:rPr lang="en-GB">
                <a:solidFill>
                  <a:schemeClr val="tx1">
                    <a:lumMod val="90000"/>
                    <a:lumOff val="10000"/>
                  </a:schemeClr>
                </a:solidFill>
              </a:rPr>
              <a:t>g.</a:t>
            </a:r>
            <a:endParaRPr lang="en-GB" dirty="0"/>
          </a:p>
          <a:p>
            <a:r>
              <a:rPr lang="en-GB" b="1" dirty="0">
                <a:solidFill>
                  <a:schemeClr val="accent3"/>
                </a:solidFill>
              </a:rPr>
              <a:t>AF 1 2 34 5 </a:t>
            </a:r>
            <a:r>
              <a:rPr lang="en-GB" b="1" dirty="0">
                <a:solidFill>
                  <a:schemeClr val="accent4"/>
                </a:solidFill>
              </a:rPr>
              <a:t>C 6	78 </a:t>
            </a:r>
            <a:r>
              <a:rPr lang="en-GB" b="1" dirty="0">
                <a:solidFill>
                  <a:schemeClr val="accent5"/>
                </a:solidFill>
              </a:rPr>
              <a:t>FORES </a:t>
            </a:r>
            <a:r>
              <a:rPr lang="en-GB" b="1" dirty="0">
                <a:solidFill>
                  <a:schemeClr val="accent6"/>
                </a:solidFill>
              </a:rPr>
              <a:t>9 XXXXXX</a:t>
            </a:r>
            <a:endParaRPr lang="en-GB" dirty="0">
              <a:solidFill>
                <a:schemeClr val="accent5"/>
              </a:solidFill>
            </a:endParaRPr>
          </a:p>
          <a:p>
            <a:endParaRPr lang="en-GB" b="1" dirty="0">
              <a:solidFill>
                <a:schemeClr val="accent3"/>
              </a:solidFill>
            </a:endParaRPr>
          </a:p>
          <a:p>
            <a:r>
              <a:rPr lang="en-GB" dirty="0"/>
              <a:t> </a:t>
            </a:r>
          </a:p>
        </p:txBody>
      </p:sp>
    </p:spTree>
    <p:extLst>
      <p:ext uri="{BB962C8B-B14F-4D97-AF65-F5344CB8AC3E}">
        <p14:creationId xmlns:p14="http://schemas.microsoft.com/office/powerpoint/2010/main" val="52903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CC3378-405B-41BF-BA2A-06D57BD1658F}"/>
              </a:ext>
            </a:extLst>
          </p:cNvPr>
          <p:cNvSpPr>
            <a:spLocks noGrp="1"/>
          </p:cNvSpPr>
          <p:nvPr>
            <p:ph type="body" sz="quarter" idx="14"/>
          </p:nvPr>
        </p:nvSpPr>
        <p:spPr/>
        <p:txBody>
          <a:bodyPr/>
          <a:lstStyle/>
          <a:p>
            <a:r>
              <a:rPr lang="en-AU" dirty="0"/>
              <a:t>02</a:t>
            </a:r>
          </a:p>
        </p:txBody>
      </p:sp>
      <p:sp>
        <p:nvSpPr>
          <p:cNvPr id="2" name="Title 1">
            <a:extLst>
              <a:ext uri="{FF2B5EF4-FFF2-40B4-BE49-F238E27FC236}">
                <a16:creationId xmlns:a16="http://schemas.microsoft.com/office/drawing/2014/main" id="{2DF4B5FA-AA91-4591-8735-F131043A5C37}"/>
              </a:ext>
            </a:extLst>
          </p:cNvPr>
          <p:cNvSpPr>
            <a:spLocks noGrp="1"/>
          </p:cNvSpPr>
          <p:nvPr>
            <p:ph type="title"/>
          </p:nvPr>
        </p:nvSpPr>
        <p:spPr/>
        <p:txBody>
          <a:bodyPr/>
          <a:lstStyle/>
          <a:p>
            <a:r>
              <a:rPr lang="en-AU" dirty="0"/>
              <a:t>Budget structure</a:t>
            </a:r>
          </a:p>
        </p:txBody>
      </p:sp>
      <p:pic>
        <p:nvPicPr>
          <p:cNvPr id="10" name="Picture Placeholder 9">
            <a:extLst>
              <a:ext uri="{FF2B5EF4-FFF2-40B4-BE49-F238E27FC236}">
                <a16:creationId xmlns:a16="http://schemas.microsoft.com/office/drawing/2014/main" id="{51A7B5E5-625E-4B94-8AB8-2A05169667A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375" r="9375"/>
          <a:stretch/>
        </p:blipFill>
        <p:spPr>
          <a:xfrm>
            <a:off x="3846284" y="-2"/>
            <a:ext cx="8345714" cy="6858000"/>
          </a:xfrm>
        </p:spPr>
      </p:pic>
    </p:spTree>
    <p:extLst>
      <p:ext uri="{BB962C8B-B14F-4D97-AF65-F5344CB8AC3E}">
        <p14:creationId xmlns:p14="http://schemas.microsoft.com/office/powerpoint/2010/main" val="283716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0BF9-1C10-4301-B975-70D9862C34BA}"/>
              </a:ext>
            </a:extLst>
          </p:cNvPr>
          <p:cNvSpPr>
            <a:spLocks noGrp="1"/>
          </p:cNvSpPr>
          <p:nvPr>
            <p:ph type="title"/>
          </p:nvPr>
        </p:nvSpPr>
        <p:spPr/>
        <p:txBody>
          <a:bodyPr/>
          <a:lstStyle/>
          <a:p>
            <a:r>
              <a:rPr lang="en-GB" dirty="0"/>
              <a:t>Budget lines</a:t>
            </a:r>
          </a:p>
        </p:txBody>
      </p:sp>
      <p:sp>
        <p:nvSpPr>
          <p:cNvPr id="4" name="Text Placeholder 3">
            <a:extLst>
              <a:ext uri="{FF2B5EF4-FFF2-40B4-BE49-F238E27FC236}">
                <a16:creationId xmlns:a16="http://schemas.microsoft.com/office/drawing/2014/main" id="{B959E179-C064-4CBE-BCA2-230195550594}"/>
              </a:ext>
            </a:extLst>
          </p:cNvPr>
          <p:cNvSpPr>
            <a:spLocks noGrp="1"/>
          </p:cNvSpPr>
          <p:nvPr>
            <p:ph type="body" sz="quarter" idx="15"/>
          </p:nvPr>
        </p:nvSpPr>
        <p:spPr/>
        <p:txBody>
          <a:bodyPr/>
          <a:lstStyle/>
          <a:p>
            <a:r>
              <a:rPr lang="en-GB" sz="1800" b="0" dirty="0">
                <a:solidFill>
                  <a:schemeClr val="tx1">
                    <a:lumMod val="90000"/>
                    <a:lumOff val="10000"/>
                  </a:schemeClr>
                </a:solidFill>
              </a:rPr>
              <a:t>Break down budgets further based on source (revenue) and purpose (expenditure). </a:t>
            </a:r>
          </a:p>
          <a:p>
            <a:r>
              <a:rPr lang="en-GB" sz="1800" b="0" dirty="0">
                <a:solidFill>
                  <a:schemeClr val="tx1">
                    <a:lumMod val="90000"/>
                    <a:lumOff val="10000"/>
                  </a:schemeClr>
                </a:solidFill>
              </a:rPr>
              <a:t>Two approaches commonly used: line item and performance:</a:t>
            </a:r>
          </a:p>
          <a:p>
            <a:r>
              <a:rPr lang="en-GB" b="0" dirty="0">
                <a:solidFill>
                  <a:schemeClr val="tx1">
                    <a:lumMod val="90000"/>
                    <a:lumOff val="10000"/>
                  </a:schemeClr>
                </a:solidFill>
              </a:rPr>
              <a:t> </a:t>
            </a:r>
          </a:p>
        </p:txBody>
      </p:sp>
      <p:sp>
        <p:nvSpPr>
          <p:cNvPr id="5" name="Text Placeholder 4">
            <a:extLst>
              <a:ext uri="{FF2B5EF4-FFF2-40B4-BE49-F238E27FC236}">
                <a16:creationId xmlns:a16="http://schemas.microsoft.com/office/drawing/2014/main" id="{B49DBF7B-23AB-460F-B64C-55503A022F6E}"/>
              </a:ext>
            </a:extLst>
          </p:cNvPr>
          <p:cNvSpPr>
            <a:spLocks noGrp="1"/>
          </p:cNvSpPr>
          <p:nvPr>
            <p:ph type="body" sz="quarter" idx="18"/>
          </p:nvPr>
        </p:nvSpPr>
        <p:spPr/>
        <p:txBody>
          <a:bodyPr/>
          <a:lstStyle/>
          <a:p>
            <a:r>
              <a:rPr lang="en-GB" sz="1800" dirty="0"/>
              <a:t>Line time </a:t>
            </a:r>
          </a:p>
          <a:p>
            <a:r>
              <a:rPr lang="en-GB" sz="1800" b="0" dirty="0">
                <a:solidFill>
                  <a:schemeClr val="tx1">
                    <a:lumMod val="90000"/>
                    <a:lumOff val="10000"/>
                  </a:schemeClr>
                </a:solidFill>
              </a:rPr>
              <a:t>Organised by type e.g. staff, supplies, capital investments etc. </a:t>
            </a:r>
          </a:p>
          <a:p>
            <a:r>
              <a:rPr lang="en-GB" sz="1800" b="0" dirty="0">
                <a:solidFill>
                  <a:schemeClr val="tx1">
                    <a:lumMod val="90000"/>
                    <a:lumOff val="10000"/>
                  </a:schemeClr>
                </a:solidFill>
              </a:rPr>
              <a:t>Providers often receive fixed amount for specific time period to cover a specific output </a:t>
            </a:r>
          </a:p>
          <a:p>
            <a:endParaRPr lang="en-GB" sz="1800" b="0" dirty="0">
              <a:solidFill>
                <a:schemeClr val="tx1">
                  <a:lumMod val="90000"/>
                  <a:lumOff val="10000"/>
                </a:schemeClr>
              </a:solidFill>
            </a:endParaRPr>
          </a:p>
          <a:p>
            <a:pPr marL="285750" indent="-285750">
              <a:buFont typeface="Wingdings" panose="05000000000000000000" pitchFamily="2" charset="2"/>
              <a:buChar char="ü"/>
            </a:pPr>
            <a:r>
              <a:rPr lang="en-GB" sz="1800" b="0" dirty="0">
                <a:solidFill>
                  <a:schemeClr val="tx1">
                    <a:lumMod val="90000"/>
                    <a:lumOff val="10000"/>
                  </a:schemeClr>
                </a:solidFill>
              </a:rPr>
              <a:t>Easy to retain control </a:t>
            </a:r>
          </a:p>
          <a:p>
            <a:pPr marL="285750" indent="-285750">
              <a:buFontTx/>
              <a:buChar char="-"/>
            </a:pPr>
            <a:r>
              <a:rPr lang="en-GB" sz="1800" b="0" dirty="0">
                <a:solidFill>
                  <a:schemeClr val="tx1">
                    <a:lumMod val="90000"/>
                    <a:lumOff val="10000"/>
                  </a:schemeClr>
                </a:solidFill>
              </a:rPr>
              <a:t>Limited flexibility </a:t>
            </a:r>
          </a:p>
          <a:p>
            <a:endParaRPr lang="en-GB" sz="1750" dirty="0"/>
          </a:p>
        </p:txBody>
      </p:sp>
      <p:sp>
        <p:nvSpPr>
          <p:cNvPr id="6" name="Text Placeholder 5">
            <a:extLst>
              <a:ext uri="{FF2B5EF4-FFF2-40B4-BE49-F238E27FC236}">
                <a16:creationId xmlns:a16="http://schemas.microsoft.com/office/drawing/2014/main" id="{39F19B98-B529-4969-B985-35F0CBB57F79}"/>
              </a:ext>
            </a:extLst>
          </p:cNvPr>
          <p:cNvSpPr>
            <a:spLocks noGrp="1"/>
          </p:cNvSpPr>
          <p:nvPr>
            <p:ph type="body" sz="quarter" idx="20"/>
          </p:nvPr>
        </p:nvSpPr>
        <p:spPr/>
        <p:txBody>
          <a:bodyPr/>
          <a:lstStyle/>
          <a:p>
            <a:r>
              <a:rPr lang="en-GB" sz="1800" dirty="0"/>
              <a:t>Performance</a:t>
            </a:r>
          </a:p>
          <a:p>
            <a:r>
              <a:rPr lang="en-GB" sz="1800" b="0" dirty="0">
                <a:solidFill>
                  <a:schemeClr val="tx1">
                    <a:lumMod val="90000"/>
                    <a:lumOff val="10000"/>
                  </a:schemeClr>
                </a:solidFill>
              </a:rPr>
              <a:t>Includes performance information into budgeting process  </a:t>
            </a:r>
          </a:p>
          <a:p>
            <a:endParaRPr lang="en-GB" sz="1800" b="0" dirty="0">
              <a:solidFill>
                <a:schemeClr val="tx1">
                  <a:lumMod val="90000"/>
                  <a:lumOff val="10000"/>
                </a:schemeClr>
              </a:solidFill>
            </a:endParaRPr>
          </a:p>
          <a:p>
            <a:pPr marL="285750" indent="-285750">
              <a:buFont typeface="Wingdings" panose="05000000000000000000" pitchFamily="2" charset="2"/>
              <a:buChar char="ü"/>
            </a:pPr>
            <a:r>
              <a:rPr lang="en-GB" sz="1800" b="0" dirty="0">
                <a:solidFill>
                  <a:schemeClr val="tx1">
                    <a:lumMod val="90000"/>
                    <a:lumOff val="10000"/>
                  </a:schemeClr>
                </a:solidFill>
              </a:rPr>
              <a:t>Provides fund managers with more autonomy (outlines purpose and results of budget spending for accountability)  </a:t>
            </a:r>
          </a:p>
          <a:p>
            <a:pPr marL="285750" indent="-285750">
              <a:buFontTx/>
              <a:buChar char="-"/>
            </a:pPr>
            <a:r>
              <a:rPr lang="en-GB" sz="1800" b="0" dirty="0">
                <a:solidFill>
                  <a:schemeClr val="tx1">
                    <a:lumMod val="90000"/>
                    <a:lumOff val="10000"/>
                  </a:schemeClr>
                </a:solidFill>
              </a:rPr>
              <a:t>Requires budget management capacity in institutions  </a:t>
            </a:r>
          </a:p>
          <a:p>
            <a:pPr marL="285750" indent="-285750">
              <a:buFontTx/>
              <a:buChar char="-"/>
            </a:pPr>
            <a:r>
              <a:rPr lang="en-GB" sz="1800" b="0" dirty="0">
                <a:solidFill>
                  <a:schemeClr val="tx1">
                    <a:lumMod val="90000"/>
                    <a:lumOff val="10000"/>
                  </a:schemeClr>
                </a:solidFill>
              </a:rPr>
              <a:t>Runs risk of creating new siloes </a:t>
            </a:r>
          </a:p>
          <a:p>
            <a:pPr lvl="1"/>
            <a:endParaRPr lang="en-GB" sz="1750" dirty="0">
              <a:solidFill>
                <a:schemeClr val="tx1">
                  <a:lumMod val="90000"/>
                  <a:lumOff val="10000"/>
                </a:schemeClr>
              </a:solidFill>
            </a:endParaRPr>
          </a:p>
        </p:txBody>
      </p:sp>
      <p:sp>
        <p:nvSpPr>
          <p:cNvPr id="8" name="TextBox 7">
            <a:extLst>
              <a:ext uri="{FF2B5EF4-FFF2-40B4-BE49-F238E27FC236}">
                <a16:creationId xmlns:a16="http://schemas.microsoft.com/office/drawing/2014/main" id="{6591D287-8BB1-44AC-B8CF-FDF02C9CCFE7}"/>
              </a:ext>
            </a:extLst>
          </p:cNvPr>
          <p:cNvSpPr txBox="1"/>
          <p:nvPr/>
        </p:nvSpPr>
        <p:spPr>
          <a:xfrm>
            <a:off x="606748" y="5976398"/>
            <a:ext cx="10895889" cy="366946"/>
          </a:xfrm>
          <a:prstGeom prst="rect">
            <a:avLst/>
          </a:prstGeom>
          <a:noFill/>
        </p:spPr>
        <p:txBody>
          <a:bodyPr wrap="square">
            <a:spAutoFit/>
          </a:bodyPr>
          <a:lstStyle/>
          <a:p>
            <a:r>
              <a:rPr lang="en-GB" b="0" dirty="0">
                <a:solidFill>
                  <a:schemeClr val="tx1">
                    <a:lumMod val="90000"/>
                    <a:lumOff val="10000"/>
                  </a:schemeClr>
                </a:solidFill>
              </a:rPr>
              <a:t>Shift towards performance budgeting as more useful as a tool to inform policies and decision making.</a:t>
            </a:r>
          </a:p>
        </p:txBody>
      </p:sp>
    </p:spTree>
    <p:extLst>
      <p:ext uri="{BB962C8B-B14F-4D97-AF65-F5344CB8AC3E}">
        <p14:creationId xmlns:p14="http://schemas.microsoft.com/office/powerpoint/2010/main" val="35078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heme/theme1.xml><?xml version="1.0" encoding="utf-8"?>
<a:theme xmlns:a="http://schemas.openxmlformats.org/drawingml/2006/main" name="Office Theme">
  <a:themeElements>
    <a:clrScheme name="UICC Colours">
      <a:dk1>
        <a:srgbClr val="1E1E1E"/>
      </a:dk1>
      <a:lt1>
        <a:sysClr val="window" lastClr="FFFFFF"/>
      </a:lt1>
      <a:dk2>
        <a:srgbClr val="004A7C"/>
      </a:dk2>
      <a:lt2>
        <a:srgbClr val="FFFFFF"/>
      </a:lt2>
      <a:accent1>
        <a:srgbClr val="F58220"/>
      </a:accent1>
      <a:accent2>
        <a:srgbClr val="FBA919"/>
      </a:accent2>
      <a:accent3>
        <a:srgbClr val="00999A"/>
      </a:accent3>
      <a:accent4>
        <a:srgbClr val="E86158"/>
      </a:accent4>
      <a:accent5>
        <a:srgbClr val="004A7C"/>
      </a:accent5>
      <a:accent6>
        <a:srgbClr val="5D76BA"/>
      </a:accent6>
      <a:hlink>
        <a:srgbClr val="1E1E1E"/>
      </a:hlink>
      <a:folHlink>
        <a:srgbClr val="1E1E1E"/>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740A944-7E67-CB46-97CB-25BB7F757ED9}" vid="{5EC58CBA-0033-3F48-8C6B-B84E8681AB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1789</TotalTime>
  <Words>3010</Words>
  <Application>Microsoft Office PowerPoint</Application>
  <PresentationFormat>Widescreen</PresentationFormat>
  <Paragraphs>197</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Open Sans</vt:lpstr>
      <vt:lpstr>Symbol</vt:lpstr>
      <vt:lpstr>Wingdings</vt:lpstr>
      <vt:lpstr>Office Theme</vt:lpstr>
      <vt:lpstr>What does a health budget look like and how can we read it?</vt:lpstr>
      <vt:lpstr>Overview</vt:lpstr>
      <vt:lpstr>Context </vt:lpstr>
      <vt:lpstr>Budget classification &amp; coding</vt:lpstr>
      <vt:lpstr>Budget classification &amp; coding</vt:lpstr>
      <vt:lpstr>Budget classification &amp; coding </vt:lpstr>
      <vt:lpstr>Budget classification &amp; coding </vt:lpstr>
      <vt:lpstr>Budget structure</vt:lpstr>
      <vt:lpstr>Budget lines</vt:lpstr>
      <vt:lpstr>Budget analysis</vt:lpstr>
      <vt:lpstr>Key messages</vt:lpstr>
      <vt:lpstr>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fiscal space for health?</dc:title>
  <dc:creator>Rosie Tasker</dc:creator>
  <cp:lastModifiedBy>Rosie Tasker</cp:lastModifiedBy>
  <cp:revision>78</cp:revision>
  <dcterms:created xsi:type="dcterms:W3CDTF">2021-05-03T16:42:50Z</dcterms:created>
  <dcterms:modified xsi:type="dcterms:W3CDTF">2021-05-23T08:17:45Z</dcterms:modified>
</cp:coreProperties>
</file>