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690" r:id="rId6"/>
    <p:sldMasterId id="2147483705" r:id="rId7"/>
  </p:sldMasterIdLst>
  <p:notesMasterIdLst>
    <p:notesMasterId r:id="rId19"/>
  </p:notesMasterIdLst>
  <p:sldIdLst>
    <p:sldId id="257" r:id="rId8"/>
    <p:sldId id="320" r:id="rId9"/>
    <p:sldId id="278" r:id="rId10"/>
    <p:sldId id="665" r:id="rId11"/>
    <p:sldId id="326" r:id="rId12"/>
    <p:sldId id="6773" r:id="rId13"/>
    <p:sldId id="6775" r:id="rId14"/>
    <p:sldId id="6774" r:id="rId15"/>
    <p:sldId id="6766" r:id="rId16"/>
    <p:sldId id="6776" r:id="rId17"/>
    <p:sldId id="67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B1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51249D-FEAF-46E8-9B69-B4A50106C829}"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93566-C94E-47B2-B9DA-065F4200DC2D}" type="slidenum">
              <a:rPr lang="en-US" smtClean="0"/>
              <a:t>‹#›</a:t>
            </a:fld>
            <a:endParaRPr lang="en-US"/>
          </a:p>
        </p:txBody>
      </p:sp>
    </p:spTree>
    <p:extLst>
      <p:ext uri="{BB962C8B-B14F-4D97-AF65-F5344CB8AC3E}">
        <p14:creationId xmlns:p14="http://schemas.microsoft.com/office/powerpoint/2010/main" val="3944270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Top chart can’t read</a:t>
            </a:r>
          </a:p>
          <a:p>
            <a:endParaRPr lang="en-US"/>
          </a:p>
          <a:p>
            <a:r>
              <a:rPr lang="en-US"/>
              <a:t>Progressively Weighted Distro</a:t>
            </a:r>
          </a:p>
        </p:txBody>
      </p:sp>
      <p:sp>
        <p:nvSpPr>
          <p:cNvPr id="4" name="Slide Number Placeholder 3"/>
          <p:cNvSpPr>
            <a:spLocks noGrp="1"/>
          </p:cNvSpPr>
          <p:nvPr>
            <p:ph type="sldNum" sz="quarter" idx="5"/>
          </p:nvPr>
        </p:nvSpPr>
        <p:spPr/>
        <p:txBody>
          <a:bodyPr/>
          <a:lstStyle/>
          <a:p>
            <a:fld id="{30574293-FE7A-4B66-BA42-70351B0AFC64}" type="slidenum">
              <a:rPr lang="en-US" smtClean="0"/>
              <a:t>9</a:t>
            </a:fld>
            <a:endParaRPr lang="en-US"/>
          </a:p>
        </p:txBody>
      </p:sp>
    </p:spTree>
    <p:extLst>
      <p:ext uri="{BB962C8B-B14F-4D97-AF65-F5344CB8AC3E}">
        <p14:creationId xmlns:p14="http://schemas.microsoft.com/office/powerpoint/2010/main" val="233276673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1.jpeg"/><Relationship Id="rId7" Type="http://schemas.openxmlformats.org/officeDocument/2006/relationships/image" Target="../media/image12.w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w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1.jpeg"/><Relationship Id="rId7" Type="http://schemas.openxmlformats.org/officeDocument/2006/relationships/image" Target="../media/image12.wmf"/><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w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3.wmf"/><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16.wmf"/><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16.wmf"/><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3.w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16.w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23.jpeg"/><Relationship Id="rId7" Type="http://schemas.openxmlformats.org/officeDocument/2006/relationships/image" Target="../media/image12.wmf"/><Relationship Id="rId2" Type="http://schemas.openxmlformats.org/officeDocument/2006/relationships/image" Target="../media/image22.jpeg"/><Relationship Id="rId1" Type="http://schemas.openxmlformats.org/officeDocument/2006/relationships/slideMaster" Target="../slideMasters/slideMaster3.xml"/><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w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3.wmf"/><Relationship Id="rId2" Type="http://schemas.openxmlformats.org/officeDocument/2006/relationships/image" Target="../media/image24.jpeg"/><Relationship Id="rId1" Type="http://schemas.openxmlformats.org/officeDocument/2006/relationships/slideMaster" Target="../slideMasters/slideMaster3.x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16.wmf"/><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16.wmf"/><Relationship Id="rId4" Type="http://schemas.openxmlformats.org/officeDocument/2006/relationships/image" Target="../media/image2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16.wmf"/><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6.wmf"/><Relationship Id="rId4" Type="http://schemas.openxmlformats.org/officeDocument/2006/relationships/image" Target="../media/image1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1.jpeg"/><Relationship Id="rId7" Type="http://schemas.openxmlformats.org/officeDocument/2006/relationships/image" Target="../media/image12.wmf"/><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w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3.wmf"/><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16.wmf"/><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16.wmf"/><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16.w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6.wmf"/><Relationship Id="rId4" Type="http://schemas.openxmlformats.org/officeDocument/2006/relationships/image" Target="../media/image1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6.w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8" name="Picture 17" descr="A picture containing snow, fish, water, blue&#10;&#10;Description automatically generated">
            <a:extLst>
              <a:ext uri="{FF2B5EF4-FFF2-40B4-BE49-F238E27FC236}">
                <a16:creationId xmlns:a16="http://schemas.microsoft.com/office/drawing/2014/main" id="{E7EB8130-35C1-483A-BCEF-AD4E624693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2876" b="9522"/>
          <a:stretch/>
        </p:blipFill>
        <p:spPr>
          <a:xfrm>
            <a:off x="1" y="-288356"/>
            <a:ext cx="12214844" cy="3876269"/>
          </a:xfrm>
          <a:prstGeom prst="rect">
            <a:avLst/>
          </a:prstGeom>
        </p:spPr>
      </p:pic>
      <p:sp>
        <p:nvSpPr>
          <p:cNvPr id="11" name="Rectangle 10">
            <a:extLst>
              <a:ext uri="{FF2B5EF4-FFF2-40B4-BE49-F238E27FC236}">
                <a16:creationId xmlns:a16="http://schemas.microsoft.com/office/drawing/2014/main" id="{FB3C8FE8-2A2B-416C-B35B-BFE1CB4C29D8}"/>
              </a:ext>
            </a:extLst>
          </p:cNvPr>
          <p:cNvSpPr/>
          <p:nvPr userDrawn="1"/>
        </p:nvSpPr>
        <p:spPr>
          <a:xfrm>
            <a:off x="0" y="4402182"/>
            <a:ext cx="12192000" cy="2467392"/>
          </a:xfrm>
          <a:prstGeom prst="rect">
            <a:avLst/>
          </a:prstGeom>
          <a:gradFill>
            <a:gsLst>
              <a:gs pos="0">
                <a:schemeClr val="accent5">
                  <a:satMod val="103000"/>
                  <a:lumMod val="102000"/>
                  <a:tint val="94000"/>
                  <a:alpha val="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dirty="0"/>
          </a:p>
        </p:txBody>
      </p:sp>
      <p:pic>
        <p:nvPicPr>
          <p:cNvPr id="7" name="Picture 6" descr="A close up of a sign&#10;&#10;Description automatically generated">
            <a:extLst>
              <a:ext uri="{FF2B5EF4-FFF2-40B4-BE49-F238E27FC236}">
                <a16:creationId xmlns:a16="http://schemas.microsoft.com/office/drawing/2014/main" id="{60131F26-0FF6-4721-AF16-5C6FEC453092}"/>
              </a:ext>
            </a:extLst>
          </p:cNvPr>
          <p:cNvPicPr>
            <a:picLocks noChangeAspect="1"/>
          </p:cNvPicPr>
          <p:nvPr userDrawn="1"/>
        </p:nvPicPr>
        <p:blipFill rotWithShape="1">
          <a:blip r:embed="rId3">
            <a:alphaModFix amt="5000"/>
            <a:extLst>
              <a:ext uri="{28A0092B-C50C-407E-A947-70E740481C1C}">
                <a14:useLocalDpi xmlns:a14="http://schemas.microsoft.com/office/drawing/2010/main" val="0"/>
              </a:ext>
            </a:extLst>
          </a:blip>
          <a:srcRect r="26450" b="66499"/>
          <a:stretch/>
        </p:blipFill>
        <p:spPr>
          <a:xfrm>
            <a:off x="7008725" y="4324533"/>
            <a:ext cx="5183275" cy="2533466"/>
          </a:xfrm>
          <a:prstGeom prst="rect">
            <a:avLst/>
          </a:prstGeom>
        </p:spPr>
      </p:pic>
      <p:sp>
        <p:nvSpPr>
          <p:cNvPr id="2" name="Title 1">
            <a:extLst>
              <a:ext uri="{FF2B5EF4-FFF2-40B4-BE49-F238E27FC236}">
                <a16:creationId xmlns:a16="http://schemas.microsoft.com/office/drawing/2014/main" id="{C18121FF-B04E-4655-979B-787D2FF14B50}"/>
              </a:ext>
            </a:extLst>
          </p:cNvPr>
          <p:cNvSpPr>
            <a:spLocks noGrp="1"/>
          </p:cNvSpPr>
          <p:nvPr>
            <p:ph type="ctrTitle"/>
          </p:nvPr>
        </p:nvSpPr>
        <p:spPr>
          <a:xfrm>
            <a:off x="328619" y="3679991"/>
            <a:ext cx="9144000" cy="1664181"/>
          </a:xfrm>
        </p:spPr>
        <p:txBody>
          <a:bodyPr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40637C05-E578-4E23-99AB-8C11349D2A1C}"/>
              </a:ext>
            </a:extLst>
          </p:cNvPr>
          <p:cNvSpPr>
            <a:spLocks noGrp="1"/>
          </p:cNvSpPr>
          <p:nvPr>
            <p:ph type="subTitle" idx="1"/>
          </p:nvPr>
        </p:nvSpPr>
        <p:spPr>
          <a:xfrm>
            <a:off x="328619" y="5436248"/>
            <a:ext cx="9144000" cy="67899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9" name="Rectangle 38">
            <a:extLst>
              <a:ext uri="{FF2B5EF4-FFF2-40B4-BE49-F238E27FC236}">
                <a16:creationId xmlns:a16="http://schemas.microsoft.com/office/drawing/2014/main" id="{FDE86D30-79BA-4B3D-B350-BF7E1B7EB37A}"/>
              </a:ext>
            </a:extLst>
          </p:cNvPr>
          <p:cNvSpPr/>
          <p:nvPr userDrawn="1"/>
        </p:nvSpPr>
        <p:spPr>
          <a:xfrm>
            <a:off x="16103" y="-276874"/>
            <a:ext cx="12214844" cy="3876269"/>
          </a:xfrm>
          <a:prstGeom prst="rect">
            <a:avLst/>
          </a:prstGeom>
          <a:solidFill>
            <a:srgbClr val="003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4D73762E-82CC-4B2C-B47C-F974542DE54E}"/>
              </a:ext>
            </a:extLst>
          </p:cNvPr>
          <p:cNvSpPr/>
          <p:nvPr userDrawn="1"/>
        </p:nvSpPr>
        <p:spPr>
          <a:xfrm>
            <a:off x="16103" y="-276874"/>
            <a:ext cx="12214844" cy="3876269"/>
          </a:xfrm>
          <a:prstGeom prst="rect">
            <a:avLst/>
          </a:prstGeom>
          <a:gradFill flip="none" rotWithShape="1">
            <a:gsLst>
              <a:gs pos="17000">
                <a:schemeClr val="accent1">
                  <a:alpha val="0"/>
                </a:schemeClr>
              </a:gs>
              <a:gs pos="100000">
                <a:schemeClr val="accent1">
                  <a:alpha val="4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4" name="Picture 33">
            <a:extLst>
              <a:ext uri="{FF2B5EF4-FFF2-40B4-BE49-F238E27FC236}">
                <a16:creationId xmlns:a16="http://schemas.microsoft.com/office/drawing/2014/main" id="{C7A9D70A-C374-4588-B5ED-7B0F6DD98E7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925939" y="915918"/>
            <a:ext cx="2340123" cy="1982755"/>
          </a:xfrm>
          <a:prstGeom prst="rect">
            <a:avLst/>
          </a:prstGeom>
        </p:spPr>
      </p:pic>
      <p:pic>
        <p:nvPicPr>
          <p:cNvPr id="35" name="Picture 34">
            <a:extLst>
              <a:ext uri="{FF2B5EF4-FFF2-40B4-BE49-F238E27FC236}">
                <a16:creationId xmlns:a16="http://schemas.microsoft.com/office/drawing/2014/main" id="{853308CA-558F-4CA2-B68B-908A815638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533624" y="1331865"/>
            <a:ext cx="1124752" cy="1266611"/>
          </a:xfrm>
          <a:prstGeom prst="rect">
            <a:avLst/>
          </a:prstGeom>
        </p:spPr>
      </p:pic>
      <p:pic>
        <p:nvPicPr>
          <p:cNvPr id="36" name="Picture 35">
            <a:extLst>
              <a:ext uri="{FF2B5EF4-FFF2-40B4-BE49-F238E27FC236}">
                <a16:creationId xmlns:a16="http://schemas.microsoft.com/office/drawing/2014/main" id="{56908B6E-61B9-470A-A147-CFD59D63EDCD}"/>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132715" y="1654231"/>
            <a:ext cx="7926568" cy="1015427"/>
          </a:xfrm>
          <a:prstGeom prst="rect">
            <a:avLst/>
          </a:prstGeom>
        </p:spPr>
      </p:pic>
      <p:pic>
        <p:nvPicPr>
          <p:cNvPr id="37" name="Picture 36">
            <a:extLst>
              <a:ext uri="{FF2B5EF4-FFF2-40B4-BE49-F238E27FC236}">
                <a16:creationId xmlns:a16="http://schemas.microsoft.com/office/drawing/2014/main" id="{F0DFDC1E-32B3-4192-B33C-076AF26C745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652446" y="1974890"/>
            <a:ext cx="6887108" cy="374104"/>
          </a:xfrm>
          <a:prstGeom prst="rect">
            <a:avLst/>
          </a:prstGeom>
        </p:spPr>
      </p:pic>
      <p:pic>
        <p:nvPicPr>
          <p:cNvPr id="38" name="Picture 37">
            <a:extLst>
              <a:ext uri="{FF2B5EF4-FFF2-40B4-BE49-F238E27FC236}">
                <a16:creationId xmlns:a16="http://schemas.microsoft.com/office/drawing/2014/main" id="{D0AD164B-AFE0-4FA7-BB2F-57299ADD98F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5477654" y="403187"/>
            <a:ext cx="1236695" cy="555812"/>
          </a:xfrm>
          <a:prstGeom prst="rect">
            <a:avLst/>
          </a:prstGeom>
        </p:spPr>
      </p:pic>
    </p:spTree>
    <p:extLst>
      <p:ext uri="{BB962C8B-B14F-4D97-AF65-F5344CB8AC3E}">
        <p14:creationId xmlns:p14="http://schemas.microsoft.com/office/powerpoint/2010/main" val="28516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500"/>
                                        <p:tgtEl>
                                          <p:spTgt spid="39"/>
                                        </p:tgtEl>
                                      </p:cBhvr>
                                    </p:animEffect>
                                    <p:anim calcmode="lin" valueType="num">
                                      <p:cBhvr>
                                        <p:cTn id="7" dur="500"/>
                                        <p:tgtEl>
                                          <p:spTgt spid="39"/>
                                        </p:tgtEl>
                                        <p:attrNameLst>
                                          <p:attrName>ppt_x</p:attrName>
                                        </p:attrNameLst>
                                      </p:cBhvr>
                                      <p:tavLst>
                                        <p:tav tm="0">
                                          <p:val>
                                            <p:strVal val="ppt_x"/>
                                          </p:val>
                                        </p:tav>
                                        <p:tav tm="100000">
                                          <p:val>
                                            <p:strVal val="ppt_x"/>
                                          </p:val>
                                        </p:tav>
                                      </p:tavLst>
                                    </p:anim>
                                    <p:anim calcmode="lin" valueType="num">
                                      <p:cBhvr>
                                        <p:cTn id="8" dur="500"/>
                                        <p:tgtEl>
                                          <p:spTgt spid="39"/>
                                        </p:tgtEl>
                                        <p:attrNameLst>
                                          <p:attrName>ppt_y</p:attrName>
                                        </p:attrNameLst>
                                      </p:cBhvr>
                                      <p:tavLst>
                                        <p:tav tm="0">
                                          <p:val>
                                            <p:strVal val="ppt_y"/>
                                          </p:val>
                                        </p:tav>
                                        <p:tav tm="100000">
                                          <p:val>
                                            <p:strVal val="ppt_y-.1"/>
                                          </p:val>
                                        </p:tav>
                                      </p:tavLst>
                                    </p:anim>
                                    <p:set>
                                      <p:cBhvr>
                                        <p:cTn id="9" dur="1" fill="hold">
                                          <p:stCondLst>
                                            <p:cond delay="499"/>
                                          </p:stCondLst>
                                        </p:cTn>
                                        <p:tgtEl>
                                          <p:spTgt spid="39"/>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250" fill="hold"/>
                                        <p:tgtEl>
                                          <p:spTgt spid="35"/>
                                        </p:tgtEl>
                                        <p:attrNameLst>
                                          <p:attrName>ppt_w</p:attrName>
                                        </p:attrNameLst>
                                      </p:cBhvr>
                                      <p:tavLst>
                                        <p:tav tm="0">
                                          <p:val>
                                            <p:fltVal val="0"/>
                                          </p:val>
                                        </p:tav>
                                        <p:tav tm="100000">
                                          <p:val>
                                            <p:strVal val="#ppt_w"/>
                                          </p:val>
                                        </p:tav>
                                      </p:tavLst>
                                    </p:anim>
                                    <p:anim calcmode="lin" valueType="num">
                                      <p:cBhvr>
                                        <p:cTn id="14" dur="250" fill="hold"/>
                                        <p:tgtEl>
                                          <p:spTgt spid="35"/>
                                        </p:tgtEl>
                                        <p:attrNameLst>
                                          <p:attrName>ppt_h</p:attrName>
                                        </p:attrNameLst>
                                      </p:cBhvr>
                                      <p:tavLst>
                                        <p:tav tm="0">
                                          <p:val>
                                            <p:fltVal val="0"/>
                                          </p:val>
                                        </p:tav>
                                        <p:tav tm="100000">
                                          <p:val>
                                            <p:strVal val="#ppt_h"/>
                                          </p:val>
                                        </p:tav>
                                      </p:tavLst>
                                    </p:anim>
                                    <p:animEffect transition="in" filter="fade">
                                      <p:cBhvr>
                                        <p:cTn id="15" dur="25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fltVal val="0"/>
                                          </p:val>
                                        </p:tav>
                                        <p:tav tm="100000">
                                          <p:val>
                                            <p:strVal val="#ppt_w"/>
                                          </p:val>
                                        </p:tav>
                                      </p:tavLst>
                                    </p:anim>
                                    <p:anim calcmode="lin" valueType="num">
                                      <p:cBhvr>
                                        <p:cTn id="19" dur="500" fill="hold"/>
                                        <p:tgtEl>
                                          <p:spTgt spid="34"/>
                                        </p:tgtEl>
                                        <p:attrNameLst>
                                          <p:attrName>ppt_h</p:attrName>
                                        </p:attrNameLst>
                                      </p:cBhvr>
                                      <p:tavLst>
                                        <p:tav tm="0">
                                          <p:val>
                                            <p:fltVal val="0"/>
                                          </p:val>
                                        </p:tav>
                                        <p:tav tm="100000">
                                          <p:val>
                                            <p:strVal val="#ppt_h"/>
                                          </p:val>
                                        </p:tav>
                                      </p:tavLst>
                                    </p:anim>
                                    <p:animEffect transition="in" filter="fade">
                                      <p:cBhvr>
                                        <p:cTn id="20" dur="500"/>
                                        <p:tgtEl>
                                          <p:spTgt spid="34"/>
                                        </p:tgtEl>
                                      </p:cBhvr>
                                    </p:animEffect>
                                  </p:childTnLst>
                                </p:cTn>
                              </p:par>
                              <p:par>
                                <p:cTn id="21" presetID="10" presetClass="entr" presetSubtype="0" fill="hold" nodeType="withEffect">
                                  <p:stCondLst>
                                    <p:cond delay="25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childTnLst>
                                </p:cTn>
                              </p:par>
                              <p:par>
                                <p:cTn id="24" presetID="16" presetClass="entr" presetSubtype="37" fill="hold" nodeType="withEffect">
                                  <p:stCondLst>
                                    <p:cond delay="350"/>
                                  </p:stCondLst>
                                  <p:childTnLst>
                                    <p:set>
                                      <p:cBhvr>
                                        <p:cTn id="25" dur="1" fill="hold">
                                          <p:stCondLst>
                                            <p:cond delay="0"/>
                                          </p:stCondLst>
                                        </p:cTn>
                                        <p:tgtEl>
                                          <p:spTgt spid="36"/>
                                        </p:tgtEl>
                                        <p:attrNameLst>
                                          <p:attrName>style.visibility</p:attrName>
                                        </p:attrNameLst>
                                      </p:cBhvr>
                                      <p:to>
                                        <p:strVal val="visible"/>
                                      </p:to>
                                    </p:set>
                                    <p:animEffect transition="in" filter="barn(outVertical)">
                                      <p:cBhvr>
                                        <p:cTn id="26" dur="750"/>
                                        <p:tgtEl>
                                          <p:spTgt spid="36"/>
                                        </p:tgtEl>
                                      </p:cBhvr>
                                    </p:animEffect>
                                  </p:childTnLst>
                                </p:cTn>
                              </p:par>
                              <p:par>
                                <p:cTn id="27" presetID="16" presetClass="entr" presetSubtype="37" fill="hold" nodeType="withEffect">
                                  <p:stCondLst>
                                    <p:cond delay="500"/>
                                  </p:stCondLst>
                                  <p:childTnLst>
                                    <p:set>
                                      <p:cBhvr>
                                        <p:cTn id="28" dur="1" fill="hold">
                                          <p:stCondLst>
                                            <p:cond delay="0"/>
                                          </p:stCondLst>
                                        </p:cTn>
                                        <p:tgtEl>
                                          <p:spTgt spid="37"/>
                                        </p:tgtEl>
                                        <p:attrNameLst>
                                          <p:attrName>style.visibility</p:attrName>
                                        </p:attrNameLst>
                                      </p:cBhvr>
                                      <p:to>
                                        <p:strVal val="visible"/>
                                      </p:to>
                                    </p:set>
                                    <p:animEffect transition="in" filter="barn(outVertical)">
                                      <p:cBhvr>
                                        <p:cTn id="29"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BFCCBA-84CD-4482-B1EA-5D089859BE88}"/>
              </a:ext>
            </a:extLst>
          </p:cNvPr>
          <p:cNvSpPr>
            <a:spLocks noGrp="1"/>
          </p:cNvSpPr>
          <p:nvPr>
            <p:ph type="dt" sz="half" idx="10"/>
          </p:nvPr>
        </p:nvSpPr>
        <p:spPr>
          <a:xfrm>
            <a:off x="8390046" y="7144627"/>
            <a:ext cx="962527" cy="365125"/>
          </a:xfrm>
        </p:spPr>
        <p:txBody>
          <a:bodyPr/>
          <a:lstStyle/>
          <a:p>
            <a:fld id="{3C4A5B52-6E90-4D57-854C-51003CD855C0}" type="datetime1">
              <a:rPr lang="en-US" smtClean="0"/>
              <a:t>4/11/2023</a:t>
            </a:fld>
            <a:endParaRPr lang="en-US"/>
          </a:p>
        </p:txBody>
      </p:sp>
      <p:sp>
        <p:nvSpPr>
          <p:cNvPr id="3" name="Footer Placeholder 2">
            <a:extLst>
              <a:ext uri="{FF2B5EF4-FFF2-40B4-BE49-F238E27FC236}">
                <a16:creationId xmlns:a16="http://schemas.microsoft.com/office/drawing/2014/main" id="{6195DFAA-2EC9-4836-9626-2BD33FCBC805}"/>
              </a:ext>
            </a:extLst>
          </p:cNvPr>
          <p:cNvSpPr>
            <a:spLocks noGrp="1"/>
          </p:cNvSpPr>
          <p:nvPr>
            <p:ph type="ftr" sz="quarter" idx="11"/>
          </p:nvPr>
        </p:nvSpPr>
        <p:spPr>
          <a:xfrm>
            <a:off x="806118" y="7144627"/>
            <a:ext cx="7240028" cy="365125"/>
          </a:xfrm>
        </p:spPr>
        <p:txBody>
          <a:bodyPr/>
          <a:lstStyle/>
          <a:p>
            <a:r>
              <a:rPr lang="en-US"/>
              <a:t>HomeSafe - KBR Proprietary Information. Nothing on this slide is binding on HomeSafe Alliance LLC. The information on this slide is for discussion purposes only. </a:t>
            </a:r>
          </a:p>
        </p:txBody>
      </p:sp>
      <p:sp>
        <p:nvSpPr>
          <p:cNvPr id="4" name="Slide Number Placeholder 3">
            <a:extLst>
              <a:ext uri="{FF2B5EF4-FFF2-40B4-BE49-F238E27FC236}">
                <a16:creationId xmlns:a16="http://schemas.microsoft.com/office/drawing/2014/main" id="{946F240E-6AD0-4C3F-BD85-E174EC323C42}"/>
              </a:ext>
            </a:extLst>
          </p:cNvPr>
          <p:cNvSpPr>
            <a:spLocks noGrp="1"/>
          </p:cNvSpPr>
          <p:nvPr>
            <p:ph type="sldNum" sz="quarter" idx="12"/>
          </p:nvPr>
        </p:nvSpPr>
        <p:spPr>
          <a:xfrm>
            <a:off x="168443" y="7144627"/>
            <a:ext cx="493295" cy="365125"/>
          </a:xfrm>
        </p:spPr>
        <p:txBody>
          <a:bodyPr/>
          <a:lstStyle/>
          <a:p>
            <a:fld id="{8845F5FA-33FC-47C4-9626-8951D053B06E}" type="slidenum">
              <a:rPr lang="en-US" smtClean="0"/>
              <a:t>‹#›</a:t>
            </a:fld>
            <a:endParaRPr lang="en-US"/>
          </a:p>
        </p:txBody>
      </p:sp>
      <p:sp>
        <p:nvSpPr>
          <p:cNvPr id="14" name="Parallelogram 6">
            <a:extLst>
              <a:ext uri="{FF2B5EF4-FFF2-40B4-BE49-F238E27FC236}">
                <a16:creationId xmlns:a16="http://schemas.microsoft.com/office/drawing/2014/main" id="{CFB7C462-BE96-494B-9454-62478EF7DCCC}"/>
              </a:ext>
            </a:extLst>
          </p:cNvPr>
          <p:cNvSpPr/>
          <p:nvPr userDrawn="1"/>
        </p:nvSpPr>
        <p:spPr>
          <a:xfrm flipH="1">
            <a:off x="-762839" y="173155"/>
            <a:ext cx="12124820" cy="105650"/>
          </a:xfrm>
          <a:custGeom>
            <a:avLst/>
            <a:gdLst>
              <a:gd name="connsiteX0" fmla="*/ 0 w 11507864"/>
              <a:gd name="connsiteY0" fmla="*/ 71541 h 71541"/>
              <a:gd name="connsiteX1" fmla="*/ 0 w 11507864"/>
              <a:gd name="connsiteY1" fmla="*/ 0 h 71541"/>
              <a:gd name="connsiteX2" fmla="*/ 11507864 w 11507864"/>
              <a:gd name="connsiteY2" fmla="*/ 0 h 71541"/>
              <a:gd name="connsiteX3" fmla="*/ 11507864 w 11507864"/>
              <a:gd name="connsiteY3" fmla="*/ 71541 h 71541"/>
              <a:gd name="connsiteX4" fmla="*/ 0 w 11507864"/>
              <a:gd name="connsiteY4" fmla="*/ 71541 h 71541"/>
              <a:gd name="connsiteX0" fmla="*/ 59895 w 11567759"/>
              <a:gd name="connsiteY0" fmla="*/ 71541 h 71541"/>
              <a:gd name="connsiteX1" fmla="*/ 0 w 11567759"/>
              <a:gd name="connsiteY1" fmla="*/ 0 h 71541"/>
              <a:gd name="connsiteX2" fmla="*/ 11567759 w 11567759"/>
              <a:gd name="connsiteY2" fmla="*/ 0 h 71541"/>
              <a:gd name="connsiteX3" fmla="*/ 11567759 w 11567759"/>
              <a:gd name="connsiteY3" fmla="*/ 71541 h 71541"/>
              <a:gd name="connsiteX4" fmla="*/ 59895 w 11567759"/>
              <a:gd name="connsiteY4" fmla="*/ 71541 h 71541"/>
              <a:gd name="connsiteX0" fmla="*/ 38123 w 11545987"/>
              <a:gd name="connsiteY0" fmla="*/ 71541 h 71541"/>
              <a:gd name="connsiteX1" fmla="*/ 0 w 11545987"/>
              <a:gd name="connsiteY1" fmla="*/ 0 h 71541"/>
              <a:gd name="connsiteX2" fmla="*/ 11545987 w 11545987"/>
              <a:gd name="connsiteY2" fmla="*/ 0 h 71541"/>
              <a:gd name="connsiteX3" fmla="*/ 11545987 w 11545987"/>
              <a:gd name="connsiteY3" fmla="*/ 71541 h 71541"/>
              <a:gd name="connsiteX4" fmla="*/ 38123 w 11545987"/>
              <a:gd name="connsiteY4" fmla="*/ 71541 h 71541"/>
              <a:gd name="connsiteX0" fmla="*/ 27238 w 11535102"/>
              <a:gd name="connsiteY0" fmla="*/ 71541 h 71541"/>
              <a:gd name="connsiteX1" fmla="*/ 0 w 11535102"/>
              <a:gd name="connsiteY1" fmla="*/ 0 h 71541"/>
              <a:gd name="connsiteX2" fmla="*/ 11535102 w 11535102"/>
              <a:gd name="connsiteY2" fmla="*/ 0 h 71541"/>
              <a:gd name="connsiteX3" fmla="*/ 11535102 w 11535102"/>
              <a:gd name="connsiteY3" fmla="*/ 71541 h 71541"/>
              <a:gd name="connsiteX4" fmla="*/ 27238 w 11535102"/>
              <a:gd name="connsiteY4" fmla="*/ 71541 h 71541"/>
              <a:gd name="connsiteX0" fmla="*/ 27238 w 11535102"/>
              <a:gd name="connsiteY0" fmla="*/ 71541 h 71541"/>
              <a:gd name="connsiteX1" fmla="*/ 0 w 11535102"/>
              <a:gd name="connsiteY1" fmla="*/ 0 h 71541"/>
              <a:gd name="connsiteX2" fmla="*/ 11535102 w 11535102"/>
              <a:gd name="connsiteY2" fmla="*/ 0 h 71541"/>
              <a:gd name="connsiteX3" fmla="*/ 11535102 w 11535102"/>
              <a:gd name="connsiteY3" fmla="*/ 71541 h 71541"/>
              <a:gd name="connsiteX4" fmla="*/ 27238 w 11535102"/>
              <a:gd name="connsiteY4" fmla="*/ 71541 h 71541"/>
              <a:gd name="connsiteX0" fmla="*/ 27238 w 12068540"/>
              <a:gd name="connsiteY0" fmla="*/ 71541 h 71541"/>
              <a:gd name="connsiteX1" fmla="*/ 0 w 12068540"/>
              <a:gd name="connsiteY1" fmla="*/ 0 h 71541"/>
              <a:gd name="connsiteX2" fmla="*/ 11535102 w 12068540"/>
              <a:gd name="connsiteY2" fmla="*/ 0 h 71541"/>
              <a:gd name="connsiteX3" fmla="*/ 12068540 w 12068540"/>
              <a:gd name="connsiteY3" fmla="*/ 71541 h 71541"/>
              <a:gd name="connsiteX4" fmla="*/ 27238 w 12068540"/>
              <a:gd name="connsiteY4" fmla="*/ 71541 h 71541"/>
              <a:gd name="connsiteX0" fmla="*/ 27238 w 12125694"/>
              <a:gd name="connsiteY0" fmla="*/ 78630 h 78630"/>
              <a:gd name="connsiteX1" fmla="*/ 0 w 12125694"/>
              <a:gd name="connsiteY1" fmla="*/ 7089 h 78630"/>
              <a:gd name="connsiteX2" fmla="*/ 12125694 w 12125694"/>
              <a:gd name="connsiteY2" fmla="*/ 0 h 78630"/>
              <a:gd name="connsiteX3" fmla="*/ 12068540 w 12125694"/>
              <a:gd name="connsiteY3" fmla="*/ 78630 h 78630"/>
              <a:gd name="connsiteX4" fmla="*/ 27238 w 12125694"/>
              <a:gd name="connsiteY4" fmla="*/ 78630 h 78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5694" h="78630">
                <a:moveTo>
                  <a:pt x="27238" y="78630"/>
                </a:moveTo>
                <a:lnTo>
                  <a:pt x="0" y="7089"/>
                </a:lnTo>
                <a:lnTo>
                  <a:pt x="12125694" y="0"/>
                </a:lnTo>
                <a:lnTo>
                  <a:pt x="12068540" y="78630"/>
                </a:lnTo>
                <a:lnTo>
                  <a:pt x="27238" y="7863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arallelogram 6">
            <a:extLst>
              <a:ext uri="{FF2B5EF4-FFF2-40B4-BE49-F238E27FC236}">
                <a16:creationId xmlns:a16="http://schemas.microsoft.com/office/drawing/2014/main" id="{4D1E8007-1AA4-4E4D-BAB4-28AE2A1CFC28}"/>
              </a:ext>
            </a:extLst>
          </p:cNvPr>
          <p:cNvSpPr/>
          <p:nvPr userDrawn="1"/>
        </p:nvSpPr>
        <p:spPr>
          <a:xfrm flipH="1">
            <a:off x="11899849" y="173155"/>
            <a:ext cx="12124820" cy="105650"/>
          </a:xfrm>
          <a:custGeom>
            <a:avLst/>
            <a:gdLst>
              <a:gd name="connsiteX0" fmla="*/ 0 w 11507864"/>
              <a:gd name="connsiteY0" fmla="*/ 71541 h 71541"/>
              <a:gd name="connsiteX1" fmla="*/ 0 w 11507864"/>
              <a:gd name="connsiteY1" fmla="*/ 0 h 71541"/>
              <a:gd name="connsiteX2" fmla="*/ 11507864 w 11507864"/>
              <a:gd name="connsiteY2" fmla="*/ 0 h 71541"/>
              <a:gd name="connsiteX3" fmla="*/ 11507864 w 11507864"/>
              <a:gd name="connsiteY3" fmla="*/ 71541 h 71541"/>
              <a:gd name="connsiteX4" fmla="*/ 0 w 11507864"/>
              <a:gd name="connsiteY4" fmla="*/ 71541 h 71541"/>
              <a:gd name="connsiteX0" fmla="*/ 59895 w 11567759"/>
              <a:gd name="connsiteY0" fmla="*/ 71541 h 71541"/>
              <a:gd name="connsiteX1" fmla="*/ 0 w 11567759"/>
              <a:gd name="connsiteY1" fmla="*/ 0 h 71541"/>
              <a:gd name="connsiteX2" fmla="*/ 11567759 w 11567759"/>
              <a:gd name="connsiteY2" fmla="*/ 0 h 71541"/>
              <a:gd name="connsiteX3" fmla="*/ 11567759 w 11567759"/>
              <a:gd name="connsiteY3" fmla="*/ 71541 h 71541"/>
              <a:gd name="connsiteX4" fmla="*/ 59895 w 11567759"/>
              <a:gd name="connsiteY4" fmla="*/ 71541 h 71541"/>
              <a:gd name="connsiteX0" fmla="*/ 38123 w 11545987"/>
              <a:gd name="connsiteY0" fmla="*/ 71541 h 71541"/>
              <a:gd name="connsiteX1" fmla="*/ 0 w 11545987"/>
              <a:gd name="connsiteY1" fmla="*/ 0 h 71541"/>
              <a:gd name="connsiteX2" fmla="*/ 11545987 w 11545987"/>
              <a:gd name="connsiteY2" fmla="*/ 0 h 71541"/>
              <a:gd name="connsiteX3" fmla="*/ 11545987 w 11545987"/>
              <a:gd name="connsiteY3" fmla="*/ 71541 h 71541"/>
              <a:gd name="connsiteX4" fmla="*/ 38123 w 11545987"/>
              <a:gd name="connsiteY4" fmla="*/ 71541 h 71541"/>
              <a:gd name="connsiteX0" fmla="*/ 27238 w 11535102"/>
              <a:gd name="connsiteY0" fmla="*/ 71541 h 71541"/>
              <a:gd name="connsiteX1" fmla="*/ 0 w 11535102"/>
              <a:gd name="connsiteY1" fmla="*/ 0 h 71541"/>
              <a:gd name="connsiteX2" fmla="*/ 11535102 w 11535102"/>
              <a:gd name="connsiteY2" fmla="*/ 0 h 71541"/>
              <a:gd name="connsiteX3" fmla="*/ 11535102 w 11535102"/>
              <a:gd name="connsiteY3" fmla="*/ 71541 h 71541"/>
              <a:gd name="connsiteX4" fmla="*/ 27238 w 11535102"/>
              <a:gd name="connsiteY4" fmla="*/ 71541 h 71541"/>
              <a:gd name="connsiteX0" fmla="*/ 27238 w 11535102"/>
              <a:gd name="connsiteY0" fmla="*/ 71541 h 71541"/>
              <a:gd name="connsiteX1" fmla="*/ 0 w 11535102"/>
              <a:gd name="connsiteY1" fmla="*/ 0 h 71541"/>
              <a:gd name="connsiteX2" fmla="*/ 11535102 w 11535102"/>
              <a:gd name="connsiteY2" fmla="*/ 0 h 71541"/>
              <a:gd name="connsiteX3" fmla="*/ 11535102 w 11535102"/>
              <a:gd name="connsiteY3" fmla="*/ 71541 h 71541"/>
              <a:gd name="connsiteX4" fmla="*/ 27238 w 11535102"/>
              <a:gd name="connsiteY4" fmla="*/ 71541 h 71541"/>
              <a:gd name="connsiteX0" fmla="*/ 27238 w 12068540"/>
              <a:gd name="connsiteY0" fmla="*/ 71541 h 71541"/>
              <a:gd name="connsiteX1" fmla="*/ 0 w 12068540"/>
              <a:gd name="connsiteY1" fmla="*/ 0 h 71541"/>
              <a:gd name="connsiteX2" fmla="*/ 11535102 w 12068540"/>
              <a:gd name="connsiteY2" fmla="*/ 0 h 71541"/>
              <a:gd name="connsiteX3" fmla="*/ 12068540 w 12068540"/>
              <a:gd name="connsiteY3" fmla="*/ 71541 h 71541"/>
              <a:gd name="connsiteX4" fmla="*/ 27238 w 12068540"/>
              <a:gd name="connsiteY4" fmla="*/ 71541 h 71541"/>
              <a:gd name="connsiteX0" fmla="*/ 27238 w 12125694"/>
              <a:gd name="connsiteY0" fmla="*/ 78630 h 78630"/>
              <a:gd name="connsiteX1" fmla="*/ 0 w 12125694"/>
              <a:gd name="connsiteY1" fmla="*/ 7089 h 78630"/>
              <a:gd name="connsiteX2" fmla="*/ 12125694 w 12125694"/>
              <a:gd name="connsiteY2" fmla="*/ 0 h 78630"/>
              <a:gd name="connsiteX3" fmla="*/ 12068540 w 12125694"/>
              <a:gd name="connsiteY3" fmla="*/ 78630 h 78630"/>
              <a:gd name="connsiteX4" fmla="*/ 27238 w 12125694"/>
              <a:gd name="connsiteY4" fmla="*/ 78630 h 78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5694" h="78630">
                <a:moveTo>
                  <a:pt x="27238" y="78630"/>
                </a:moveTo>
                <a:lnTo>
                  <a:pt x="0" y="7089"/>
                </a:lnTo>
                <a:lnTo>
                  <a:pt x="12125694" y="0"/>
                </a:lnTo>
                <a:lnTo>
                  <a:pt x="12068540" y="78630"/>
                </a:lnTo>
                <a:lnTo>
                  <a:pt x="27238" y="7863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descr="A close up of a sign&#10;&#10;Description automatically generated">
            <a:extLst>
              <a:ext uri="{FF2B5EF4-FFF2-40B4-BE49-F238E27FC236}">
                <a16:creationId xmlns:a16="http://schemas.microsoft.com/office/drawing/2014/main" id="{83BF2429-026A-4C9A-8F37-4FF0DB43D2A9}"/>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4428" b="69466"/>
          <a:stretch/>
        </p:blipFill>
        <p:spPr>
          <a:xfrm rot="5400000">
            <a:off x="-1508376" y="3040562"/>
            <a:ext cx="5325815" cy="2309067"/>
          </a:xfrm>
          <a:prstGeom prst="rect">
            <a:avLst/>
          </a:prstGeom>
        </p:spPr>
      </p:pic>
      <p:pic>
        <p:nvPicPr>
          <p:cNvPr id="20" name="Picture 19" descr="A close up of a sign&#10;&#10;Description automatically generated">
            <a:extLst>
              <a:ext uri="{FF2B5EF4-FFF2-40B4-BE49-F238E27FC236}">
                <a16:creationId xmlns:a16="http://schemas.microsoft.com/office/drawing/2014/main" id="{B35DC5E6-FC35-4A58-B18D-8ED2D260BA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1909" y="159730"/>
            <a:ext cx="827715" cy="827715"/>
          </a:xfrm>
          <a:prstGeom prst="rect">
            <a:avLst/>
          </a:prstGeom>
        </p:spPr>
      </p:pic>
    </p:spTree>
    <p:extLst>
      <p:ext uri="{BB962C8B-B14F-4D97-AF65-F5344CB8AC3E}">
        <p14:creationId xmlns:p14="http://schemas.microsoft.com/office/powerpoint/2010/main" val="1608986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DA8D-29D5-48B5-A677-44892CC3F707}"/>
              </a:ext>
            </a:extLst>
          </p:cNvPr>
          <p:cNvSpPr>
            <a:spLocks noGrp="1"/>
          </p:cNvSpPr>
          <p:nvPr>
            <p:ph type="title"/>
          </p:nvPr>
        </p:nvSpPr>
        <p:spPr>
          <a:xfrm>
            <a:off x="168443" y="136527"/>
            <a:ext cx="10996863" cy="946317"/>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573E2D-A17B-47FD-AFD8-14350552B4E6}"/>
              </a:ext>
            </a:extLst>
          </p:cNvPr>
          <p:cNvSpPr>
            <a:spLocks noGrp="1"/>
          </p:cNvSpPr>
          <p:nvPr>
            <p:ph idx="1"/>
          </p:nvPr>
        </p:nvSpPr>
        <p:spPr>
          <a:xfrm>
            <a:off x="4896854" y="1251283"/>
            <a:ext cx="712670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CA16F9-BAF8-4723-BA95-EBB57E0F9FB0}"/>
              </a:ext>
            </a:extLst>
          </p:cNvPr>
          <p:cNvSpPr>
            <a:spLocks noGrp="1"/>
          </p:cNvSpPr>
          <p:nvPr>
            <p:ph type="body" sz="half" idx="2"/>
          </p:nvPr>
        </p:nvSpPr>
        <p:spPr>
          <a:xfrm>
            <a:off x="168443" y="1251283"/>
            <a:ext cx="4603583"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4AB687-C95A-4FFE-852F-8EDAFB813CC2}"/>
              </a:ext>
            </a:extLst>
          </p:cNvPr>
          <p:cNvSpPr>
            <a:spLocks noGrp="1"/>
          </p:cNvSpPr>
          <p:nvPr>
            <p:ph type="dt" sz="half" idx="10"/>
          </p:nvPr>
        </p:nvSpPr>
        <p:spPr/>
        <p:txBody>
          <a:bodyPr/>
          <a:lstStyle/>
          <a:p>
            <a:fld id="{622D4E7F-1A87-48BB-81CB-93C6A9451922}" type="datetime1">
              <a:rPr lang="en-US" smtClean="0"/>
              <a:t>4/11/2023</a:t>
            </a:fld>
            <a:endParaRPr lang="en-US"/>
          </a:p>
        </p:txBody>
      </p:sp>
      <p:sp>
        <p:nvSpPr>
          <p:cNvPr id="6" name="Footer Placeholder 5">
            <a:extLst>
              <a:ext uri="{FF2B5EF4-FFF2-40B4-BE49-F238E27FC236}">
                <a16:creationId xmlns:a16="http://schemas.microsoft.com/office/drawing/2014/main" id="{7CFDC504-6F22-4015-94D5-933EA193A3BB}"/>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7" name="Slide Number Placeholder 6">
            <a:extLst>
              <a:ext uri="{FF2B5EF4-FFF2-40B4-BE49-F238E27FC236}">
                <a16:creationId xmlns:a16="http://schemas.microsoft.com/office/drawing/2014/main" id="{D36AF5EF-8671-44E7-918E-0D3CFA609259}"/>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3244924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3A280-1331-49CF-B353-E5F9A0E47EC6}"/>
              </a:ext>
            </a:extLst>
          </p:cNvPr>
          <p:cNvSpPr>
            <a:spLocks noGrp="1"/>
          </p:cNvSpPr>
          <p:nvPr>
            <p:ph type="title"/>
          </p:nvPr>
        </p:nvSpPr>
        <p:spPr>
          <a:xfrm>
            <a:off x="168443" y="136526"/>
            <a:ext cx="10972800" cy="982412"/>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4E1603-481B-4D2F-A7B1-52D7D1438264}"/>
              </a:ext>
            </a:extLst>
          </p:cNvPr>
          <p:cNvSpPr>
            <a:spLocks noGrp="1"/>
          </p:cNvSpPr>
          <p:nvPr>
            <p:ph type="pic" idx="1"/>
          </p:nvPr>
        </p:nvSpPr>
        <p:spPr>
          <a:xfrm>
            <a:off x="4908884" y="1263316"/>
            <a:ext cx="711467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545C02-8FE3-4C98-A639-919A001A5DF1}"/>
              </a:ext>
            </a:extLst>
          </p:cNvPr>
          <p:cNvSpPr>
            <a:spLocks noGrp="1"/>
          </p:cNvSpPr>
          <p:nvPr>
            <p:ph type="body" sz="half" idx="2"/>
          </p:nvPr>
        </p:nvSpPr>
        <p:spPr>
          <a:xfrm>
            <a:off x="168443" y="1263316"/>
            <a:ext cx="4603583"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1A2D7F-72C2-48D8-BCDF-E4434BFB863E}"/>
              </a:ext>
            </a:extLst>
          </p:cNvPr>
          <p:cNvSpPr>
            <a:spLocks noGrp="1"/>
          </p:cNvSpPr>
          <p:nvPr>
            <p:ph type="dt" sz="half" idx="10"/>
          </p:nvPr>
        </p:nvSpPr>
        <p:spPr/>
        <p:txBody>
          <a:bodyPr/>
          <a:lstStyle/>
          <a:p>
            <a:fld id="{5B0FDB2F-5C44-49D8-B110-0CD1F981B285}" type="datetime1">
              <a:rPr lang="en-US" smtClean="0"/>
              <a:t>4/11/2023</a:t>
            </a:fld>
            <a:endParaRPr lang="en-US"/>
          </a:p>
        </p:txBody>
      </p:sp>
      <p:sp>
        <p:nvSpPr>
          <p:cNvPr id="6" name="Footer Placeholder 5">
            <a:extLst>
              <a:ext uri="{FF2B5EF4-FFF2-40B4-BE49-F238E27FC236}">
                <a16:creationId xmlns:a16="http://schemas.microsoft.com/office/drawing/2014/main" id="{23444155-2801-48ED-A1D2-BE400D7C246D}"/>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7" name="Slide Number Placeholder 6">
            <a:extLst>
              <a:ext uri="{FF2B5EF4-FFF2-40B4-BE49-F238E27FC236}">
                <a16:creationId xmlns:a16="http://schemas.microsoft.com/office/drawing/2014/main" id="{EE336C94-62CD-47AE-996E-AB51B4AB4B1C}"/>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295226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DCD50-0AB3-4ABA-AC2D-21985DC198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8D757C-2FB8-4EA5-BB62-C6EA2151EB4F}"/>
              </a:ext>
            </a:extLst>
          </p:cNvPr>
          <p:cNvSpPr>
            <a:spLocks noGrp="1"/>
          </p:cNvSpPr>
          <p:nvPr>
            <p:ph type="body" orient="vert" idx="1"/>
          </p:nvPr>
        </p:nvSpPr>
        <p:spPr>
          <a:xfrm rot="16200000">
            <a:off x="3633742" y="-2250277"/>
            <a:ext cx="4924525" cy="118551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D2C0BD-9CF0-4EA0-A9D5-BB83E8657674}"/>
              </a:ext>
            </a:extLst>
          </p:cNvPr>
          <p:cNvSpPr>
            <a:spLocks noGrp="1"/>
          </p:cNvSpPr>
          <p:nvPr>
            <p:ph type="dt" sz="half" idx="10"/>
          </p:nvPr>
        </p:nvSpPr>
        <p:spPr/>
        <p:txBody>
          <a:bodyPr/>
          <a:lstStyle/>
          <a:p>
            <a:fld id="{6CE320B1-9877-4D8D-9963-C7172D5DE606}" type="datetime1">
              <a:rPr lang="en-US" smtClean="0"/>
              <a:t>4/11/2023</a:t>
            </a:fld>
            <a:endParaRPr lang="en-US"/>
          </a:p>
        </p:txBody>
      </p:sp>
      <p:sp>
        <p:nvSpPr>
          <p:cNvPr id="5" name="Footer Placeholder 4">
            <a:extLst>
              <a:ext uri="{FF2B5EF4-FFF2-40B4-BE49-F238E27FC236}">
                <a16:creationId xmlns:a16="http://schemas.microsoft.com/office/drawing/2014/main" id="{CDE718A7-C45B-4066-990E-9B9D4F0BF9ED}"/>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6" name="Slide Number Placeholder 5">
            <a:extLst>
              <a:ext uri="{FF2B5EF4-FFF2-40B4-BE49-F238E27FC236}">
                <a16:creationId xmlns:a16="http://schemas.microsoft.com/office/drawing/2014/main" id="{5584017C-2392-46AE-894B-5FB2EA5667A8}"/>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1651860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004E00-D95C-4319-A1FC-B0EF2830B137}"/>
              </a:ext>
            </a:extLst>
          </p:cNvPr>
          <p:cNvSpPr/>
          <p:nvPr userDrawn="1"/>
        </p:nvSpPr>
        <p:spPr>
          <a:xfrm rot="5400000">
            <a:off x="8191144" y="2857145"/>
            <a:ext cx="6858000" cy="1143713"/>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a:p>
        </p:txBody>
      </p:sp>
      <p:sp>
        <p:nvSpPr>
          <p:cNvPr id="10" name="Parallelogram 9">
            <a:extLst>
              <a:ext uri="{FF2B5EF4-FFF2-40B4-BE49-F238E27FC236}">
                <a16:creationId xmlns:a16="http://schemas.microsoft.com/office/drawing/2014/main" id="{1BE71766-D2F9-41C4-B7D3-DCD20B6B3FAB}"/>
              </a:ext>
            </a:extLst>
          </p:cNvPr>
          <p:cNvSpPr/>
          <p:nvPr userDrawn="1"/>
        </p:nvSpPr>
        <p:spPr>
          <a:xfrm rot="5400000" flipH="1">
            <a:off x="7593061" y="3455225"/>
            <a:ext cx="6972617" cy="62163"/>
          </a:xfrm>
          <a:prstGeom prst="parallelogram">
            <a:avLst>
              <a:gd name="adj" fmla="val 0"/>
            </a:avLst>
          </a:pr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a:extLst>
              <a:ext uri="{FF2B5EF4-FFF2-40B4-BE49-F238E27FC236}">
                <a16:creationId xmlns:a16="http://schemas.microsoft.com/office/drawing/2014/main" id="{3FBD3122-B03C-43E8-8732-745FDD273856}"/>
              </a:ext>
            </a:extLst>
          </p:cNvPr>
          <p:cNvSpPr>
            <a:spLocks noGrp="1"/>
          </p:cNvSpPr>
          <p:nvPr>
            <p:ph type="title" orient="vert"/>
          </p:nvPr>
        </p:nvSpPr>
        <p:spPr>
          <a:xfrm>
            <a:off x="11057020" y="156757"/>
            <a:ext cx="1010653" cy="57167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F391C-92B7-4F3A-A3AB-2F7AC80A9271}"/>
              </a:ext>
            </a:extLst>
          </p:cNvPr>
          <p:cNvSpPr>
            <a:spLocks noGrp="1"/>
          </p:cNvSpPr>
          <p:nvPr>
            <p:ph type="body" orient="vert" idx="1"/>
          </p:nvPr>
        </p:nvSpPr>
        <p:spPr>
          <a:xfrm>
            <a:off x="695453" y="156755"/>
            <a:ext cx="10217191" cy="65444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BFDD5-2B90-42D2-9702-C2788E97B91A}"/>
              </a:ext>
            </a:extLst>
          </p:cNvPr>
          <p:cNvSpPr>
            <a:spLocks noGrp="1"/>
          </p:cNvSpPr>
          <p:nvPr>
            <p:ph type="dt" sz="half" idx="10"/>
          </p:nvPr>
        </p:nvSpPr>
        <p:spPr>
          <a:xfrm>
            <a:off x="8390046" y="7296878"/>
            <a:ext cx="962527" cy="365125"/>
          </a:xfrm>
        </p:spPr>
        <p:txBody>
          <a:bodyPr/>
          <a:lstStyle/>
          <a:p>
            <a:fld id="{7ED47E11-A118-452A-ABB0-47DDED613F3A}" type="datetime1">
              <a:rPr lang="en-US" smtClean="0"/>
              <a:t>4/11/2023</a:t>
            </a:fld>
            <a:endParaRPr lang="en-US"/>
          </a:p>
        </p:txBody>
      </p:sp>
      <p:sp>
        <p:nvSpPr>
          <p:cNvPr id="5" name="Footer Placeholder 4">
            <a:extLst>
              <a:ext uri="{FF2B5EF4-FFF2-40B4-BE49-F238E27FC236}">
                <a16:creationId xmlns:a16="http://schemas.microsoft.com/office/drawing/2014/main" id="{7A4F4A1A-B57A-4C22-87AA-1B7152A01431}"/>
              </a:ext>
            </a:extLst>
          </p:cNvPr>
          <p:cNvSpPr>
            <a:spLocks noGrp="1"/>
          </p:cNvSpPr>
          <p:nvPr>
            <p:ph type="ftr" sz="quarter" idx="11"/>
          </p:nvPr>
        </p:nvSpPr>
        <p:spPr>
          <a:xfrm>
            <a:off x="806118" y="7296878"/>
            <a:ext cx="7240028" cy="365125"/>
          </a:xfrm>
        </p:spPr>
        <p:txBody>
          <a:bodyPr/>
          <a:lstStyle/>
          <a:p>
            <a:r>
              <a:rPr lang="en-US"/>
              <a:t>HomeSafe - KBR Proprietary Information. Nothing on this slide is binding on HomeSafe Alliance LLC. The information on this slide is for discussion purposes only. </a:t>
            </a:r>
          </a:p>
        </p:txBody>
      </p:sp>
      <p:sp>
        <p:nvSpPr>
          <p:cNvPr id="6" name="Slide Number Placeholder 5">
            <a:extLst>
              <a:ext uri="{FF2B5EF4-FFF2-40B4-BE49-F238E27FC236}">
                <a16:creationId xmlns:a16="http://schemas.microsoft.com/office/drawing/2014/main" id="{B9CC3413-9B4C-4F8F-B4C0-803DC7A40300}"/>
              </a:ext>
            </a:extLst>
          </p:cNvPr>
          <p:cNvSpPr>
            <a:spLocks noGrp="1"/>
          </p:cNvSpPr>
          <p:nvPr>
            <p:ph type="sldNum" sz="quarter" idx="12"/>
          </p:nvPr>
        </p:nvSpPr>
        <p:spPr>
          <a:xfrm>
            <a:off x="168443" y="7296878"/>
            <a:ext cx="493295" cy="365125"/>
          </a:xfrm>
        </p:spPr>
        <p:txBody>
          <a:bodyPr/>
          <a:lstStyle/>
          <a:p>
            <a:fld id="{8845F5FA-33FC-47C4-9626-8951D053B06E}" type="slidenum">
              <a:rPr lang="en-US" smtClean="0"/>
              <a:t>‹#›</a:t>
            </a:fld>
            <a:endParaRPr lang="en-US"/>
          </a:p>
        </p:txBody>
      </p:sp>
      <p:sp>
        <p:nvSpPr>
          <p:cNvPr id="8" name="Parallelogram 7">
            <a:extLst>
              <a:ext uri="{FF2B5EF4-FFF2-40B4-BE49-F238E27FC236}">
                <a16:creationId xmlns:a16="http://schemas.microsoft.com/office/drawing/2014/main" id="{49D40A55-BDCC-4679-9CFF-561EF045F7CE}"/>
              </a:ext>
            </a:extLst>
          </p:cNvPr>
          <p:cNvSpPr/>
          <p:nvPr userDrawn="1"/>
        </p:nvSpPr>
        <p:spPr>
          <a:xfrm rot="5400000">
            <a:off x="-261509" y="6464892"/>
            <a:ext cx="1009650" cy="590551"/>
          </a:xfrm>
          <a:custGeom>
            <a:avLst/>
            <a:gdLst>
              <a:gd name="connsiteX0" fmla="*/ 0 w 3714750"/>
              <a:gd name="connsiteY0" fmla="*/ 590550 h 590550"/>
              <a:gd name="connsiteX1" fmla="*/ 635904 w 3714750"/>
              <a:gd name="connsiteY1" fmla="*/ 0 h 590550"/>
              <a:gd name="connsiteX2" fmla="*/ 3714750 w 3714750"/>
              <a:gd name="connsiteY2" fmla="*/ 0 h 590550"/>
              <a:gd name="connsiteX3" fmla="*/ 3078846 w 3714750"/>
              <a:gd name="connsiteY3" fmla="*/ 590550 h 590550"/>
              <a:gd name="connsiteX4" fmla="*/ 0 w 3714750"/>
              <a:gd name="connsiteY4" fmla="*/ 590550 h 590550"/>
              <a:gd name="connsiteX0" fmla="*/ 0 w 3078846"/>
              <a:gd name="connsiteY0" fmla="*/ 590550 h 590550"/>
              <a:gd name="connsiteX1" fmla="*/ 635904 w 3078846"/>
              <a:gd name="connsiteY1" fmla="*/ 0 h 590550"/>
              <a:gd name="connsiteX2" fmla="*/ 1009650 w 3078846"/>
              <a:gd name="connsiteY2" fmla="*/ 0 h 590550"/>
              <a:gd name="connsiteX3" fmla="*/ 3078846 w 3078846"/>
              <a:gd name="connsiteY3" fmla="*/ 590550 h 590550"/>
              <a:gd name="connsiteX4" fmla="*/ 0 w 3078846"/>
              <a:gd name="connsiteY4" fmla="*/ 590550 h 590550"/>
              <a:gd name="connsiteX0" fmla="*/ 0 w 1009650"/>
              <a:gd name="connsiteY0" fmla="*/ 590550 h 590550"/>
              <a:gd name="connsiteX1" fmla="*/ 635904 w 1009650"/>
              <a:gd name="connsiteY1" fmla="*/ 0 h 590550"/>
              <a:gd name="connsiteX2" fmla="*/ 1009650 w 1009650"/>
              <a:gd name="connsiteY2" fmla="*/ 0 h 590550"/>
              <a:gd name="connsiteX3" fmla="*/ 964296 w 1009650"/>
              <a:gd name="connsiteY3" fmla="*/ 590550 h 590550"/>
              <a:gd name="connsiteX4" fmla="*/ 0 w 1009650"/>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0" h="590550">
                <a:moveTo>
                  <a:pt x="0" y="590550"/>
                </a:moveTo>
                <a:lnTo>
                  <a:pt x="635904" y="0"/>
                </a:lnTo>
                <a:lnTo>
                  <a:pt x="1009650" y="0"/>
                </a:lnTo>
                <a:lnTo>
                  <a:pt x="964296" y="590550"/>
                </a:ln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arallelogram 8">
            <a:extLst>
              <a:ext uri="{FF2B5EF4-FFF2-40B4-BE49-F238E27FC236}">
                <a16:creationId xmlns:a16="http://schemas.microsoft.com/office/drawing/2014/main" id="{35874EE4-B5D8-4400-8F5E-63A3BD422F53}"/>
              </a:ext>
            </a:extLst>
          </p:cNvPr>
          <p:cNvSpPr/>
          <p:nvPr userDrawn="1"/>
        </p:nvSpPr>
        <p:spPr>
          <a:xfrm rot="5400000" flipH="1">
            <a:off x="-2111477" y="1975736"/>
            <a:ext cx="4813504" cy="590551"/>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4811233 w 10204654"/>
              <a:gd name="connsiteY2" fmla="*/ 19050 h 590550"/>
              <a:gd name="connsiteX3" fmla="*/ 10204654 w 10204654"/>
              <a:gd name="connsiteY3" fmla="*/ 590550 h 590550"/>
              <a:gd name="connsiteX4" fmla="*/ 0 w 10204654"/>
              <a:gd name="connsiteY4" fmla="*/ 590550 h 590550"/>
              <a:gd name="connsiteX0" fmla="*/ 0 w 4813504"/>
              <a:gd name="connsiteY0" fmla="*/ 590550 h 590550"/>
              <a:gd name="connsiteX1" fmla="*/ 635904 w 4813504"/>
              <a:gd name="connsiteY1" fmla="*/ 0 h 590550"/>
              <a:gd name="connsiteX2" fmla="*/ 4811233 w 4813504"/>
              <a:gd name="connsiteY2" fmla="*/ 19050 h 590550"/>
              <a:gd name="connsiteX3" fmla="*/ 4813504 w 4813504"/>
              <a:gd name="connsiteY3" fmla="*/ 590550 h 590550"/>
              <a:gd name="connsiteX4" fmla="*/ 0 w 481350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504" h="590550">
                <a:moveTo>
                  <a:pt x="0" y="590550"/>
                </a:moveTo>
                <a:lnTo>
                  <a:pt x="635904" y="0"/>
                </a:lnTo>
                <a:lnTo>
                  <a:pt x="4811233" y="19050"/>
                </a:lnTo>
                <a:lnTo>
                  <a:pt x="4813504" y="590550"/>
                </a:ln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descr="A close up of a sign&#10;&#10;Description automatically generated">
            <a:extLst>
              <a:ext uri="{FF2B5EF4-FFF2-40B4-BE49-F238E27FC236}">
                <a16:creationId xmlns:a16="http://schemas.microsoft.com/office/drawing/2014/main" id="{645B6275-5D62-4F8A-A113-31C7F02FE6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1221909" y="5912720"/>
            <a:ext cx="827715" cy="827715"/>
          </a:xfrm>
          <a:prstGeom prst="rect">
            <a:avLst/>
          </a:prstGeom>
        </p:spPr>
      </p:pic>
      <p:sp>
        <p:nvSpPr>
          <p:cNvPr id="12" name="Parallelogram 11">
            <a:extLst>
              <a:ext uri="{FF2B5EF4-FFF2-40B4-BE49-F238E27FC236}">
                <a16:creationId xmlns:a16="http://schemas.microsoft.com/office/drawing/2014/main" id="{10616601-B896-4A7F-B834-35F0A594A71F}"/>
              </a:ext>
            </a:extLst>
          </p:cNvPr>
          <p:cNvSpPr/>
          <p:nvPr userDrawn="1"/>
        </p:nvSpPr>
        <p:spPr>
          <a:xfrm rot="5400000">
            <a:off x="-116571" y="6161952"/>
            <a:ext cx="1763840" cy="1591301"/>
          </a:xfrm>
          <a:prstGeom prst="parallelogram">
            <a:avLst>
              <a:gd name="adj" fmla="val 107680"/>
            </a:avLst>
          </a:pr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EE23BA88-AD18-4396-BA90-89D5453720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483719" y="5135756"/>
            <a:ext cx="1725053" cy="547815"/>
          </a:xfrm>
          <a:prstGeom prst="rect">
            <a:avLst/>
          </a:prstGeom>
        </p:spPr>
      </p:pic>
    </p:spTree>
    <p:extLst>
      <p:ext uri="{BB962C8B-B14F-4D97-AF65-F5344CB8AC3E}">
        <p14:creationId xmlns:p14="http://schemas.microsoft.com/office/powerpoint/2010/main" val="3116631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8" name="Picture 17" descr="A picture containing snow, fish, water, blue&#10;&#10;Description automatically generated">
            <a:extLst>
              <a:ext uri="{FF2B5EF4-FFF2-40B4-BE49-F238E27FC236}">
                <a16:creationId xmlns:a16="http://schemas.microsoft.com/office/drawing/2014/main" id="{E7EB8130-35C1-483A-BCEF-AD4E624693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2876" b="9522"/>
          <a:stretch/>
        </p:blipFill>
        <p:spPr>
          <a:xfrm>
            <a:off x="1" y="-288356"/>
            <a:ext cx="12214844" cy="3876269"/>
          </a:xfrm>
          <a:prstGeom prst="rect">
            <a:avLst/>
          </a:prstGeom>
        </p:spPr>
      </p:pic>
      <p:sp>
        <p:nvSpPr>
          <p:cNvPr id="11" name="Rectangle 10">
            <a:extLst>
              <a:ext uri="{FF2B5EF4-FFF2-40B4-BE49-F238E27FC236}">
                <a16:creationId xmlns:a16="http://schemas.microsoft.com/office/drawing/2014/main" id="{FB3C8FE8-2A2B-416C-B35B-BFE1CB4C29D8}"/>
              </a:ext>
            </a:extLst>
          </p:cNvPr>
          <p:cNvSpPr/>
          <p:nvPr userDrawn="1"/>
        </p:nvSpPr>
        <p:spPr>
          <a:xfrm>
            <a:off x="0" y="4402182"/>
            <a:ext cx="12192000" cy="2467392"/>
          </a:xfrm>
          <a:prstGeom prst="rect">
            <a:avLst/>
          </a:prstGeom>
          <a:gradFill>
            <a:gsLst>
              <a:gs pos="0">
                <a:schemeClr val="accent5">
                  <a:satMod val="103000"/>
                  <a:lumMod val="102000"/>
                  <a:tint val="94000"/>
                  <a:alpha val="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a:p>
        </p:txBody>
      </p:sp>
      <p:pic>
        <p:nvPicPr>
          <p:cNvPr id="7" name="Picture 6" descr="A close up of a sign&#10;&#10;Description automatically generated">
            <a:extLst>
              <a:ext uri="{FF2B5EF4-FFF2-40B4-BE49-F238E27FC236}">
                <a16:creationId xmlns:a16="http://schemas.microsoft.com/office/drawing/2014/main" id="{60131F26-0FF6-4721-AF16-5C6FEC453092}"/>
              </a:ext>
            </a:extLst>
          </p:cNvPr>
          <p:cNvPicPr>
            <a:picLocks noChangeAspect="1"/>
          </p:cNvPicPr>
          <p:nvPr userDrawn="1"/>
        </p:nvPicPr>
        <p:blipFill rotWithShape="1">
          <a:blip r:embed="rId3">
            <a:alphaModFix amt="5000"/>
            <a:extLst>
              <a:ext uri="{28A0092B-C50C-407E-A947-70E740481C1C}">
                <a14:useLocalDpi xmlns:a14="http://schemas.microsoft.com/office/drawing/2010/main" val="0"/>
              </a:ext>
            </a:extLst>
          </a:blip>
          <a:srcRect r="26450" b="66499"/>
          <a:stretch/>
        </p:blipFill>
        <p:spPr>
          <a:xfrm>
            <a:off x="7008725" y="4324533"/>
            <a:ext cx="5183275" cy="2533466"/>
          </a:xfrm>
          <a:prstGeom prst="rect">
            <a:avLst/>
          </a:prstGeom>
        </p:spPr>
      </p:pic>
      <p:sp>
        <p:nvSpPr>
          <p:cNvPr id="2" name="Title 1">
            <a:extLst>
              <a:ext uri="{FF2B5EF4-FFF2-40B4-BE49-F238E27FC236}">
                <a16:creationId xmlns:a16="http://schemas.microsoft.com/office/drawing/2014/main" id="{C18121FF-B04E-4655-979B-787D2FF14B50}"/>
              </a:ext>
            </a:extLst>
          </p:cNvPr>
          <p:cNvSpPr>
            <a:spLocks noGrp="1"/>
          </p:cNvSpPr>
          <p:nvPr>
            <p:ph type="ctrTitle"/>
          </p:nvPr>
        </p:nvSpPr>
        <p:spPr>
          <a:xfrm>
            <a:off x="328619" y="3679991"/>
            <a:ext cx="9144000" cy="1664181"/>
          </a:xfrm>
        </p:spPr>
        <p:txBody>
          <a:bodyPr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40637C05-E578-4E23-99AB-8C11349D2A1C}"/>
              </a:ext>
            </a:extLst>
          </p:cNvPr>
          <p:cNvSpPr>
            <a:spLocks noGrp="1"/>
          </p:cNvSpPr>
          <p:nvPr>
            <p:ph type="subTitle" idx="1"/>
          </p:nvPr>
        </p:nvSpPr>
        <p:spPr>
          <a:xfrm>
            <a:off x="328619" y="5436248"/>
            <a:ext cx="9144000" cy="67899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9" name="Rectangle 38">
            <a:extLst>
              <a:ext uri="{FF2B5EF4-FFF2-40B4-BE49-F238E27FC236}">
                <a16:creationId xmlns:a16="http://schemas.microsoft.com/office/drawing/2014/main" id="{FDE86D30-79BA-4B3D-B350-BF7E1B7EB37A}"/>
              </a:ext>
            </a:extLst>
          </p:cNvPr>
          <p:cNvSpPr/>
          <p:nvPr userDrawn="1"/>
        </p:nvSpPr>
        <p:spPr>
          <a:xfrm>
            <a:off x="16103" y="-276874"/>
            <a:ext cx="12214844" cy="3876269"/>
          </a:xfrm>
          <a:prstGeom prst="rect">
            <a:avLst/>
          </a:prstGeom>
          <a:solidFill>
            <a:srgbClr val="003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4D73762E-82CC-4B2C-B47C-F974542DE54E}"/>
              </a:ext>
            </a:extLst>
          </p:cNvPr>
          <p:cNvSpPr/>
          <p:nvPr userDrawn="1"/>
        </p:nvSpPr>
        <p:spPr>
          <a:xfrm>
            <a:off x="16103" y="-276874"/>
            <a:ext cx="12214844" cy="3876269"/>
          </a:xfrm>
          <a:prstGeom prst="rect">
            <a:avLst/>
          </a:prstGeom>
          <a:gradFill flip="none" rotWithShape="1">
            <a:gsLst>
              <a:gs pos="17000">
                <a:schemeClr val="accent1">
                  <a:alpha val="0"/>
                </a:schemeClr>
              </a:gs>
              <a:gs pos="100000">
                <a:schemeClr val="accent1">
                  <a:alpha val="4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4" name="Picture 33">
            <a:extLst>
              <a:ext uri="{FF2B5EF4-FFF2-40B4-BE49-F238E27FC236}">
                <a16:creationId xmlns:a16="http://schemas.microsoft.com/office/drawing/2014/main" id="{C7A9D70A-C374-4588-B5ED-7B0F6DD98E7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925939" y="915918"/>
            <a:ext cx="2340123" cy="1982755"/>
          </a:xfrm>
          <a:prstGeom prst="rect">
            <a:avLst/>
          </a:prstGeom>
        </p:spPr>
      </p:pic>
      <p:pic>
        <p:nvPicPr>
          <p:cNvPr id="35" name="Picture 34">
            <a:extLst>
              <a:ext uri="{FF2B5EF4-FFF2-40B4-BE49-F238E27FC236}">
                <a16:creationId xmlns:a16="http://schemas.microsoft.com/office/drawing/2014/main" id="{853308CA-558F-4CA2-B68B-908A815638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533624" y="1331865"/>
            <a:ext cx="1124752" cy="1266611"/>
          </a:xfrm>
          <a:prstGeom prst="rect">
            <a:avLst/>
          </a:prstGeom>
        </p:spPr>
      </p:pic>
      <p:pic>
        <p:nvPicPr>
          <p:cNvPr id="36" name="Picture 35">
            <a:extLst>
              <a:ext uri="{FF2B5EF4-FFF2-40B4-BE49-F238E27FC236}">
                <a16:creationId xmlns:a16="http://schemas.microsoft.com/office/drawing/2014/main" id="{56908B6E-61B9-470A-A147-CFD59D63EDCD}"/>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132715" y="1654231"/>
            <a:ext cx="7926568" cy="1015427"/>
          </a:xfrm>
          <a:prstGeom prst="rect">
            <a:avLst/>
          </a:prstGeom>
        </p:spPr>
      </p:pic>
      <p:pic>
        <p:nvPicPr>
          <p:cNvPr id="37" name="Picture 36">
            <a:extLst>
              <a:ext uri="{FF2B5EF4-FFF2-40B4-BE49-F238E27FC236}">
                <a16:creationId xmlns:a16="http://schemas.microsoft.com/office/drawing/2014/main" id="{F0DFDC1E-32B3-4192-B33C-076AF26C745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652446" y="1974890"/>
            <a:ext cx="6887108" cy="374104"/>
          </a:xfrm>
          <a:prstGeom prst="rect">
            <a:avLst/>
          </a:prstGeom>
        </p:spPr>
      </p:pic>
      <p:pic>
        <p:nvPicPr>
          <p:cNvPr id="38" name="Picture 37">
            <a:extLst>
              <a:ext uri="{FF2B5EF4-FFF2-40B4-BE49-F238E27FC236}">
                <a16:creationId xmlns:a16="http://schemas.microsoft.com/office/drawing/2014/main" id="{D0AD164B-AFE0-4FA7-BB2F-57299ADD98F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5477654" y="403187"/>
            <a:ext cx="1236695" cy="555812"/>
          </a:xfrm>
          <a:prstGeom prst="rect">
            <a:avLst/>
          </a:prstGeom>
        </p:spPr>
      </p:pic>
    </p:spTree>
    <p:extLst>
      <p:ext uri="{BB962C8B-B14F-4D97-AF65-F5344CB8AC3E}">
        <p14:creationId xmlns:p14="http://schemas.microsoft.com/office/powerpoint/2010/main" val="310605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500"/>
                                        <p:tgtEl>
                                          <p:spTgt spid="39"/>
                                        </p:tgtEl>
                                      </p:cBhvr>
                                    </p:animEffect>
                                    <p:anim calcmode="lin" valueType="num">
                                      <p:cBhvr>
                                        <p:cTn id="7" dur="500"/>
                                        <p:tgtEl>
                                          <p:spTgt spid="39"/>
                                        </p:tgtEl>
                                        <p:attrNameLst>
                                          <p:attrName>ppt_x</p:attrName>
                                        </p:attrNameLst>
                                      </p:cBhvr>
                                      <p:tavLst>
                                        <p:tav tm="0">
                                          <p:val>
                                            <p:strVal val="ppt_x"/>
                                          </p:val>
                                        </p:tav>
                                        <p:tav tm="100000">
                                          <p:val>
                                            <p:strVal val="ppt_x"/>
                                          </p:val>
                                        </p:tav>
                                      </p:tavLst>
                                    </p:anim>
                                    <p:anim calcmode="lin" valueType="num">
                                      <p:cBhvr>
                                        <p:cTn id="8" dur="500"/>
                                        <p:tgtEl>
                                          <p:spTgt spid="39"/>
                                        </p:tgtEl>
                                        <p:attrNameLst>
                                          <p:attrName>ppt_y</p:attrName>
                                        </p:attrNameLst>
                                      </p:cBhvr>
                                      <p:tavLst>
                                        <p:tav tm="0">
                                          <p:val>
                                            <p:strVal val="ppt_y"/>
                                          </p:val>
                                        </p:tav>
                                        <p:tav tm="100000">
                                          <p:val>
                                            <p:strVal val="ppt_y-.1"/>
                                          </p:val>
                                        </p:tav>
                                      </p:tavLst>
                                    </p:anim>
                                    <p:set>
                                      <p:cBhvr>
                                        <p:cTn id="9" dur="1" fill="hold">
                                          <p:stCondLst>
                                            <p:cond delay="499"/>
                                          </p:stCondLst>
                                        </p:cTn>
                                        <p:tgtEl>
                                          <p:spTgt spid="39"/>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250" fill="hold"/>
                                        <p:tgtEl>
                                          <p:spTgt spid="35"/>
                                        </p:tgtEl>
                                        <p:attrNameLst>
                                          <p:attrName>ppt_w</p:attrName>
                                        </p:attrNameLst>
                                      </p:cBhvr>
                                      <p:tavLst>
                                        <p:tav tm="0">
                                          <p:val>
                                            <p:fltVal val="0"/>
                                          </p:val>
                                        </p:tav>
                                        <p:tav tm="100000">
                                          <p:val>
                                            <p:strVal val="#ppt_w"/>
                                          </p:val>
                                        </p:tav>
                                      </p:tavLst>
                                    </p:anim>
                                    <p:anim calcmode="lin" valueType="num">
                                      <p:cBhvr>
                                        <p:cTn id="14" dur="250" fill="hold"/>
                                        <p:tgtEl>
                                          <p:spTgt spid="35"/>
                                        </p:tgtEl>
                                        <p:attrNameLst>
                                          <p:attrName>ppt_h</p:attrName>
                                        </p:attrNameLst>
                                      </p:cBhvr>
                                      <p:tavLst>
                                        <p:tav tm="0">
                                          <p:val>
                                            <p:fltVal val="0"/>
                                          </p:val>
                                        </p:tav>
                                        <p:tav tm="100000">
                                          <p:val>
                                            <p:strVal val="#ppt_h"/>
                                          </p:val>
                                        </p:tav>
                                      </p:tavLst>
                                    </p:anim>
                                    <p:animEffect transition="in" filter="fade">
                                      <p:cBhvr>
                                        <p:cTn id="15" dur="25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fltVal val="0"/>
                                          </p:val>
                                        </p:tav>
                                        <p:tav tm="100000">
                                          <p:val>
                                            <p:strVal val="#ppt_w"/>
                                          </p:val>
                                        </p:tav>
                                      </p:tavLst>
                                    </p:anim>
                                    <p:anim calcmode="lin" valueType="num">
                                      <p:cBhvr>
                                        <p:cTn id="19" dur="500" fill="hold"/>
                                        <p:tgtEl>
                                          <p:spTgt spid="34"/>
                                        </p:tgtEl>
                                        <p:attrNameLst>
                                          <p:attrName>ppt_h</p:attrName>
                                        </p:attrNameLst>
                                      </p:cBhvr>
                                      <p:tavLst>
                                        <p:tav tm="0">
                                          <p:val>
                                            <p:fltVal val="0"/>
                                          </p:val>
                                        </p:tav>
                                        <p:tav tm="100000">
                                          <p:val>
                                            <p:strVal val="#ppt_h"/>
                                          </p:val>
                                        </p:tav>
                                      </p:tavLst>
                                    </p:anim>
                                    <p:animEffect transition="in" filter="fade">
                                      <p:cBhvr>
                                        <p:cTn id="20" dur="500"/>
                                        <p:tgtEl>
                                          <p:spTgt spid="34"/>
                                        </p:tgtEl>
                                      </p:cBhvr>
                                    </p:animEffect>
                                  </p:childTnLst>
                                </p:cTn>
                              </p:par>
                              <p:par>
                                <p:cTn id="21" presetID="10" presetClass="entr" presetSubtype="0" fill="hold" nodeType="withEffect">
                                  <p:stCondLst>
                                    <p:cond delay="25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childTnLst>
                                </p:cTn>
                              </p:par>
                              <p:par>
                                <p:cTn id="24" presetID="16" presetClass="entr" presetSubtype="37" fill="hold" nodeType="withEffect">
                                  <p:stCondLst>
                                    <p:cond delay="350"/>
                                  </p:stCondLst>
                                  <p:childTnLst>
                                    <p:set>
                                      <p:cBhvr>
                                        <p:cTn id="25" dur="1" fill="hold">
                                          <p:stCondLst>
                                            <p:cond delay="0"/>
                                          </p:stCondLst>
                                        </p:cTn>
                                        <p:tgtEl>
                                          <p:spTgt spid="36"/>
                                        </p:tgtEl>
                                        <p:attrNameLst>
                                          <p:attrName>style.visibility</p:attrName>
                                        </p:attrNameLst>
                                      </p:cBhvr>
                                      <p:to>
                                        <p:strVal val="visible"/>
                                      </p:to>
                                    </p:set>
                                    <p:animEffect transition="in" filter="barn(outVertical)">
                                      <p:cBhvr>
                                        <p:cTn id="26" dur="750"/>
                                        <p:tgtEl>
                                          <p:spTgt spid="36"/>
                                        </p:tgtEl>
                                      </p:cBhvr>
                                    </p:animEffect>
                                  </p:childTnLst>
                                </p:cTn>
                              </p:par>
                              <p:par>
                                <p:cTn id="27" presetID="16" presetClass="entr" presetSubtype="37" fill="hold" nodeType="withEffect">
                                  <p:stCondLst>
                                    <p:cond delay="500"/>
                                  </p:stCondLst>
                                  <p:childTnLst>
                                    <p:set>
                                      <p:cBhvr>
                                        <p:cTn id="28" dur="1" fill="hold">
                                          <p:stCondLst>
                                            <p:cond delay="0"/>
                                          </p:stCondLst>
                                        </p:cTn>
                                        <p:tgtEl>
                                          <p:spTgt spid="37"/>
                                        </p:tgtEl>
                                        <p:attrNameLst>
                                          <p:attrName>style.visibility</p:attrName>
                                        </p:attrNameLst>
                                      </p:cBhvr>
                                      <p:to>
                                        <p:strVal val="visible"/>
                                      </p:to>
                                    </p:set>
                                    <p:animEffect transition="in" filter="barn(outVertical)">
                                      <p:cBhvr>
                                        <p:cTn id="29"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r End Slide - Option 2">
    <p:spTree>
      <p:nvGrpSpPr>
        <p:cNvPr id="1" name=""/>
        <p:cNvGrpSpPr/>
        <p:nvPr/>
      </p:nvGrpSpPr>
      <p:grpSpPr>
        <a:xfrm>
          <a:off x="0" y="0"/>
          <a:ext cx="0" cy="0"/>
          <a:chOff x="0" y="0"/>
          <a:chExt cx="0" cy="0"/>
        </a:xfrm>
      </p:grpSpPr>
      <p:pic>
        <p:nvPicPr>
          <p:cNvPr id="18" name="Picture 17" descr="A picture containing snow, fish, water, blue&#10;&#10;Description automatically generated">
            <a:extLst>
              <a:ext uri="{FF2B5EF4-FFF2-40B4-BE49-F238E27FC236}">
                <a16:creationId xmlns:a16="http://schemas.microsoft.com/office/drawing/2014/main" id="{E7EB8130-35C1-483A-BCEF-AD4E624693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029" b="-247"/>
          <a:stretch/>
        </p:blipFill>
        <p:spPr>
          <a:xfrm>
            <a:off x="1" y="1"/>
            <a:ext cx="12214844" cy="6858000"/>
          </a:xfrm>
          <a:prstGeom prst="rect">
            <a:avLst/>
          </a:prstGeom>
        </p:spPr>
      </p:pic>
      <p:sp>
        <p:nvSpPr>
          <p:cNvPr id="9" name="Rectangle 8">
            <a:extLst>
              <a:ext uri="{FF2B5EF4-FFF2-40B4-BE49-F238E27FC236}">
                <a16:creationId xmlns:a16="http://schemas.microsoft.com/office/drawing/2014/main" id="{4D73762E-82CC-4B2C-B47C-F974542DE54E}"/>
              </a:ext>
            </a:extLst>
          </p:cNvPr>
          <p:cNvSpPr/>
          <p:nvPr userDrawn="1"/>
        </p:nvSpPr>
        <p:spPr>
          <a:xfrm rot="10800000">
            <a:off x="-11422" y="-2"/>
            <a:ext cx="12214844" cy="6858001"/>
          </a:xfrm>
          <a:prstGeom prst="rect">
            <a:avLst/>
          </a:prstGeom>
          <a:gradFill flip="none" rotWithShape="1">
            <a:gsLst>
              <a:gs pos="17000">
                <a:schemeClr val="accent1">
                  <a:alpha val="0"/>
                </a:schemeClr>
              </a:gs>
              <a:gs pos="100000">
                <a:schemeClr val="accent1">
                  <a:alpha val="4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a:extLst>
              <a:ext uri="{FF2B5EF4-FFF2-40B4-BE49-F238E27FC236}">
                <a16:creationId xmlns:a16="http://schemas.microsoft.com/office/drawing/2014/main" id="{40637C05-E578-4E23-99AB-8C11349D2A1C}"/>
              </a:ext>
            </a:extLst>
          </p:cNvPr>
          <p:cNvSpPr>
            <a:spLocks noGrp="1"/>
          </p:cNvSpPr>
          <p:nvPr>
            <p:ph type="subTitle" idx="1" hasCustomPrompt="1"/>
          </p:nvPr>
        </p:nvSpPr>
        <p:spPr>
          <a:xfrm>
            <a:off x="1" y="5064341"/>
            <a:ext cx="12214844" cy="678991"/>
          </a:xfrm>
          <a:effectLst>
            <a:outerShdw blurRad="50800" dist="50800" dir="5400000" algn="t" rotWithShape="0">
              <a:schemeClr val="tx2">
                <a:alpha val="46000"/>
              </a:schemeClr>
            </a:outerShdw>
          </a:effectLst>
        </p:spPr>
        <p:txBody>
          <a:bodyPr>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1" i="1"/>
              <a:t>Delivering an Exceptional Moving Experience</a:t>
            </a:r>
            <a:endParaRPr lang="en-US"/>
          </a:p>
        </p:txBody>
      </p:sp>
      <p:pic>
        <p:nvPicPr>
          <p:cNvPr id="29" name="Picture 28">
            <a:extLst>
              <a:ext uri="{FF2B5EF4-FFF2-40B4-BE49-F238E27FC236}">
                <a16:creationId xmlns:a16="http://schemas.microsoft.com/office/drawing/2014/main" id="{FB623AE0-A94D-4782-8C5F-606255DAE60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25939" y="2141475"/>
            <a:ext cx="2340123" cy="1982755"/>
          </a:xfrm>
          <a:prstGeom prst="rect">
            <a:avLst/>
          </a:prstGeom>
          <a:effectLst>
            <a:innerShdw blurRad="63500" dist="38100" dir="16200000">
              <a:prstClr val="black">
                <a:alpha val="28000"/>
              </a:prstClr>
            </a:innerShdw>
          </a:effectLst>
        </p:spPr>
      </p:pic>
      <p:pic>
        <p:nvPicPr>
          <p:cNvPr id="30" name="Picture 29">
            <a:extLst>
              <a:ext uri="{FF2B5EF4-FFF2-40B4-BE49-F238E27FC236}">
                <a16:creationId xmlns:a16="http://schemas.microsoft.com/office/drawing/2014/main" id="{AE93E124-2D7D-4799-B23E-F0FA6EAA78B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533624" y="2557421"/>
            <a:ext cx="1124752" cy="1266611"/>
          </a:xfrm>
          <a:prstGeom prst="rect">
            <a:avLst/>
          </a:prstGeom>
          <a:effectLst>
            <a:innerShdw blurRad="63500" dist="38100" dir="16200000">
              <a:prstClr val="black">
                <a:alpha val="28000"/>
              </a:prstClr>
            </a:innerShdw>
          </a:effectLst>
        </p:spPr>
      </p:pic>
      <p:pic>
        <p:nvPicPr>
          <p:cNvPr id="31" name="Picture 30">
            <a:extLst>
              <a:ext uri="{FF2B5EF4-FFF2-40B4-BE49-F238E27FC236}">
                <a16:creationId xmlns:a16="http://schemas.microsoft.com/office/drawing/2014/main" id="{ED40FBFD-8F80-4006-97C1-86DCC89F5B0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32715" y="2879787"/>
            <a:ext cx="7926568" cy="1015427"/>
          </a:xfrm>
          <a:prstGeom prst="rect">
            <a:avLst/>
          </a:prstGeom>
          <a:effectLst>
            <a:innerShdw blurRad="63500" dist="38100" dir="16200000">
              <a:prstClr val="black">
                <a:alpha val="28000"/>
              </a:prstClr>
            </a:innerShdw>
          </a:effectLst>
        </p:spPr>
      </p:pic>
      <p:pic>
        <p:nvPicPr>
          <p:cNvPr id="32" name="Picture 31">
            <a:extLst>
              <a:ext uri="{FF2B5EF4-FFF2-40B4-BE49-F238E27FC236}">
                <a16:creationId xmlns:a16="http://schemas.microsoft.com/office/drawing/2014/main" id="{5E9998B4-FECC-415C-BC02-87B31F99DC9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652446" y="3200446"/>
            <a:ext cx="6887108" cy="374104"/>
          </a:xfrm>
          <a:prstGeom prst="rect">
            <a:avLst/>
          </a:prstGeom>
          <a:effectLst>
            <a:innerShdw blurRad="63500" dist="38100" dir="16200000">
              <a:prstClr val="black">
                <a:alpha val="29000"/>
              </a:prstClr>
            </a:innerShdw>
          </a:effectLst>
        </p:spPr>
      </p:pic>
      <p:pic>
        <p:nvPicPr>
          <p:cNvPr id="33" name="Picture 32">
            <a:extLst>
              <a:ext uri="{FF2B5EF4-FFF2-40B4-BE49-F238E27FC236}">
                <a16:creationId xmlns:a16="http://schemas.microsoft.com/office/drawing/2014/main" id="{87AFE656-20E3-4C1A-9D53-1F11336AE6D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5477654" y="1628743"/>
            <a:ext cx="1236695" cy="555812"/>
          </a:xfrm>
          <a:prstGeom prst="rect">
            <a:avLst/>
          </a:prstGeom>
          <a:effectLst>
            <a:innerShdw blurRad="63500" dist="38100" dir="16200000">
              <a:prstClr val="black">
                <a:alpha val="29000"/>
              </a:prstClr>
            </a:innerShdw>
          </a:effectLst>
        </p:spPr>
      </p:pic>
    </p:spTree>
    <p:extLst>
      <p:ext uri="{BB962C8B-B14F-4D97-AF65-F5344CB8AC3E}">
        <p14:creationId xmlns:p14="http://schemas.microsoft.com/office/powerpoint/2010/main" val="413630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250" fill="hold"/>
                                        <p:tgtEl>
                                          <p:spTgt spid="30"/>
                                        </p:tgtEl>
                                        <p:attrNameLst>
                                          <p:attrName>ppt_w</p:attrName>
                                        </p:attrNameLst>
                                      </p:cBhvr>
                                      <p:tavLst>
                                        <p:tav tm="0">
                                          <p:val>
                                            <p:fltVal val="0"/>
                                          </p:val>
                                        </p:tav>
                                        <p:tav tm="100000">
                                          <p:val>
                                            <p:strVal val="#ppt_w"/>
                                          </p:val>
                                        </p:tav>
                                      </p:tavLst>
                                    </p:anim>
                                    <p:anim calcmode="lin" valueType="num">
                                      <p:cBhvr>
                                        <p:cTn id="8" dur="250" fill="hold"/>
                                        <p:tgtEl>
                                          <p:spTgt spid="30"/>
                                        </p:tgtEl>
                                        <p:attrNameLst>
                                          <p:attrName>ppt_h</p:attrName>
                                        </p:attrNameLst>
                                      </p:cBhvr>
                                      <p:tavLst>
                                        <p:tav tm="0">
                                          <p:val>
                                            <p:fltVal val="0"/>
                                          </p:val>
                                        </p:tav>
                                        <p:tav tm="100000">
                                          <p:val>
                                            <p:strVal val="#ppt_h"/>
                                          </p:val>
                                        </p:tav>
                                      </p:tavLst>
                                    </p:anim>
                                    <p:animEffect transition="in" filter="fade">
                                      <p:cBhvr>
                                        <p:cTn id="9" dur="25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10" presetClass="entr" presetSubtype="0" fill="hold" nodeType="withEffect">
                                  <p:stCondLst>
                                    <p:cond delay="25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750"/>
                                        <p:tgtEl>
                                          <p:spTgt spid="33"/>
                                        </p:tgtEl>
                                      </p:cBhvr>
                                    </p:animEffect>
                                  </p:childTnLst>
                                </p:cTn>
                              </p:par>
                              <p:par>
                                <p:cTn id="18" presetID="16" presetClass="entr" presetSubtype="37" fill="hold" nodeType="withEffect">
                                  <p:stCondLst>
                                    <p:cond delay="35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750"/>
                                        <p:tgtEl>
                                          <p:spTgt spid="31"/>
                                        </p:tgtEl>
                                      </p:cBhvr>
                                    </p:animEffect>
                                  </p:childTnLst>
                                </p:cTn>
                              </p:par>
                              <p:par>
                                <p:cTn id="21" presetID="16" presetClass="entr" presetSubtype="37" fill="hold" nodeType="withEffect">
                                  <p:stCondLst>
                                    <p:cond delay="500"/>
                                  </p:stCondLst>
                                  <p:childTnLst>
                                    <p:set>
                                      <p:cBhvr>
                                        <p:cTn id="22" dur="1" fill="hold">
                                          <p:stCondLst>
                                            <p:cond delay="0"/>
                                          </p:stCondLst>
                                        </p:cTn>
                                        <p:tgtEl>
                                          <p:spTgt spid="32"/>
                                        </p:tgtEl>
                                        <p:attrNameLst>
                                          <p:attrName>style.visibility</p:attrName>
                                        </p:attrNameLst>
                                      </p:cBhvr>
                                      <p:to>
                                        <p:strVal val="visible"/>
                                      </p:to>
                                    </p:set>
                                    <p:animEffect transition="in" filter="barn(outVertical)">
                                      <p:cBhvr>
                                        <p:cTn id="23"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267A-C887-4D8F-9EDC-782EF16A41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187D61-2229-45DB-8320-BC08143C59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F8C974-E6E7-45A9-8037-6023366CFE9B}"/>
              </a:ext>
            </a:extLst>
          </p:cNvPr>
          <p:cNvSpPr>
            <a:spLocks noGrp="1"/>
          </p:cNvSpPr>
          <p:nvPr>
            <p:ph type="dt" sz="half" idx="10"/>
          </p:nvPr>
        </p:nvSpPr>
        <p:spPr/>
        <p:txBody>
          <a:bodyPr/>
          <a:lstStyle/>
          <a:p>
            <a:fld id="{3A96A35A-2690-4417-A69F-956F0B31BE60}" type="datetime1">
              <a:rPr lang="en-US" smtClean="0"/>
              <a:t>4/11/2023</a:t>
            </a:fld>
            <a:endParaRPr lang="en-US"/>
          </a:p>
        </p:txBody>
      </p:sp>
      <p:sp>
        <p:nvSpPr>
          <p:cNvPr id="5" name="Footer Placeholder 4">
            <a:extLst>
              <a:ext uri="{FF2B5EF4-FFF2-40B4-BE49-F238E27FC236}">
                <a16:creationId xmlns:a16="http://schemas.microsoft.com/office/drawing/2014/main" id="{3B67A79E-839C-427C-BE70-EF504A2BFF5B}"/>
              </a:ext>
            </a:extLst>
          </p:cNvPr>
          <p:cNvSpPr>
            <a:spLocks noGrp="1"/>
          </p:cNvSpPr>
          <p:nvPr>
            <p:ph type="ftr" sz="quarter" idx="11"/>
          </p:nvPr>
        </p:nvSpPr>
        <p:spPr/>
        <p:txBody>
          <a:bodyPr/>
          <a:lstStyle/>
          <a:p>
            <a:r>
              <a:rPr lang="en-US" b="1" i="1"/>
              <a:t>HomeSafe - KBR Proprietary Information. Nothing on this slide is binding on HomeSafe Alliance LLC. The information on this slide is for discussion purposes only. </a:t>
            </a:r>
            <a:endParaRPr lang="en-US"/>
          </a:p>
        </p:txBody>
      </p:sp>
      <p:sp>
        <p:nvSpPr>
          <p:cNvPr id="6" name="Slide Number Placeholder 5">
            <a:extLst>
              <a:ext uri="{FF2B5EF4-FFF2-40B4-BE49-F238E27FC236}">
                <a16:creationId xmlns:a16="http://schemas.microsoft.com/office/drawing/2014/main" id="{835368F8-285D-4517-B318-84AE89B92B24}"/>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2526734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89D198-062B-4E73-8737-251E45E49662}"/>
              </a:ext>
            </a:extLst>
          </p:cNvPr>
          <p:cNvSpPr/>
          <p:nvPr userDrawn="1"/>
        </p:nvSpPr>
        <p:spPr>
          <a:xfrm>
            <a:off x="0" y="4390607"/>
            <a:ext cx="12192000" cy="2467392"/>
          </a:xfrm>
          <a:prstGeom prst="rect">
            <a:avLst/>
          </a:prstGeom>
          <a:gradFill>
            <a:gsLst>
              <a:gs pos="0">
                <a:schemeClr val="accent5">
                  <a:satMod val="103000"/>
                  <a:lumMod val="102000"/>
                  <a:tint val="94000"/>
                  <a:alpha val="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a:p>
        </p:txBody>
      </p:sp>
      <p:pic>
        <p:nvPicPr>
          <p:cNvPr id="8" name="Picture 7" descr="A close up of a sign&#10;&#10;Description automatically generated">
            <a:extLst>
              <a:ext uri="{FF2B5EF4-FFF2-40B4-BE49-F238E27FC236}">
                <a16:creationId xmlns:a16="http://schemas.microsoft.com/office/drawing/2014/main" id="{FC08BEF1-AF29-4B1D-8497-97D4D0295FD3}"/>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6450" b="66499"/>
          <a:stretch/>
        </p:blipFill>
        <p:spPr>
          <a:xfrm>
            <a:off x="7020301" y="4324535"/>
            <a:ext cx="5183275" cy="2533466"/>
          </a:xfrm>
          <a:prstGeom prst="rect">
            <a:avLst/>
          </a:prstGeom>
        </p:spPr>
      </p:pic>
      <p:sp>
        <p:nvSpPr>
          <p:cNvPr id="26" name="Parallelogram 9">
            <a:extLst>
              <a:ext uri="{FF2B5EF4-FFF2-40B4-BE49-F238E27FC236}">
                <a16:creationId xmlns:a16="http://schemas.microsoft.com/office/drawing/2014/main" id="{3743ABC7-98F1-4C81-B68A-A97092B9BF1B}"/>
              </a:ext>
            </a:extLst>
          </p:cNvPr>
          <p:cNvSpPr/>
          <p:nvPr userDrawn="1"/>
        </p:nvSpPr>
        <p:spPr>
          <a:xfrm flipH="1">
            <a:off x="-303060" y="6267450"/>
            <a:ext cx="10204655"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10197092 w 10204654"/>
              <a:gd name="connsiteY2" fmla="*/ 13547 h 590550"/>
              <a:gd name="connsiteX3" fmla="*/ 10204654 w 10204654"/>
              <a:gd name="connsiteY3" fmla="*/ 590550 h 590550"/>
              <a:gd name="connsiteX4" fmla="*/ 0 w 1020465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4654" h="590550">
                <a:moveTo>
                  <a:pt x="0" y="590550"/>
                </a:moveTo>
                <a:lnTo>
                  <a:pt x="635904" y="0"/>
                </a:lnTo>
                <a:lnTo>
                  <a:pt x="10197092" y="13547"/>
                </a:lnTo>
                <a:cubicBezTo>
                  <a:pt x="10199613" y="205881"/>
                  <a:pt x="10202133" y="398216"/>
                  <a:pt x="10204654" y="590550"/>
                </a:cubicBez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36F9E21F-51C2-4969-9980-1418D9F344A0}"/>
              </a:ext>
            </a:extLst>
          </p:cNvPr>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3735" r="20000" b="11053"/>
          <a:stretch/>
        </p:blipFill>
        <p:spPr>
          <a:xfrm>
            <a:off x="5779849" y="-78801"/>
            <a:ext cx="6412152" cy="4022584"/>
          </a:xfrm>
          <a:prstGeom prst="rect">
            <a:avLst/>
          </a:prstGeom>
        </p:spPr>
      </p:pic>
      <p:sp>
        <p:nvSpPr>
          <p:cNvPr id="10" name="Subtitle 2">
            <a:extLst>
              <a:ext uri="{FF2B5EF4-FFF2-40B4-BE49-F238E27FC236}">
                <a16:creationId xmlns:a16="http://schemas.microsoft.com/office/drawing/2014/main" id="{E7119677-30E8-4FE0-883A-E21ECF807B3C}"/>
              </a:ext>
            </a:extLst>
          </p:cNvPr>
          <p:cNvSpPr>
            <a:spLocks noGrp="1"/>
          </p:cNvSpPr>
          <p:nvPr>
            <p:ph type="subTitle" idx="13"/>
          </p:nvPr>
        </p:nvSpPr>
        <p:spPr>
          <a:xfrm>
            <a:off x="328619" y="5473319"/>
            <a:ext cx="10515600" cy="67899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Parallelogram 7">
            <a:extLst>
              <a:ext uri="{FF2B5EF4-FFF2-40B4-BE49-F238E27FC236}">
                <a16:creationId xmlns:a16="http://schemas.microsoft.com/office/drawing/2014/main" id="{10A1F7FD-428B-4469-8D85-40FA0C6EEEB8}"/>
              </a:ext>
            </a:extLst>
          </p:cNvPr>
          <p:cNvSpPr/>
          <p:nvPr userDrawn="1"/>
        </p:nvSpPr>
        <p:spPr>
          <a:xfrm flipH="1" flipV="1">
            <a:off x="-11574" y="-78801"/>
            <a:ext cx="12203575" cy="4022584"/>
          </a:xfrm>
          <a:custGeom>
            <a:avLst/>
            <a:gdLst>
              <a:gd name="connsiteX0" fmla="*/ 0 w 19418245"/>
              <a:gd name="connsiteY0" fmla="*/ 3770039 h 3770039"/>
              <a:gd name="connsiteX1" fmla="*/ 4059578 w 19418245"/>
              <a:gd name="connsiteY1" fmla="*/ 0 h 3770039"/>
              <a:gd name="connsiteX2" fmla="*/ 19418245 w 19418245"/>
              <a:gd name="connsiteY2" fmla="*/ 0 h 3770039"/>
              <a:gd name="connsiteX3" fmla="*/ 15358667 w 19418245"/>
              <a:gd name="connsiteY3" fmla="*/ 3770039 h 3770039"/>
              <a:gd name="connsiteX4" fmla="*/ 0 w 19418245"/>
              <a:gd name="connsiteY4" fmla="*/ 3770039 h 3770039"/>
              <a:gd name="connsiteX0" fmla="*/ 264772 w 15358667"/>
              <a:gd name="connsiteY0" fmla="*/ 3760514 h 3770039"/>
              <a:gd name="connsiteX1" fmla="*/ 0 w 15358667"/>
              <a:gd name="connsiteY1" fmla="*/ 0 h 3770039"/>
              <a:gd name="connsiteX2" fmla="*/ 15358667 w 15358667"/>
              <a:gd name="connsiteY2" fmla="*/ 0 h 3770039"/>
              <a:gd name="connsiteX3" fmla="*/ 11299089 w 15358667"/>
              <a:gd name="connsiteY3" fmla="*/ 3770039 h 3770039"/>
              <a:gd name="connsiteX4" fmla="*/ 264772 w 15358667"/>
              <a:gd name="connsiteY4" fmla="*/ 3760514 h 3770039"/>
              <a:gd name="connsiteX0" fmla="*/ 83797 w 15177692"/>
              <a:gd name="connsiteY0" fmla="*/ 3760514 h 3770039"/>
              <a:gd name="connsiteX1" fmla="*/ 0 w 15177692"/>
              <a:gd name="connsiteY1" fmla="*/ 9525 h 3770039"/>
              <a:gd name="connsiteX2" fmla="*/ 15177692 w 15177692"/>
              <a:gd name="connsiteY2" fmla="*/ 0 h 3770039"/>
              <a:gd name="connsiteX3" fmla="*/ 11118114 w 15177692"/>
              <a:gd name="connsiteY3" fmla="*/ 3770039 h 3770039"/>
              <a:gd name="connsiteX4" fmla="*/ 83797 w 15177692"/>
              <a:gd name="connsiteY4" fmla="*/ 3760514 h 3770039"/>
              <a:gd name="connsiteX0" fmla="*/ 0 w 15093895"/>
              <a:gd name="connsiteY0" fmla="*/ 3760514 h 3770039"/>
              <a:gd name="connsiteX1" fmla="*/ 11453 w 15093895"/>
              <a:gd name="connsiteY1" fmla="*/ 9525 h 3770039"/>
              <a:gd name="connsiteX2" fmla="*/ 15093895 w 15093895"/>
              <a:gd name="connsiteY2" fmla="*/ 0 h 3770039"/>
              <a:gd name="connsiteX3" fmla="*/ 11034317 w 15093895"/>
              <a:gd name="connsiteY3" fmla="*/ 3770039 h 3770039"/>
              <a:gd name="connsiteX4" fmla="*/ 0 w 15093895"/>
              <a:gd name="connsiteY4" fmla="*/ 3760514 h 3770039"/>
              <a:gd name="connsiteX0" fmla="*/ 0 w 12709041"/>
              <a:gd name="connsiteY0" fmla="*/ 3760514 h 3770039"/>
              <a:gd name="connsiteX1" fmla="*/ 11453 w 12709041"/>
              <a:gd name="connsiteY1" fmla="*/ 9525 h 3770039"/>
              <a:gd name="connsiteX2" fmla="*/ 12709041 w 12709041"/>
              <a:gd name="connsiteY2" fmla="*/ 0 h 3770039"/>
              <a:gd name="connsiteX3" fmla="*/ 11034317 w 12709041"/>
              <a:gd name="connsiteY3" fmla="*/ 3770039 h 3770039"/>
              <a:gd name="connsiteX4" fmla="*/ 0 w 12709041"/>
              <a:gd name="connsiteY4" fmla="*/ 3760514 h 3770039"/>
              <a:gd name="connsiteX0" fmla="*/ 0 w 12709041"/>
              <a:gd name="connsiteY0" fmla="*/ 3760514 h 3760514"/>
              <a:gd name="connsiteX1" fmla="*/ 11453 w 12709041"/>
              <a:gd name="connsiteY1" fmla="*/ 9525 h 3760514"/>
              <a:gd name="connsiteX2" fmla="*/ 12709041 w 12709041"/>
              <a:gd name="connsiteY2" fmla="*/ 0 h 3760514"/>
              <a:gd name="connsiteX3" fmla="*/ 12677766 w 12709041"/>
              <a:gd name="connsiteY3" fmla="*/ 3732969 h 3760514"/>
              <a:gd name="connsiteX4" fmla="*/ 0 w 12709041"/>
              <a:gd name="connsiteY4" fmla="*/ 3760514 h 376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9041" h="3760514">
                <a:moveTo>
                  <a:pt x="0" y="3760514"/>
                </a:moveTo>
                <a:cubicBezTo>
                  <a:pt x="3818" y="2510184"/>
                  <a:pt x="7635" y="1259855"/>
                  <a:pt x="11453" y="9525"/>
                </a:cubicBezTo>
                <a:lnTo>
                  <a:pt x="12709041" y="0"/>
                </a:lnTo>
                <a:lnTo>
                  <a:pt x="12677766" y="3732969"/>
                </a:lnTo>
                <a:lnTo>
                  <a:pt x="0" y="3760514"/>
                </a:lnTo>
                <a:close/>
              </a:path>
            </a:pathLst>
          </a:custGeom>
          <a:gradFill flip="none" rotWithShape="1">
            <a:gsLst>
              <a:gs pos="17000">
                <a:schemeClr val="accent1">
                  <a:alpha val="0"/>
                </a:schemeClr>
              </a:gs>
              <a:gs pos="44000">
                <a:schemeClr val="accent1">
                  <a:alpha val="64000"/>
                </a:schemeClr>
              </a:gs>
              <a:gs pos="75000">
                <a:schemeClr val="accent2"/>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
            <a:extLst>
              <a:ext uri="{FF2B5EF4-FFF2-40B4-BE49-F238E27FC236}">
                <a16:creationId xmlns:a16="http://schemas.microsoft.com/office/drawing/2014/main" id="{E5A1803B-E3E9-4EBB-88FE-21B68353023F}"/>
              </a:ext>
            </a:extLst>
          </p:cNvPr>
          <p:cNvSpPr>
            <a:spLocks noGrp="1"/>
          </p:cNvSpPr>
          <p:nvPr>
            <p:ph type="title"/>
          </p:nvPr>
        </p:nvSpPr>
        <p:spPr>
          <a:xfrm>
            <a:off x="328619" y="4134154"/>
            <a:ext cx="10515600" cy="1260364"/>
          </a:xfrm>
        </p:spPr>
        <p:txBody>
          <a:bodyPr anchor="b">
            <a:normAutofit/>
          </a:bodyPr>
          <a:lstStyle>
            <a:lvl1pPr>
              <a:defRPr sz="4000"/>
            </a:lvl1pPr>
          </a:lstStyle>
          <a:p>
            <a:r>
              <a:rPr lang="en-US"/>
              <a:t>Click to edit Master title style</a:t>
            </a:r>
          </a:p>
        </p:txBody>
      </p:sp>
      <p:pic>
        <p:nvPicPr>
          <p:cNvPr id="15" name="Picture 14" descr="A close up of a logo&#10;&#10;Description automatically generated">
            <a:extLst>
              <a:ext uri="{FF2B5EF4-FFF2-40B4-BE49-F238E27FC236}">
                <a16:creationId xmlns:a16="http://schemas.microsoft.com/office/drawing/2014/main" id="{7922E470-DD8C-4782-AECC-98CF0B5B480D}"/>
              </a:ext>
            </a:extLst>
          </p:cNvPr>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rot="20859516">
            <a:off x="-5261475" y="-1536503"/>
            <a:ext cx="12192000" cy="3665728"/>
          </a:xfrm>
          <a:prstGeom prst="rect">
            <a:avLst/>
          </a:prstGeom>
        </p:spPr>
      </p:pic>
      <p:sp>
        <p:nvSpPr>
          <p:cNvPr id="21" name="Parallelogram 19">
            <a:extLst>
              <a:ext uri="{FF2B5EF4-FFF2-40B4-BE49-F238E27FC236}">
                <a16:creationId xmlns:a16="http://schemas.microsoft.com/office/drawing/2014/main" id="{8828131E-96AF-49DE-8CC4-1E0D4CE75E25}"/>
              </a:ext>
            </a:extLst>
          </p:cNvPr>
          <p:cNvSpPr/>
          <p:nvPr userDrawn="1"/>
        </p:nvSpPr>
        <p:spPr>
          <a:xfrm flipH="1" flipV="1">
            <a:off x="-74288" y="-220879"/>
            <a:ext cx="1817631" cy="1696797"/>
          </a:xfrm>
          <a:custGeom>
            <a:avLst/>
            <a:gdLst>
              <a:gd name="connsiteX0" fmla="*/ 0 w 4279645"/>
              <a:gd name="connsiteY0" fmla="*/ 3861010 h 3861010"/>
              <a:gd name="connsiteX1" fmla="*/ 4157536 w 4279645"/>
              <a:gd name="connsiteY1" fmla="*/ 0 h 3861010"/>
              <a:gd name="connsiteX2" fmla="*/ 4279645 w 4279645"/>
              <a:gd name="connsiteY2" fmla="*/ 0 h 3861010"/>
              <a:gd name="connsiteX3" fmla="*/ 122109 w 4279645"/>
              <a:gd name="connsiteY3" fmla="*/ 3861010 h 3861010"/>
              <a:gd name="connsiteX4" fmla="*/ 0 w 4279645"/>
              <a:gd name="connsiteY4" fmla="*/ 3861010 h 3861010"/>
              <a:gd name="connsiteX0" fmla="*/ 0 w 4279645"/>
              <a:gd name="connsiteY0" fmla="*/ 3861010 h 3861010"/>
              <a:gd name="connsiteX1" fmla="*/ 3414835 w 4279645"/>
              <a:gd name="connsiteY1" fmla="*/ 686798 h 3861010"/>
              <a:gd name="connsiteX2" fmla="*/ 4279645 w 4279645"/>
              <a:gd name="connsiteY2" fmla="*/ 0 h 3861010"/>
              <a:gd name="connsiteX3" fmla="*/ 122109 w 4279645"/>
              <a:gd name="connsiteY3" fmla="*/ 3861010 h 3861010"/>
              <a:gd name="connsiteX4" fmla="*/ 0 w 4279645"/>
              <a:gd name="connsiteY4" fmla="*/ 3861010 h 3861010"/>
              <a:gd name="connsiteX0" fmla="*/ 0 w 3414835"/>
              <a:gd name="connsiteY0" fmla="*/ 3174212 h 3174212"/>
              <a:gd name="connsiteX1" fmla="*/ 3414835 w 3414835"/>
              <a:gd name="connsiteY1" fmla="*/ 0 h 3174212"/>
              <a:gd name="connsiteX2" fmla="*/ 3413161 w 3414835"/>
              <a:gd name="connsiteY2" fmla="*/ 111805 h 3174212"/>
              <a:gd name="connsiteX3" fmla="*/ 122109 w 3414835"/>
              <a:gd name="connsiteY3" fmla="*/ 3174212 h 3174212"/>
              <a:gd name="connsiteX4" fmla="*/ 0 w 3414835"/>
              <a:gd name="connsiteY4" fmla="*/ 3174212 h 3174212"/>
              <a:gd name="connsiteX0" fmla="*/ 1475096 w 3292726"/>
              <a:gd name="connsiteY0" fmla="*/ 1688811 h 3174212"/>
              <a:gd name="connsiteX1" fmla="*/ 3292726 w 3292726"/>
              <a:gd name="connsiteY1" fmla="*/ 0 h 3174212"/>
              <a:gd name="connsiteX2" fmla="*/ 3291052 w 3292726"/>
              <a:gd name="connsiteY2" fmla="*/ 111805 h 3174212"/>
              <a:gd name="connsiteX3" fmla="*/ 0 w 3292726"/>
              <a:gd name="connsiteY3" fmla="*/ 3174212 h 3174212"/>
              <a:gd name="connsiteX4" fmla="*/ 1475096 w 3292726"/>
              <a:gd name="connsiteY4" fmla="*/ 1688811 h 3174212"/>
              <a:gd name="connsiteX0" fmla="*/ 0 w 1817630"/>
              <a:gd name="connsiteY0" fmla="*/ 1688811 h 1696797"/>
              <a:gd name="connsiteX1" fmla="*/ 1817630 w 1817630"/>
              <a:gd name="connsiteY1" fmla="*/ 0 h 1696797"/>
              <a:gd name="connsiteX2" fmla="*/ 1815956 w 1817630"/>
              <a:gd name="connsiteY2" fmla="*/ 111805 h 1696797"/>
              <a:gd name="connsiteX3" fmla="*/ 106138 w 1817630"/>
              <a:gd name="connsiteY3" fmla="*/ 1696797 h 1696797"/>
              <a:gd name="connsiteX4" fmla="*/ 0 w 1817630"/>
              <a:gd name="connsiteY4" fmla="*/ 1688811 h 169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630" h="1696797">
                <a:moveTo>
                  <a:pt x="0" y="1688811"/>
                </a:moveTo>
                <a:lnTo>
                  <a:pt x="1817630" y="0"/>
                </a:lnTo>
                <a:lnTo>
                  <a:pt x="1815956" y="111805"/>
                </a:lnTo>
                <a:lnTo>
                  <a:pt x="106138" y="1696797"/>
                </a:lnTo>
                <a:lnTo>
                  <a:pt x="0" y="16888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0">
            <a:extLst>
              <a:ext uri="{FF2B5EF4-FFF2-40B4-BE49-F238E27FC236}">
                <a16:creationId xmlns:a16="http://schemas.microsoft.com/office/drawing/2014/main" id="{C8E131E8-E46B-4772-ACA8-9CCD05A2EF59}"/>
              </a:ext>
            </a:extLst>
          </p:cNvPr>
          <p:cNvSpPr/>
          <p:nvPr userDrawn="1"/>
        </p:nvSpPr>
        <p:spPr>
          <a:xfrm rot="2858934">
            <a:off x="-182276" y="-917918"/>
            <a:ext cx="1000983" cy="2081868"/>
          </a:xfrm>
          <a:custGeom>
            <a:avLst/>
            <a:gdLst>
              <a:gd name="connsiteX0" fmla="*/ 0 w 1705232"/>
              <a:gd name="connsiteY0" fmla="*/ 0 h 2635724"/>
              <a:gd name="connsiteX1" fmla="*/ 1705232 w 1705232"/>
              <a:gd name="connsiteY1" fmla="*/ 0 h 2635724"/>
              <a:gd name="connsiteX2" fmla="*/ 1705232 w 1705232"/>
              <a:gd name="connsiteY2" fmla="*/ 2635724 h 2635724"/>
              <a:gd name="connsiteX3" fmla="*/ 0 w 1705232"/>
              <a:gd name="connsiteY3" fmla="*/ 2635724 h 2635724"/>
              <a:gd name="connsiteX4" fmla="*/ 0 w 1705232"/>
              <a:gd name="connsiteY4" fmla="*/ 0 h 2635724"/>
              <a:gd name="connsiteX0" fmla="*/ 641363 w 1705232"/>
              <a:gd name="connsiteY0" fmla="*/ 1827342 h 2635724"/>
              <a:gd name="connsiteX1" fmla="*/ 1705232 w 1705232"/>
              <a:gd name="connsiteY1" fmla="*/ 0 h 2635724"/>
              <a:gd name="connsiteX2" fmla="*/ 1705232 w 1705232"/>
              <a:gd name="connsiteY2" fmla="*/ 2635724 h 2635724"/>
              <a:gd name="connsiteX3" fmla="*/ 0 w 1705232"/>
              <a:gd name="connsiteY3" fmla="*/ 2635724 h 2635724"/>
              <a:gd name="connsiteX4" fmla="*/ 641363 w 1705232"/>
              <a:gd name="connsiteY4" fmla="*/ 1827342 h 2635724"/>
              <a:gd name="connsiteX0" fmla="*/ 713591 w 1705232"/>
              <a:gd name="connsiteY0" fmla="*/ 1250219 h 2635724"/>
              <a:gd name="connsiteX1" fmla="*/ 1705232 w 1705232"/>
              <a:gd name="connsiteY1" fmla="*/ 0 h 2635724"/>
              <a:gd name="connsiteX2" fmla="*/ 1705232 w 1705232"/>
              <a:gd name="connsiteY2" fmla="*/ 2635724 h 2635724"/>
              <a:gd name="connsiteX3" fmla="*/ 0 w 1705232"/>
              <a:gd name="connsiteY3" fmla="*/ 2635724 h 2635724"/>
              <a:gd name="connsiteX4" fmla="*/ 713591 w 1705232"/>
              <a:gd name="connsiteY4" fmla="*/ 1250219 h 2635724"/>
              <a:gd name="connsiteX0" fmla="*/ 713591 w 1705232"/>
              <a:gd name="connsiteY0" fmla="*/ 1086111 h 2471616"/>
              <a:gd name="connsiteX1" fmla="*/ 1701520 w 1705232"/>
              <a:gd name="connsiteY1" fmla="*/ 0 h 2471616"/>
              <a:gd name="connsiteX2" fmla="*/ 1705232 w 1705232"/>
              <a:gd name="connsiteY2" fmla="*/ 2471616 h 2471616"/>
              <a:gd name="connsiteX3" fmla="*/ 0 w 1705232"/>
              <a:gd name="connsiteY3" fmla="*/ 2471616 h 2471616"/>
              <a:gd name="connsiteX4" fmla="*/ 713591 w 1705232"/>
              <a:gd name="connsiteY4" fmla="*/ 1086111 h 2471616"/>
              <a:gd name="connsiteX0" fmla="*/ 0 w 991641"/>
              <a:gd name="connsiteY0" fmla="*/ 1086111 h 2471616"/>
              <a:gd name="connsiteX1" fmla="*/ 987929 w 991641"/>
              <a:gd name="connsiteY1" fmla="*/ 0 h 2471616"/>
              <a:gd name="connsiteX2" fmla="*/ 991641 w 991641"/>
              <a:gd name="connsiteY2" fmla="*/ 2471616 h 2471616"/>
              <a:gd name="connsiteX3" fmla="*/ 23584 w 991641"/>
              <a:gd name="connsiteY3" fmla="*/ 1176888 h 2471616"/>
              <a:gd name="connsiteX4" fmla="*/ 0 w 991641"/>
              <a:gd name="connsiteY4" fmla="*/ 1086111 h 2471616"/>
              <a:gd name="connsiteX0" fmla="*/ 0 w 988223"/>
              <a:gd name="connsiteY0" fmla="*/ 1086111 h 2132637"/>
              <a:gd name="connsiteX1" fmla="*/ 987929 w 988223"/>
              <a:gd name="connsiteY1" fmla="*/ 0 h 2132637"/>
              <a:gd name="connsiteX2" fmla="*/ 987264 w 988223"/>
              <a:gd name="connsiteY2" fmla="*/ 2132637 h 2132637"/>
              <a:gd name="connsiteX3" fmla="*/ 23584 w 988223"/>
              <a:gd name="connsiteY3" fmla="*/ 1176888 h 2132637"/>
              <a:gd name="connsiteX4" fmla="*/ 0 w 988223"/>
              <a:gd name="connsiteY4" fmla="*/ 1086111 h 2132637"/>
              <a:gd name="connsiteX0" fmla="*/ 0 w 988111"/>
              <a:gd name="connsiteY0" fmla="*/ 1086111 h 2081868"/>
              <a:gd name="connsiteX1" fmla="*/ 987929 w 988111"/>
              <a:gd name="connsiteY1" fmla="*/ 0 h 2081868"/>
              <a:gd name="connsiteX2" fmla="*/ 984915 w 988111"/>
              <a:gd name="connsiteY2" fmla="*/ 2081868 h 2081868"/>
              <a:gd name="connsiteX3" fmla="*/ 23584 w 988111"/>
              <a:gd name="connsiteY3" fmla="*/ 1176888 h 2081868"/>
              <a:gd name="connsiteX4" fmla="*/ 0 w 988111"/>
              <a:gd name="connsiteY4" fmla="*/ 1086111 h 2081868"/>
              <a:gd name="connsiteX0" fmla="*/ 12872 w 1000983"/>
              <a:gd name="connsiteY0" fmla="*/ 1086111 h 2081868"/>
              <a:gd name="connsiteX1" fmla="*/ 1000801 w 1000983"/>
              <a:gd name="connsiteY1" fmla="*/ 0 h 2081868"/>
              <a:gd name="connsiteX2" fmla="*/ 997787 w 1000983"/>
              <a:gd name="connsiteY2" fmla="*/ 2081868 h 2081868"/>
              <a:gd name="connsiteX3" fmla="*/ 0 w 1000983"/>
              <a:gd name="connsiteY3" fmla="*/ 1122044 h 2081868"/>
              <a:gd name="connsiteX4" fmla="*/ 12872 w 1000983"/>
              <a:gd name="connsiteY4" fmla="*/ 1086111 h 208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83" h="2081868">
                <a:moveTo>
                  <a:pt x="12872" y="1086111"/>
                </a:moveTo>
                <a:lnTo>
                  <a:pt x="1000801" y="0"/>
                </a:lnTo>
                <a:cubicBezTo>
                  <a:pt x="1002038" y="823872"/>
                  <a:pt x="996550" y="1257996"/>
                  <a:pt x="997787" y="2081868"/>
                </a:cubicBezTo>
                <a:lnTo>
                  <a:pt x="0" y="1122044"/>
                </a:lnTo>
                <a:lnTo>
                  <a:pt x="12872" y="10861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a:extLst>
              <a:ext uri="{FF2B5EF4-FFF2-40B4-BE49-F238E27FC236}">
                <a16:creationId xmlns:a16="http://schemas.microsoft.com/office/drawing/2014/main" id="{C1F6EFDC-6716-4C7A-8DAD-61E18E96BF3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94737" y="905109"/>
            <a:ext cx="5413955" cy="1719275"/>
          </a:xfrm>
          <a:prstGeom prst="rect">
            <a:avLst/>
          </a:prstGeom>
        </p:spPr>
      </p:pic>
      <p:sp>
        <p:nvSpPr>
          <p:cNvPr id="27" name="Date Placeholder 26">
            <a:extLst>
              <a:ext uri="{FF2B5EF4-FFF2-40B4-BE49-F238E27FC236}">
                <a16:creationId xmlns:a16="http://schemas.microsoft.com/office/drawing/2014/main" id="{BFBF1A91-903B-432B-8BCF-09CC6B00E2EF}"/>
              </a:ext>
            </a:extLst>
          </p:cNvPr>
          <p:cNvSpPr>
            <a:spLocks noGrp="1"/>
          </p:cNvSpPr>
          <p:nvPr>
            <p:ph type="dt" sz="half" idx="14"/>
          </p:nvPr>
        </p:nvSpPr>
        <p:spPr>
          <a:xfrm>
            <a:off x="-1489194" y="6356352"/>
            <a:ext cx="962527" cy="365125"/>
          </a:xfrm>
        </p:spPr>
        <p:txBody>
          <a:bodyPr/>
          <a:lstStyle/>
          <a:p>
            <a:fld id="{18641272-BA38-4D3A-A1C5-A2C5856D35E3}" type="datetime1">
              <a:rPr lang="en-US" smtClean="0"/>
              <a:t>4/11/2023</a:t>
            </a:fld>
            <a:endParaRPr lang="en-US"/>
          </a:p>
        </p:txBody>
      </p:sp>
      <p:sp>
        <p:nvSpPr>
          <p:cNvPr id="28" name="Footer Placeholder 27">
            <a:extLst>
              <a:ext uri="{FF2B5EF4-FFF2-40B4-BE49-F238E27FC236}">
                <a16:creationId xmlns:a16="http://schemas.microsoft.com/office/drawing/2014/main" id="{FA18DB5A-1341-436B-A8D8-ACD66B75FC28}"/>
              </a:ext>
            </a:extLst>
          </p:cNvPr>
          <p:cNvSpPr>
            <a:spLocks noGrp="1"/>
          </p:cNvSpPr>
          <p:nvPr>
            <p:ph type="ftr" sz="quarter" idx="15"/>
          </p:nvPr>
        </p:nvSpPr>
        <p:spPr>
          <a:xfrm>
            <a:off x="328619" y="6267452"/>
            <a:ext cx="5767381" cy="577311"/>
          </a:xfrm>
        </p:spPr>
        <p:txBody>
          <a:bodyPr/>
          <a:lstStyle>
            <a:lvl1pPr>
              <a:defRPr sz="1400"/>
            </a:lvl1pPr>
          </a:lstStyle>
          <a:p>
            <a:r>
              <a:rPr lang="en-US" b="1" i="1"/>
              <a:t>HomeSafe - KBR Proprietary Information. Nothing on this slide is binding on HomeSafe Alliance LLC. The information on this slide is for discussion purposes only. </a:t>
            </a:r>
            <a:endParaRPr lang="en-US"/>
          </a:p>
        </p:txBody>
      </p:sp>
      <p:sp>
        <p:nvSpPr>
          <p:cNvPr id="29" name="Slide Number Placeholder 28">
            <a:extLst>
              <a:ext uri="{FF2B5EF4-FFF2-40B4-BE49-F238E27FC236}">
                <a16:creationId xmlns:a16="http://schemas.microsoft.com/office/drawing/2014/main" id="{873F1D9A-4D02-47A0-8280-B674BFC34E7F}"/>
              </a:ext>
            </a:extLst>
          </p:cNvPr>
          <p:cNvSpPr>
            <a:spLocks noGrp="1"/>
          </p:cNvSpPr>
          <p:nvPr>
            <p:ph type="sldNum" sz="quarter" idx="16"/>
          </p:nvPr>
        </p:nvSpPr>
        <p:spPr>
          <a:xfrm>
            <a:off x="12294387" y="6356352"/>
            <a:ext cx="493295" cy="365125"/>
          </a:xfrm>
        </p:spPr>
        <p:txBody>
          <a:bodyPr/>
          <a:lstStyle/>
          <a:p>
            <a:fld id="{8845F5FA-33FC-47C4-9626-8951D053B06E}" type="slidenum">
              <a:rPr lang="en-US" smtClean="0"/>
              <a:pPr/>
              <a:t>‹#›</a:t>
            </a:fld>
            <a:endParaRPr lang="en-US"/>
          </a:p>
        </p:txBody>
      </p:sp>
    </p:spTree>
    <p:extLst>
      <p:ext uri="{BB962C8B-B14F-4D97-AF65-F5344CB8AC3E}">
        <p14:creationId xmlns:p14="http://schemas.microsoft.com/office/powerpoint/2010/main" val="308019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anim calcmode="lin" valueType="num">
                                      <p:cBhvr>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anim calcmode="lin" valueType="num">
                      <p:cBhvr>
                        <p:cTn dur="500" fill="hold"/>
                        <p:tgtEl>
                          <p:spTgt spid="10"/>
                        </p:tgtEl>
                        <p:attrNameLst>
                          <p:attrName>ppt_x</p:attrName>
                        </p:attrNameLst>
                      </p:cBhvr>
                      <p:tavLst>
                        <p:tav tm="0">
                          <p:val>
                            <p:strVal val="#ppt_x"/>
                          </p:val>
                        </p:tav>
                        <p:tav tm="100000">
                          <p:val>
                            <p:strVal val="#ppt_x"/>
                          </p:val>
                        </p:tav>
                      </p:tavLst>
                    </p:anim>
                    <p:anim calcmode="lin" valueType="num">
                      <p:cBhvr>
                        <p:cTn dur="500" fill="hold"/>
                        <p:tgtEl>
                          <p:spTgt spid="10"/>
                        </p:tgtEl>
                        <p:attrNameLst>
                          <p:attrName>ppt_y</p:attrName>
                        </p:attrNameLst>
                      </p:cBhvr>
                      <p:tavLst>
                        <p:tav tm="0">
                          <p:val>
                            <p:strVal val="#ppt_y-.1"/>
                          </p:val>
                        </p:tav>
                        <p:tav tm="100000">
                          <p:val>
                            <p:strVal val="#ppt_y"/>
                          </p:val>
                        </p:tav>
                      </p:tavLst>
                    </p:anim>
                  </p:childTnLst>
                </p:cTn>
              </p:par>
            </p:tnLst>
          </p:tmpl>
        </p:tmplLst>
      </p:bldP>
      <p:bldP spid="20"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89D198-062B-4E73-8737-251E45E49662}"/>
              </a:ext>
            </a:extLst>
          </p:cNvPr>
          <p:cNvSpPr/>
          <p:nvPr userDrawn="1"/>
        </p:nvSpPr>
        <p:spPr>
          <a:xfrm>
            <a:off x="0" y="4390607"/>
            <a:ext cx="12192000" cy="2467392"/>
          </a:xfrm>
          <a:prstGeom prst="rect">
            <a:avLst/>
          </a:prstGeom>
          <a:gradFill>
            <a:gsLst>
              <a:gs pos="0">
                <a:schemeClr val="accent5">
                  <a:satMod val="103000"/>
                  <a:lumMod val="102000"/>
                  <a:tint val="94000"/>
                  <a:alpha val="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a:p>
        </p:txBody>
      </p:sp>
      <p:pic>
        <p:nvPicPr>
          <p:cNvPr id="8" name="Picture 7" descr="A close up of a sign&#10;&#10;Description automatically generated">
            <a:extLst>
              <a:ext uri="{FF2B5EF4-FFF2-40B4-BE49-F238E27FC236}">
                <a16:creationId xmlns:a16="http://schemas.microsoft.com/office/drawing/2014/main" id="{FC08BEF1-AF29-4B1D-8497-97D4D0295FD3}"/>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6450" b="66499"/>
          <a:stretch/>
        </p:blipFill>
        <p:spPr>
          <a:xfrm>
            <a:off x="7020301" y="4324535"/>
            <a:ext cx="5183275" cy="2533466"/>
          </a:xfrm>
          <a:prstGeom prst="rect">
            <a:avLst/>
          </a:prstGeom>
        </p:spPr>
      </p:pic>
      <p:sp>
        <p:nvSpPr>
          <p:cNvPr id="21" name="Parallelogram 9">
            <a:extLst>
              <a:ext uri="{FF2B5EF4-FFF2-40B4-BE49-F238E27FC236}">
                <a16:creationId xmlns:a16="http://schemas.microsoft.com/office/drawing/2014/main" id="{D1E62ADA-A585-4529-B3D7-0E412E926F74}"/>
              </a:ext>
            </a:extLst>
          </p:cNvPr>
          <p:cNvSpPr/>
          <p:nvPr userDrawn="1"/>
        </p:nvSpPr>
        <p:spPr>
          <a:xfrm flipH="1">
            <a:off x="-303060" y="6267450"/>
            <a:ext cx="10204655"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10197092 w 10204654"/>
              <a:gd name="connsiteY2" fmla="*/ 13547 h 590550"/>
              <a:gd name="connsiteX3" fmla="*/ 10204654 w 10204654"/>
              <a:gd name="connsiteY3" fmla="*/ 590550 h 590550"/>
              <a:gd name="connsiteX4" fmla="*/ 0 w 1020465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4654" h="590550">
                <a:moveTo>
                  <a:pt x="0" y="590550"/>
                </a:moveTo>
                <a:lnTo>
                  <a:pt x="635904" y="0"/>
                </a:lnTo>
                <a:lnTo>
                  <a:pt x="10197092" y="13547"/>
                </a:lnTo>
                <a:cubicBezTo>
                  <a:pt x="10199613" y="205881"/>
                  <a:pt x="10202133" y="398216"/>
                  <a:pt x="10204654" y="590550"/>
                </a:cubicBez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98CA5B56-E315-43BE-9620-C7FED3883A7B}"/>
              </a:ext>
            </a:extLst>
          </p:cNvPr>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5541" t="11213" b="23617"/>
          <a:stretch/>
        </p:blipFill>
        <p:spPr>
          <a:xfrm>
            <a:off x="3138618" y="-207044"/>
            <a:ext cx="9064959" cy="4169444"/>
          </a:xfrm>
          <a:prstGeom prst="rect">
            <a:avLst/>
          </a:prstGeom>
        </p:spPr>
      </p:pic>
      <p:sp>
        <p:nvSpPr>
          <p:cNvPr id="4" name="Date Placeholder 3">
            <a:extLst>
              <a:ext uri="{FF2B5EF4-FFF2-40B4-BE49-F238E27FC236}">
                <a16:creationId xmlns:a16="http://schemas.microsoft.com/office/drawing/2014/main" id="{AFCD3CB6-74F2-475F-8403-36697CC548EB}"/>
              </a:ext>
            </a:extLst>
          </p:cNvPr>
          <p:cNvSpPr>
            <a:spLocks noGrp="1"/>
          </p:cNvSpPr>
          <p:nvPr>
            <p:ph type="dt" sz="half" idx="10"/>
          </p:nvPr>
        </p:nvSpPr>
        <p:spPr>
          <a:xfrm>
            <a:off x="12372498" y="6356352"/>
            <a:ext cx="962527" cy="365125"/>
          </a:xfrm>
        </p:spPr>
        <p:txBody>
          <a:bodyPr/>
          <a:lstStyle/>
          <a:p>
            <a:fld id="{2C475D5C-0EAB-45AE-81B8-2161FB2E2A51}" type="datetime1">
              <a:rPr lang="en-US" smtClean="0"/>
              <a:t>4/11/2023</a:t>
            </a:fld>
            <a:endParaRPr lang="en-US"/>
          </a:p>
        </p:txBody>
      </p:sp>
      <p:sp>
        <p:nvSpPr>
          <p:cNvPr id="5" name="Footer Placeholder 4">
            <a:extLst>
              <a:ext uri="{FF2B5EF4-FFF2-40B4-BE49-F238E27FC236}">
                <a16:creationId xmlns:a16="http://schemas.microsoft.com/office/drawing/2014/main" id="{F4D303D3-2A64-448C-BE51-129E15DCCA4B}"/>
              </a:ext>
            </a:extLst>
          </p:cNvPr>
          <p:cNvSpPr>
            <a:spLocks noGrp="1"/>
          </p:cNvSpPr>
          <p:nvPr>
            <p:ph type="ftr" sz="quarter" idx="11"/>
          </p:nvPr>
        </p:nvSpPr>
        <p:spPr>
          <a:xfrm>
            <a:off x="328619" y="6281920"/>
            <a:ext cx="6975949" cy="572796"/>
          </a:xfrm>
        </p:spPr>
        <p:txBody>
          <a:bodyPr/>
          <a:lstStyle>
            <a:lvl1pPr>
              <a:defRPr sz="1400"/>
            </a:lvl1pPr>
          </a:lstStyle>
          <a:p>
            <a:r>
              <a:rPr lang="en-US" b="1" i="1"/>
              <a:t>HomeSafe - KBR Proprietary Information. Nothing on this slide is binding on HomeSafe Alliance LLC. The information on this slide is for discussion purposes only. </a:t>
            </a:r>
            <a:endParaRPr lang="en-US"/>
          </a:p>
        </p:txBody>
      </p:sp>
      <p:sp>
        <p:nvSpPr>
          <p:cNvPr id="6" name="Slide Number Placeholder 5">
            <a:extLst>
              <a:ext uri="{FF2B5EF4-FFF2-40B4-BE49-F238E27FC236}">
                <a16:creationId xmlns:a16="http://schemas.microsoft.com/office/drawing/2014/main" id="{34156164-3DB1-4524-8D6D-7090B8791683}"/>
              </a:ext>
            </a:extLst>
          </p:cNvPr>
          <p:cNvSpPr>
            <a:spLocks noGrp="1"/>
          </p:cNvSpPr>
          <p:nvPr>
            <p:ph type="sldNum" sz="quarter" idx="12"/>
          </p:nvPr>
        </p:nvSpPr>
        <p:spPr>
          <a:xfrm>
            <a:off x="-697830" y="6356352"/>
            <a:ext cx="493295" cy="365125"/>
          </a:xfrm>
        </p:spPr>
        <p:txBody>
          <a:bodyPr/>
          <a:lstStyle/>
          <a:p>
            <a:fld id="{8845F5FA-33FC-47C4-9626-8951D053B06E}" type="slidenum">
              <a:rPr lang="en-US" smtClean="0"/>
              <a:t>‹#›</a:t>
            </a:fld>
            <a:endParaRPr lang="en-US"/>
          </a:p>
        </p:txBody>
      </p:sp>
      <p:sp>
        <p:nvSpPr>
          <p:cNvPr id="10" name="Subtitle 2">
            <a:extLst>
              <a:ext uri="{FF2B5EF4-FFF2-40B4-BE49-F238E27FC236}">
                <a16:creationId xmlns:a16="http://schemas.microsoft.com/office/drawing/2014/main" id="{E7119677-30E8-4FE0-883A-E21ECF807B3C}"/>
              </a:ext>
            </a:extLst>
          </p:cNvPr>
          <p:cNvSpPr>
            <a:spLocks noGrp="1"/>
          </p:cNvSpPr>
          <p:nvPr>
            <p:ph type="subTitle" idx="13"/>
          </p:nvPr>
        </p:nvSpPr>
        <p:spPr>
          <a:xfrm>
            <a:off x="328619" y="5473319"/>
            <a:ext cx="10515600" cy="67899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arallelogram 7">
            <a:extLst>
              <a:ext uri="{FF2B5EF4-FFF2-40B4-BE49-F238E27FC236}">
                <a16:creationId xmlns:a16="http://schemas.microsoft.com/office/drawing/2014/main" id="{10FEE998-6811-4294-9F5D-68B2049FF4D2}"/>
              </a:ext>
            </a:extLst>
          </p:cNvPr>
          <p:cNvSpPr/>
          <p:nvPr userDrawn="1"/>
        </p:nvSpPr>
        <p:spPr>
          <a:xfrm flipH="1" flipV="1">
            <a:off x="-74288" y="-207048"/>
            <a:ext cx="12277864" cy="4176271"/>
          </a:xfrm>
          <a:custGeom>
            <a:avLst/>
            <a:gdLst>
              <a:gd name="connsiteX0" fmla="*/ 0 w 19418245"/>
              <a:gd name="connsiteY0" fmla="*/ 3770039 h 3770039"/>
              <a:gd name="connsiteX1" fmla="*/ 4059578 w 19418245"/>
              <a:gd name="connsiteY1" fmla="*/ 0 h 3770039"/>
              <a:gd name="connsiteX2" fmla="*/ 19418245 w 19418245"/>
              <a:gd name="connsiteY2" fmla="*/ 0 h 3770039"/>
              <a:gd name="connsiteX3" fmla="*/ 15358667 w 19418245"/>
              <a:gd name="connsiteY3" fmla="*/ 3770039 h 3770039"/>
              <a:gd name="connsiteX4" fmla="*/ 0 w 19418245"/>
              <a:gd name="connsiteY4" fmla="*/ 3770039 h 3770039"/>
              <a:gd name="connsiteX0" fmla="*/ 264772 w 15358667"/>
              <a:gd name="connsiteY0" fmla="*/ 3760514 h 3770039"/>
              <a:gd name="connsiteX1" fmla="*/ 0 w 15358667"/>
              <a:gd name="connsiteY1" fmla="*/ 0 h 3770039"/>
              <a:gd name="connsiteX2" fmla="*/ 15358667 w 15358667"/>
              <a:gd name="connsiteY2" fmla="*/ 0 h 3770039"/>
              <a:gd name="connsiteX3" fmla="*/ 11299089 w 15358667"/>
              <a:gd name="connsiteY3" fmla="*/ 3770039 h 3770039"/>
              <a:gd name="connsiteX4" fmla="*/ 264772 w 15358667"/>
              <a:gd name="connsiteY4" fmla="*/ 3760514 h 3770039"/>
              <a:gd name="connsiteX0" fmla="*/ 83797 w 15177692"/>
              <a:gd name="connsiteY0" fmla="*/ 3760514 h 3770039"/>
              <a:gd name="connsiteX1" fmla="*/ 0 w 15177692"/>
              <a:gd name="connsiteY1" fmla="*/ 9525 h 3770039"/>
              <a:gd name="connsiteX2" fmla="*/ 15177692 w 15177692"/>
              <a:gd name="connsiteY2" fmla="*/ 0 h 3770039"/>
              <a:gd name="connsiteX3" fmla="*/ 11118114 w 15177692"/>
              <a:gd name="connsiteY3" fmla="*/ 3770039 h 3770039"/>
              <a:gd name="connsiteX4" fmla="*/ 83797 w 15177692"/>
              <a:gd name="connsiteY4" fmla="*/ 3760514 h 3770039"/>
              <a:gd name="connsiteX0" fmla="*/ 0 w 15093895"/>
              <a:gd name="connsiteY0" fmla="*/ 3760514 h 3770039"/>
              <a:gd name="connsiteX1" fmla="*/ 11453 w 15093895"/>
              <a:gd name="connsiteY1" fmla="*/ 9525 h 3770039"/>
              <a:gd name="connsiteX2" fmla="*/ 15093895 w 15093895"/>
              <a:gd name="connsiteY2" fmla="*/ 0 h 3770039"/>
              <a:gd name="connsiteX3" fmla="*/ 11034317 w 15093895"/>
              <a:gd name="connsiteY3" fmla="*/ 3770039 h 3770039"/>
              <a:gd name="connsiteX4" fmla="*/ 0 w 15093895"/>
              <a:gd name="connsiteY4" fmla="*/ 3760514 h 3770039"/>
              <a:gd name="connsiteX0" fmla="*/ 0 w 12709041"/>
              <a:gd name="connsiteY0" fmla="*/ 3760514 h 3770039"/>
              <a:gd name="connsiteX1" fmla="*/ 11453 w 12709041"/>
              <a:gd name="connsiteY1" fmla="*/ 9525 h 3770039"/>
              <a:gd name="connsiteX2" fmla="*/ 12709041 w 12709041"/>
              <a:gd name="connsiteY2" fmla="*/ 0 h 3770039"/>
              <a:gd name="connsiteX3" fmla="*/ 11034317 w 12709041"/>
              <a:gd name="connsiteY3" fmla="*/ 3770039 h 3770039"/>
              <a:gd name="connsiteX4" fmla="*/ 0 w 12709041"/>
              <a:gd name="connsiteY4" fmla="*/ 3760514 h 3770039"/>
              <a:gd name="connsiteX0" fmla="*/ 0 w 12709041"/>
              <a:gd name="connsiteY0" fmla="*/ 3760514 h 3760514"/>
              <a:gd name="connsiteX1" fmla="*/ 11453 w 12709041"/>
              <a:gd name="connsiteY1" fmla="*/ 9525 h 3760514"/>
              <a:gd name="connsiteX2" fmla="*/ 12709041 w 12709041"/>
              <a:gd name="connsiteY2" fmla="*/ 0 h 3760514"/>
              <a:gd name="connsiteX3" fmla="*/ 12677766 w 12709041"/>
              <a:gd name="connsiteY3" fmla="*/ 3732969 h 3760514"/>
              <a:gd name="connsiteX4" fmla="*/ 0 w 12709041"/>
              <a:gd name="connsiteY4" fmla="*/ 3760514 h 376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9041" h="3760514">
                <a:moveTo>
                  <a:pt x="0" y="3760514"/>
                </a:moveTo>
                <a:cubicBezTo>
                  <a:pt x="3818" y="2510184"/>
                  <a:pt x="7635" y="1259855"/>
                  <a:pt x="11453" y="9525"/>
                </a:cubicBezTo>
                <a:lnTo>
                  <a:pt x="12709041" y="0"/>
                </a:lnTo>
                <a:lnTo>
                  <a:pt x="12677766" y="3732969"/>
                </a:lnTo>
                <a:lnTo>
                  <a:pt x="0" y="3760514"/>
                </a:lnTo>
                <a:close/>
              </a:path>
            </a:pathLst>
          </a:custGeom>
          <a:gradFill flip="none" rotWithShape="1">
            <a:gsLst>
              <a:gs pos="14000">
                <a:srgbClr val="5791B4">
                  <a:alpha val="36000"/>
                </a:srgbClr>
              </a:gs>
              <a:gs pos="0">
                <a:srgbClr val="8DB3CB">
                  <a:alpha val="0"/>
                </a:srgbClr>
              </a:gs>
              <a:gs pos="64000">
                <a:schemeClr val="accent1"/>
              </a:gs>
              <a:gs pos="99000">
                <a:schemeClr val="accent2"/>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descr="A picture containing fireworks&#10;&#10;Description automatically generated">
            <a:extLst>
              <a:ext uri="{FF2B5EF4-FFF2-40B4-BE49-F238E27FC236}">
                <a16:creationId xmlns:a16="http://schemas.microsoft.com/office/drawing/2014/main" id="{7D214B42-6D1E-46F7-AB25-6B31D6E8BF31}"/>
              </a:ext>
            </a:extLst>
          </p:cNvPr>
          <p:cNvPicPr>
            <a:picLocks noChangeAspect="1"/>
          </p:cNvPicPr>
          <p:nvPr userDrawn="1"/>
        </p:nvPicPr>
        <p:blipFill rotWithShape="1">
          <a:blip r:embed="rId4">
            <a:alphaModFix amt="5000"/>
            <a:extLst>
              <a:ext uri="{28A0092B-C50C-407E-A947-70E740481C1C}">
                <a14:useLocalDpi xmlns:a14="http://schemas.microsoft.com/office/drawing/2010/main" val="0"/>
              </a:ext>
            </a:extLst>
          </a:blip>
          <a:srcRect l="9694" r="2967"/>
          <a:stretch/>
        </p:blipFill>
        <p:spPr>
          <a:xfrm>
            <a:off x="-74288" y="-252777"/>
            <a:ext cx="12266288" cy="4222679"/>
          </a:xfrm>
          <a:prstGeom prst="rect">
            <a:avLst/>
          </a:prstGeom>
        </p:spPr>
      </p:pic>
      <p:pic>
        <p:nvPicPr>
          <p:cNvPr id="18" name="Picture 17">
            <a:extLst>
              <a:ext uri="{FF2B5EF4-FFF2-40B4-BE49-F238E27FC236}">
                <a16:creationId xmlns:a16="http://schemas.microsoft.com/office/drawing/2014/main" id="{F3541538-31A8-4C50-82EF-89CC38436BE3}"/>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94737" y="905109"/>
            <a:ext cx="5413955" cy="1719275"/>
          </a:xfrm>
          <a:prstGeom prst="rect">
            <a:avLst/>
          </a:prstGeom>
        </p:spPr>
      </p:pic>
      <p:sp>
        <p:nvSpPr>
          <p:cNvPr id="14" name="Title 1">
            <a:extLst>
              <a:ext uri="{FF2B5EF4-FFF2-40B4-BE49-F238E27FC236}">
                <a16:creationId xmlns:a16="http://schemas.microsoft.com/office/drawing/2014/main" id="{F97787A5-A229-45AC-8A9F-491B5F516F74}"/>
              </a:ext>
            </a:extLst>
          </p:cNvPr>
          <p:cNvSpPr>
            <a:spLocks noGrp="1"/>
          </p:cNvSpPr>
          <p:nvPr>
            <p:ph type="title"/>
          </p:nvPr>
        </p:nvSpPr>
        <p:spPr>
          <a:xfrm>
            <a:off x="328619" y="4134154"/>
            <a:ext cx="10515600" cy="1260364"/>
          </a:xfrm>
        </p:spPr>
        <p:txBody>
          <a:bodyPr anchor="b">
            <a:normAutofit/>
          </a:bodyPr>
          <a:lstStyle>
            <a:lvl1pPr>
              <a:defRPr sz="4000"/>
            </a:lvl1pPr>
          </a:lstStyle>
          <a:p>
            <a:r>
              <a:rPr lang="en-US"/>
              <a:t>Click to edit Master title style</a:t>
            </a:r>
          </a:p>
        </p:txBody>
      </p:sp>
      <p:sp>
        <p:nvSpPr>
          <p:cNvPr id="15" name="Parallelogram 19">
            <a:extLst>
              <a:ext uri="{FF2B5EF4-FFF2-40B4-BE49-F238E27FC236}">
                <a16:creationId xmlns:a16="http://schemas.microsoft.com/office/drawing/2014/main" id="{2D4BB6D6-13E7-4F21-98E0-C910061F4970}"/>
              </a:ext>
            </a:extLst>
          </p:cNvPr>
          <p:cNvSpPr/>
          <p:nvPr userDrawn="1"/>
        </p:nvSpPr>
        <p:spPr>
          <a:xfrm flipH="1" flipV="1">
            <a:off x="-74288" y="-220879"/>
            <a:ext cx="1817631" cy="1696797"/>
          </a:xfrm>
          <a:custGeom>
            <a:avLst/>
            <a:gdLst>
              <a:gd name="connsiteX0" fmla="*/ 0 w 4279645"/>
              <a:gd name="connsiteY0" fmla="*/ 3861010 h 3861010"/>
              <a:gd name="connsiteX1" fmla="*/ 4157536 w 4279645"/>
              <a:gd name="connsiteY1" fmla="*/ 0 h 3861010"/>
              <a:gd name="connsiteX2" fmla="*/ 4279645 w 4279645"/>
              <a:gd name="connsiteY2" fmla="*/ 0 h 3861010"/>
              <a:gd name="connsiteX3" fmla="*/ 122109 w 4279645"/>
              <a:gd name="connsiteY3" fmla="*/ 3861010 h 3861010"/>
              <a:gd name="connsiteX4" fmla="*/ 0 w 4279645"/>
              <a:gd name="connsiteY4" fmla="*/ 3861010 h 3861010"/>
              <a:gd name="connsiteX0" fmla="*/ 0 w 4279645"/>
              <a:gd name="connsiteY0" fmla="*/ 3861010 h 3861010"/>
              <a:gd name="connsiteX1" fmla="*/ 3414835 w 4279645"/>
              <a:gd name="connsiteY1" fmla="*/ 686798 h 3861010"/>
              <a:gd name="connsiteX2" fmla="*/ 4279645 w 4279645"/>
              <a:gd name="connsiteY2" fmla="*/ 0 h 3861010"/>
              <a:gd name="connsiteX3" fmla="*/ 122109 w 4279645"/>
              <a:gd name="connsiteY3" fmla="*/ 3861010 h 3861010"/>
              <a:gd name="connsiteX4" fmla="*/ 0 w 4279645"/>
              <a:gd name="connsiteY4" fmla="*/ 3861010 h 3861010"/>
              <a:gd name="connsiteX0" fmla="*/ 0 w 3414835"/>
              <a:gd name="connsiteY0" fmla="*/ 3174212 h 3174212"/>
              <a:gd name="connsiteX1" fmla="*/ 3414835 w 3414835"/>
              <a:gd name="connsiteY1" fmla="*/ 0 h 3174212"/>
              <a:gd name="connsiteX2" fmla="*/ 3413161 w 3414835"/>
              <a:gd name="connsiteY2" fmla="*/ 111805 h 3174212"/>
              <a:gd name="connsiteX3" fmla="*/ 122109 w 3414835"/>
              <a:gd name="connsiteY3" fmla="*/ 3174212 h 3174212"/>
              <a:gd name="connsiteX4" fmla="*/ 0 w 3414835"/>
              <a:gd name="connsiteY4" fmla="*/ 3174212 h 3174212"/>
              <a:gd name="connsiteX0" fmla="*/ 1475096 w 3292726"/>
              <a:gd name="connsiteY0" fmla="*/ 1688811 h 3174212"/>
              <a:gd name="connsiteX1" fmla="*/ 3292726 w 3292726"/>
              <a:gd name="connsiteY1" fmla="*/ 0 h 3174212"/>
              <a:gd name="connsiteX2" fmla="*/ 3291052 w 3292726"/>
              <a:gd name="connsiteY2" fmla="*/ 111805 h 3174212"/>
              <a:gd name="connsiteX3" fmla="*/ 0 w 3292726"/>
              <a:gd name="connsiteY3" fmla="*/ 3174212 h 3174212"/>
              <a:gd name="connsiteX4" fmla="*/ 1475096 w 3292726"/>
              <a:gd name="connsiteY4" fmla="*/ 1688811 h 3174212"/>
              <a:gd name="connsiteX0" fmla="*/ 0 w 1817630"/>
              <a:gd name="connsiteY0" fmla="*/ 1688811 h 1696797"/>
              <a:gd name="connsiteX1" fmla="*/ 1817630 w 1817630"/>
              <a:gd name="connsiteY1" fmla="*/ 0 h 1696797"/>
              <a:gd name="connsiteX2" fmla="*/ 1815956 w 1817630"/>
              <a:gd name="connsiteY2" fmla="*/ 111805 h 1696797"/>
              <a:gd name="connsiteX3" fmla="*/ 106138 w 1817630"/>
              <a:gd name="connsiteY3" fmla="*/ 1696797 h 1696797"/>
              <a:gd name="connsiteX4" fmla="*/ 0 w 1817630"/>
              <a:gd name="connsiteY4" fmla="*/ 1688811 h 169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630" h="1696797">
                <a:moveTo>
                  <a:pt x="0" y="1688811"/>
                </a:moveTo>
                <a:lnTo>
                  <a:pt x="1817630" y="0"/>
                </a:lnTo>
                <a:lnTo>
                  <a:pt x="1815956" y="111805"/>
                </a:lnTo>
                <a:lnTo>
                  <a:pt x="106138" y="1696797"/>
                </a:lnTo>
                <a:lnTo>
                  <a:pt x="0" y="16888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20">
            <a:extLst>
              <a:ext uri="{FF2B5EF4-FFF2-40B4-BE49-F238E27FC236}">
                <a16:creationId xmlns:a16="http://schemas.microsoft.com/office/drawing/2014/main" id="{4AA6E162-580B-4FDE-B85C-49745DB7A790}"/>
              </a:ext>
            </a:extLst>
          </p:cNvPr>
          <p:cNvSpPr/>
          <p:nvPr userDrawn="1"/>
        </p:nvSpPr>
        <p:spPr>
          <a:xfrm rot="2858934">
            <a:off x="-182276" y="-917918"/>
            <a:ext cx="1000983" cy="2081868"/>
          </a:xfrm>
          <a:custGeom>
            <a:avLst/>
            <a:gdLst>
              <a:gd name="connsiteX0" fmla="*/ 0 w 1705232"/>
              <a:gd name="connsiteY0" fmla="*/ 0 h 2635724"/>
              <a:gd name="connsiteX1" fmla="*/ 1705232 w 1705232"/>
              <a:gd name="connsiteY1" fmla="*/ 0 h 2635724"/>
              <a:gd name="connsiteX2" fmla="*/ 1705232 w 1705232"/>
              <a:gd name="connsiteY2" fmla="*/ 2635724 h 2635724"/>
              <a:gd name="connsiteX3" fmla="*/ 0 w 1705232"/>
              <a:gd name="connsiteY3" fmla="*/ 2635724 h 2635724"/>
              <a:gd name="connsiteX4" fmla="*/ 0 w 1705232"/>
              <a:gd name="connsiteY4" fmla="*/ 0 h 2635724"/>
              <a:gd name="connsiteX0" fmla="*/ 641363 w 1705232"/>
              <a:gd name="connsiteY0" fmla="*/ 1827342 h 2635724"/>
              <a:gd name="connsiteX1" fmla="*/ 1705232 w 1705232"/>
              <a:gd name="connsiteY1" fmla="*/ 0 h 2635724"/>
              <a:gd name="connsiteX2" fmla="*/ 1705232 w 1705232"/>
              <a:gd name="connsiteY2" fmla="*/ 2635724 h 2635724"/>
              <a:gd name="connsiteX3" fmla="*/ 0 w 1705232"/>
              <a:gd name="connsiteY3" fmla="*/ 2635724 h 2635724"/>
              <a:gd name="connsiteX4" fmla="*/ 641363 w 1705232"/>
              <a:gd name="connsiteY4" fmla="*/ 1827342 h 2635724"/>
              <a:gd name="connsiteX0" fmla="*/ 713591 w 1705232"/>
              <a:gd name="connsiteY0" fmla="*/ 1250219 h 2635724"/>
              <a:gd name="connsiteX1" fmla="*/ 1705232 w 1705232"/>
              <a:gd name="connsiteY1" fmla="*/ 0 h 2635724"/>
              <a:gd name="connsiteX2" fmla="*/ 1705232 w 1705232"/>
              <a:gd name="connsiteY2" fmla="*/ 2635724 h 2635724"/>
              <a:gd name="connsiteX3" fmla="*/ 0 w 1705232"/>
              <a:gd name="connsiteY3" fmla="*/ 2635724 h 2635724"/>
              <a:gd name="connsiteX4" fmla="*/ 713591 w 1705232"/>
              <a:gd name="connsiteY4" fmla="*/ 1250219 h 2635724"/>
              <a:gd name="connsiteX0" fmla="*/ 713591 w 1705232"/>
              <a:gd name="connsiteY0" fmla="*/ 1086111 h 2471616"/>
              <a:gd name="connsiteX1" fmla="*/ 1701520 w 1705232"/>
              <a:gd name="connsiteY1" fmla="*/ 0 h 2471616"/>
              <a:gd name="connsiteX2" fmla="*/ 1705232 w 1705232"/>
              <a:gd name="connsiteY2" fmla="*/ 2471616 h 2471616"/>
              <a:gd name="connsiteX3" fmla="*/ 0 w 1705232"/>
              <a:gd name="connsiteY3" fmla="*/ 2471616 h 2471616"/>
              <a:gd name="connsiteX4" fmla="*/ 713591 w 1705232"/>
              <a:gd name="connsiteY4" fmla="*/ 1086111 h 2471616"/>
              <a:gd name="connsiteX0" fmla="*/ 0 w 991641"/>
              <a:gd name="connsiteY0" fmla="*/ 1086111 h 2471616"/>
              <a:gd name="connsiteX1" fmla="*/ 987929 w 991641"/>
              <a:gd name="connsiteY1" fmla="*/ 0 h 2471616"/>
              <a:gd name="connsiteX2" fmla="*/ 991641 w 991641"/>
              <a:gd name="connsiteY2" fmla="*/ 2471616 h 2471616"/>
              <a:gd name="connsiteX3" fmla="*/ 23584 w 991641"/>
              <a:gd name="connsiteY3" fmla="*/ 1176888 h 2471616"/>
              <a:gd name="connsiteX4" fmla="*/ 0 w 991641"/>
              <a:gd name="connsiteY4" fmla="*/ 1086111 h 2471616"/>
              <a:gd name="connsiteX0" fmla="*/ 0 w 988223"/>
              <a:gd name="connsiteY0" fmla="*/ 1086111 h 2132637"/>
              <a:gd name="connsiteX1" fmla="*/ 987929 w 988223"/>
              <a:gd name="connsiteY1" fmla="*/ 0 h 2132637"/>
              <a:gd name="connsiteX2" fmla="*/ 987264 w 988223"/>
              <a:gd name="connsiteY2" fmla="*/ 2132637 h 2132637"/>
              <a:gd name="connsiteX3" fmla="*/ 23584 w 988223"/>
              <a:gd name="connsiteY3" fmla="*/ 1176888 h 2132637"/>
              <a:gd name="connsiteX4" fmla="*/ 0 w 988223"/>
              <a:gd name="connsiteY4" fmla="*/ 1086111 h 2132637"/>
              <a:gd name="connsiteX0" fmla="*/ 0 w 988111"/>
              <a:gd name="connsiteY0" fmla="*/ 1086111 h 2081868"/>
              <a:gd name="connsiteX1" fmla="*/ 987929 w 988111"/>
              <a:gd name="connsiteY1" fmla="*/ 0 h 2081868"/>
              <a:gd name="connsiteX2" fmla="*/ 984915 w 988111"/>
              <a:gd name="connsiteY2" fmla="*/ 2081868 h 2081868"/>
              <a:gd name="connsiteX3" fmla="*/ 23584 w 988111"/>
              <a:gd name="connsiteY3" fmla="*/ 1176888 h 2081868"/>
              <a:gd name="connsiteX4" fmla="*/ 0 w 988111"/>
              <a:gd name="connsiteY4" fmla="*/ 1086111 h 2081868"/>
              <a:gd name="connsiteX0" fmla="*/ 12872 w 1000983"/>
              <a:gd name="connsiteY0" fmla="*/ 1086111 h 2081868"/>
              <a:gd name="connsiteX1" fmla="*/ 1000801 w 1000983"/>
              <a:gd name="connsiteY1" fmla="*/ 0 h 2081868"/>
              <a:gd name="connsiteX2" fmla="*/ 997787 w 1000983"/>
              <a:gd name="connsiteY2" fmla="*/ 2081868 h 2081868"/>
              <a:gd name="connsiteX3" fmla="*/ 0 w 1000983"/>
              <a:gd name="connsiteY3" fmla="*/ 1122044 h 2081868"/>
              <a:gd name="connsiteX4" fmla="*/ 12872 w 1000983"/>
              <a:gd name="connsiteY4" fmla="*/ 1086111 h 208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83" h="2081868">
                <a:moveTo>
                  <a:pt x="12872" y="1086111"/>
                </a:moveTo>
                <a:lnTo>
                  <a:pt x="1000801" y="0"/>
                </a:lnTo>
                <a:cubicBezTo>
                  <a:pt x="1002038" y="823872"/>
                  <a:pt x="996550" y="1257996"/>
                  <a:pt x="997787" y="2081868"/>
                </a:cubicBezTo>
                <a:lnTo>
                  <a:pt x="0" y="1122044"/>
                </a:lnTo>
                <a:lnTo>
                  <a:pt x="12872" y="10861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4572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anim calcmode="lin" valueType="num">
                                      <p:cBhvr>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47"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anim calcmode="lin" valueType="num">
                      <p:cBhvr>
                        <p:cTn dur="500" fill="hold"/>
                        <p:tgtEl>
                          <p:spTgt spid="10"/>
                        </p:tgtEl>
                        <p:attrNameLst>
                          <p:attrName>ppt_x</p:attrName>
                        </p:attrNameLst>
                      </p:cBhvr>
                      <p:tavLst>
                        <p:tav tm="0">
                          <p:val>
                            <p:strVal val="#ppt_x"/>
                          </p:val>
                        </p:tav>
                        <p:tav tm="100000">
                          <p:val>
                            <p:strVal val="#ppt_x"/>
                          </p:val>
                        </p:tav>
                      </p:tavLst>
                    </p:anim>
                    <p:anim calcmode="lin" valueType="num">
                      <p:cBhvr>
                        <p:cTn dur="500" fill="hold"/>
                        <p:tgtEl>
                          <p:spTgt spid="10"/>
                        </p:tgtEl>
                        <p:attrNameLst>
                          <p:attrName>ppt_y</p:attrName>
                        </p:attrNameLst>
                      </p:cBhvr>
                      <p:tavLst>
                        <p:tav tm="0">
                          <p:val>
                            <p:strVal val="#ppt_y-.1"/>
                          </p:val>
                        </p:tav>
                        <p:tav tm="100000">
                          <p:val>
                            <p:strVal val="#ppt_y"/>
                          </p:val>
                        </p:tav>
                      </p:tavLst>
                    </p:anim>
                  </p:childTnLst>
                </p:cTn>
              </p:par>
            </p:tnLst>
          </p:tmpl>
        </p:tmplLst>
      </p:bldP>
      <p:bldP spid="1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r End Slide - Option 2">
    <p:spTree>
      <p:nvGrpSpPr>
        <p:cNvPr id="1" name=""/>
        <p:cNvGrpSpPr/>
        <p:nvPr/>
      </p:nvGrpSpPr>
      <p:grpSpPr>
        <a:xfrm>
          <a:off x="0" y="0"/>
          <a:ext cx="0" cy="0"/>
          <a:chOff x="0" y="0"/>
          <a:chExt cx="0" cy="0"/>
        </a:xfrm>
      </p:grpSpPr>
      <p:pic>
        <p:nvPicPr>
          <p:cNvPr id="18" name="Picture 17" descr="A picture containing snow, fish, water, blue&#10;&#10;Description automatically generated">
            <a:extLst>
              <a:ext uri="{FF2B5EF4-FFF2-40B4-BE49-F238E27FC236}">
                <a16:creationId xmlns:a16="http://schemas.microsoft.com/office/drawing/2014/main" id="{E7EB8130-35C1-483A-BCEF-AD4E624693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029" b="-247"/>
          <a:stretch/>
        </p:blipFill>
        <p:spPr>
          <a:xfrm>
            <a:off x="1" y="1"/>
            <a:ext cx="12214844" cy="6858000"/>
          </a:xfrm>
          <a:prstGeom prst="rect">
            <a:avLst/>
          </a:prstGeom>
        </p:spPr>
      </p:pic>
      <p:sp>
        <p:nvSpPr>
          <p:cNvPr id="9" name="Rectangle 8">
            <a:extLst>
              <a:ext uri="{FF2B5EF4-FFF2-40B4-BE49-F238E27FC236}">
                <a16:creationId xmlns:a16="http://schemas.microsoft.com/office/drawing/2014/main" id="{4D73762E-82CC-4B2C-B47C-F974542DE54E}"/>
              </a:ext>
            </a:extLst>
          </p:cNvPr>
          <p:cNvSpPr/>
          <p:nvPr userDrawn="1"/>
        </p:nvSpPr>
        <p:spPr>
          <a:xfrm rot="10800000">
            <a:off x="-11422" y="-2"/>
            <a:ext cx="12214844" cy="6858001"/>
          </a:xfrm>
          <a:prstGeom prst="rect">
            <a:avLst/>
          </a:prstGeom>
          <a:gradFill flip="none" rotWithShape="1">
            <a:gsLst>
              <a:gs pos="17000">
                <a:schemeClr val="accent1">
                  <a:alpha val="0"/>
                </a:schemeClr>
              </a:gs>
              <a:gs pos="100000">
                <a:schemeClr val="accent1">
                  <a:alpha val="4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a:extLst>
              <a:ext uri="{FF2B5EF4-FFF2-40B4-BE49-F238E27FC236}">
                <a16:creationId xmlns:a16="http://schemas.microsoft.com/office/drawing/2014/main" id="{40637C05-E578-4E23-99AB-8C11349D2A1C}"/>
              </a:ext>
            </a:extLst>
          </p:cNvPr>
          <p:cNvSpPr>
            <a:spLocks noGrp="1"/>
          </p:cNvSpPr>
          <p:nvPr>
            <p:ph type="subTitle" idx="1" hasCustomPrompt="1"/>
          </p:nvPr>
        </p:nvSpPr>
        <p:spPr>
          <a:xfrm>
            <a:off x="1" y="5064341"/>
            <a:ext cx="12214844" cy="678991"/>
          </a:xfrm>
          <a:effectLst>
            <a:outerShdw blurRad="50800" dist="50800" dir="5400000" algn="t" rotWithShape="0">
              <a:schemeClr val="tx2">
                <a:alpha val="46000"/>
              </a:schemeClr>
            </a:outerShdw>
          </a:effectLst>
        </p:spPr>
        <p:txBody>
          <a:bodyPr>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1" i="1"/>
              <a:t>Delivering an Exceptional Moving Experience</a:t>
            </a:r>
            <a:endParaRPr lang="en-US"/>
          </a:p>
        </p:txBody>
      </p:sp>
      <p:pic>
        <p:nvPicPr>
          <p:cNvPr id="29" name="Picture 28">
            <a:extLst>
              <a:ext uri="{FF2B5EF4-FFF2-40B4-BE49-F238E27FC236}">
                <a16:creationId xmlns:a16="http://schemas.microsoft.com/office/drawing/2014/main" id="{FB623AE0-A94D-4782-8C5F-606255DAE60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25939" y="2141475"/>
            <a:ext cx="2340123" cy="1982755"/>
          </a:xfrm>
          <a:prstGeom prst="rect">
            <a:avLst/>
          </a:prstGeom>
          <a:effectLst>
            <a:innerShdw blurRad="63500" dist="38100" dir="16200000">
              <a:prstClr val="black">
                <a:alpha val="28000"/>
              </a:prstClr>
            </a:innerShdw>
          </a:effectLst>
        </p:spPr>
      </p:pic>
      <p:pic>
        <p:nvPicPr>
          <p:cNvPr id="30" name="Picture 29">
            <a:extLst>
              <a:ext uri="{FF2B5EF4-FFF2-40B4-BE49-F238E27FC236}">
                <a16:creationId xmlns:a16="http://schemas.microsoft.com/office/drawing/2014/main" id="{AE93E124-2D7D-4799-B23E-F0FA6EAA78B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533624" y="2557421"/>
            <a:ext cx="1124752" cy="1266611"/>
          </a:xfrm>
          <a:prstGeom prst="rect">
            <a:avLst/>
          </a:prstGeom>
          <a:effectLst>
            <a:innerShdw blurRad="63500" dist="38100" dir="16200000">
              <a:prstClr val="black">
                <a:alpha val="28000"/>
              </a:prstClr>
            </a:innerShdw>
          </a:effectLst>
        </p:spPr>
      </p:pic>
      <p:pic>
        <p:nvPicPr>
          <p:cNvPr id="31" name="Picture 30">
            <a:extLst>
              <a:ext uri="{FF2B5EF4-FFF2-40B4-BE49-F238E27FC236}">
                <a16:creationId xmlns:a16="http://schemas.microsoft.com/office/drawing/2014/main" id="{ED40FBFD-8F80-4006-97C1-86DCC89F5B0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32715" y="2879787"/>
            <a:ext cx="7926568" cy="1015427"/>
          </a:xfrm>
          <a:prstGeom prst="rect">
            <a:avLst/>
          </a:prstGeom>
          <a:effectLst>
            <a:innerShdw blurRad="63500" dist="38100" dir="16200000">
              <a:prstClr val="black">
                <a:alpha val="28000"/>
              </a:prstClr>
            </a:innerShdw>
          </a:effectLst>
        </p:spPr>
      </p:pic>
      <p:pic>
        <p:nvPicPr>
          <p:cNvPr id="32" name="Picture 31">
            <a:extLst>
              <a:ext uri="{FF2B5EF4-FFF2-40B4-BE49-F238E27FC236}">
                <a16:creationId xmlns:a16="http://schemas.microsoft.com/office/drawing/2014/main" id="{5E9998B4-FECC-415C-BC02-87B31F99DC9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652446" y="3200446"/>
            <a:ext cx="6887108" cy="374104"/>
          </a:xfrm>
          <a:prstGeom prst="rect">
            <a:avLst/>
          </a:prstGeom>
          <a:effectLst>
            <a:innerShdw blurRad="63500" dist="38100" dir="16200000">
              <a:prstClr val="black">
                <a:alpha val="29000"/>
              </a:prstClr>
            </a:innerShdw>
          </a:effectLst>
        </p:spPr>
      </p:pic>
      <p:pic>
        <p:nvPicPr>
          <p:cNvPr id="33" name="Picture 32">
            <a:extLst>
              <a:ext uri="{FF2B5EF4-FFF2-40B4-BE49-F238E27FC236}">
                <a16:creationId xmlns:a16="http://schemas.microsoft.com/office/drawing/2014/main" id="{87AFE656-20E3-4C1A-9D53-1F11336AE6D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5477654" y="1628743"/>
            <a:ext cx="1236695" cy="555812"/>
          </a:xfrm>
          <a:prstGeom prst="rect">
            <a:avLst/>
          </a:prstGeom>
          <a:effectLst>
            <a:innerShdw blurRad="63500" dist="38100" dir="16200000">
              <a:prstClr val="black">
                <a:alpha val="29000"/>
              </a:prstClr>
            </a:innerShdw>
          </a:effectLst>
        </p:spPr>
      </p:pic>
    </p:spTree>
    <p:extLst>
      <p:ext uri="{BB962C8B-B14F-4D97-AF65-F5344CB8AC3E}">
        <p14:creationId xmlns:p14="http://schemas.microsoft.com/office/powerpoint/2010/main" val="72052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250" fill="hold"/>
                                        <p:tgtEl>
                                          <p:spTgt spid="30"/>
                                        </p:tgtEl>
                                        <p:attrNameLst>
                                          <p:attrName>ppt_w</p:attrName>
                                        </p:attrNameLst>
                                      </p:cBhvr>
                                      <p:tavLst>
                                        <p:tav tm="0">
                                          <p:val>
                                            <p:fltVal val="0"/>
                                          </p:val>
                                        </p:tav>
                                        <p:tav tm="100000">
                                          <p:val>
                                            <p:strVal val="#ppt_w"/>
                                          </p:val>
                                        </p:tav>
                                      </p:tavLst>
                                    </p:anim>
                                    <p:anim calcmode="lin" valueType="num">
                                      <p:cBhvr>
                                        <p:cTn id="8" dur="250" fill="hold"/>
                                        <p:tgtEl>
                                          <p:spTgt spid="30"/>
                                        </p:tgtEl>
                                        <p:attrNameLst>
                                          <p:attrName>ppt_h</p:attrName>
                                        </p:attrNameLst>
                                      </p:cBhvr>
                                      <p:tavLst>
                                        <p:tav tm="0">
                                          <p:val>
                                            <p:fltVal val="0"/>
                                          </p:val>
                                        </p:tav>
                                        <p:tav tm="100000">
                                          <p:val>
                                            <p:strVal val="#ppt_h"/>
                                          </p:val>
                                        </p:tav>
                                      </p:tavLst>
                                    </p:anim>
                                    <p:animEffect transition="in" filter="fade">
                                      <p:cBhvr>
                                        <p:cTn id="9" dur="25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10" presetClass="entr" presetSubtype="0" fill="hold" nodeType="withEffect">
                                  <p:stCondLst>
                                    <p:cond delay="25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750"/>
                                        <p:tgtEl>
                                          <p:spTgt spid="33"/>
                                        </p:tgtEl>
                                      </p:cBhvr>
                                    </p:animEffect>
                                  </p:childTnLst>
                                </p:cTn>
                              </p:par>
                              <p:par>
                                <p:cTn id="18" presetID="16" presetClass="entr" presetSubtype="37" fill="hold" nodeType="withEffect">
                                  <p:stCondLst>
                                    <p:cond delay="35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750"/>
                                        <p:tgtEl>
                                          <p:spTgt spid="31"/>
                                        </p:tgtEl>
                                      </p:cBhvr>
                                    </p:animEffect>
                                  </p:childTnLst>
                                </p:cTn>
                              </p:par>
                              <p:par>
                                <p:cTn id="21" presetID="16" presetClass="entr" presetSubtype="37" fill="hold" nodeType="withEffect">
                                  <p:stCondLst>
                                    <p:cond delay="500"/>
                                  </p:stCondLst>
                                  <p:childTnLst>
                                    <p:set>
                                      <p:cBhvr>
                                        <p:cTn id="22" dur="1" fill="hold">
                                          <p:stCondLst>
                                            <p:cond delay="0"/>
                                          </p:stCondLst>
                                        </p:cTn>
                                        <p:tgtEl>
                                          <p:spTgt spid="32"/>
                                        </p:tgtEl>
                                        <p:attrNameLst>
                                          <p:attrName>style.visibility</p:attrName>
                                        </p:attrNameLst>
                                      </p:cBhvr>
                                      <p:to>
                                        <p:strVal val="visible"/>
                                      </p:to>
                                    </p:set>
                                    <p:animEffect transition="in" filter="barn(outVertical)">
                                      <p:cBhvr>
                                        <p:cTn id="23"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89D198-062B-4E73-8737-251E45E49662}"/>
              </a:ext>
            </a:extLst>
          </p:cNvPr>
          <p:cNvSpPr/>
          <p:nvPr userDrawn="1"/>
        </p:nvSpPr>
        <p:spPr>
          <a:xfrm>
            <a:off x="0" y="4390607"/>
            <a:ext cx="12192000" cy="2467392"/>
          </a:xfrm>
          <a:prstGeom prst="rect">
            <a:avLst/>
          </a:prstGeom>
          <a:gradFill>
            <a:gsLst>
              <a:gs pos="0">
                <a:schemeClr val="accent5">
                  <a:satMod val="103000"/>
                  <a:lumMod val="102000"/>
                  <a:tint val="94000"/>
                  <a:alpha val="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a:p>
        </p:txBody>
      </p:sp>
      <p:pic>
        <p:nvPicPr>
          <p:cNvPr id="8" name="Picture 7" descr="A close up of a sign&#10;&#10;Description automatically generated">
            <a:extLst>
              <a:ext uri="{FF2B5EF4-FFF2-40B4-BE49-F238E27FC236}">
                <a16:creationId xmlns:a16="http://schemas.microsoft.com/office/drawing/2014/main" id="{FC08BEF1-AF29-4B1D-8497-97D4D0295FD3}"/>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6450" b="66499"/>
          <a:stretch/>
        </p:blipFill>
        <p:spPr>
          <a:xfrm>
            <a:off x="7020301" y="4324535"/>
            <a:ext cx="5183275" cy="2533466"/>
          </a:xfrm>
          <a:prstGeom prst="rect">
            <a:avLst/>
          </a:prstGeom>
        </p:spPr>
      </p:pic>
      <p:sp>
        <p:nvSpPr>
          <p:cNvPr id="26" name="Parallelogram 9">
            <a:extLst>
              <a:ext uri="{FF2B5EF4-FFF2-40B4-BE49-F238E27FC236}">
                <a16:creationId xmlns:a16="http://schemas.microsoft.com/office/drawing/2014/main" id="{919F3FD6-5A00-4BAF-B362-DC23E34D52AD}"/>
              </a:ext>
            </a:extLst>
          </p:cNvPr>
          <p:cNvSpPr/>
          <p:nvPr userDrawn="1"/>
        </p:nvSpPr>
        <p:spPr>
          <a:xfrm flipH="1">
            <a:off x="-303060" y="6267450"/>
            <a:ext cx="10204655"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10197092 w 10204654"/>
              <a:gd name="connsiteY2" fmla="*/ 13547 h 590550"/>
              <a:gd name="connsiteX3" fmla="*/ 10204654 w 10204654"/>
              <a:gd name="connsiteY3" fmla="*/ 590550 h 590550"/>
              <a:gd name="connsiteX4" fmla="*/ 0 w 1020465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4654" h="590550">
                <a:moveTo>
                  <a:pt x="0" y="590550"/>
                </a:moveTo>
                <a:lnTo>
                  <a:pt x="635904" y="0"/>
                </a:lnTo>
                <a:lnTo>
                  <a:pt x="10197092" y="13547"/>
                </a:lnTo>
                <a:cubicBezTo>
                  <a:pt x="10199613" y="205881"/>
                  <a:pt x="10202133" y="398216"/>
                  <a:pt x="10204654" y="590550"/>
                </a:cubicBez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98CA5B56-E315-43BE-9620-C7FED3883A7B}"/>
              </a:ext>
            </a:extLst>
          </p:cNvPr>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r="8122" b="14318"/>
          <a:stretch/>
        </p:blipFill>
        <p:spPr>
          <a:xfrm>
            <a:off x="5811210" y="-9318"/>
            <a:ext cx="6392367" cy="3978541"/>
          </a:xfrm>
          <a:prstGeom prst="rect">
            <a:avLst/>
          </a:prstGeom>
        </p:spPr>
      </p:pic>
      <p:sp>
        <p:nvSpPr>
          <p:cNvPr id="4" name="Date Placeholder 3">
            <a:extLst>
              <a:ext uri="{FF2B5EF4-FFF2-40B4-BE49-F238E27FC236}">
                <a16:creationId xmlns:a16="http://schemas.microsoft.com/office/drawing/2014/main" id="{AFCD3CB6-74F2-475F-8403-36697CC548EB}"/>
              </a:ext>
            </a:extLst>
          </p:cNvPr>
          <p:cNvSpPr>
            <a:spLocks noGrp="1"/>
          </p:cNvSpPr>
          <p:nvPr>
            <p:ph type="dt" sz="half" idx="10"/>
          </p:nvPr>
        </p:nvSpPr>
        <p:spPr>
          <a:xfrm>
            <a:off x="12372498" y="6356352"/>
            <a:ext cx="962527" cy="365125"/>
          </a:xfrm>
        </p:spPr>
        <p:txBody>
          <a:bodyPr/>
          <a:lstStyle/>
          <a:p>
            <a:fld id="{17D5EC1C-5CAE-4AD1-8774-C2C5DD5AA1AB}" type="datetime1">
              <a:rPr lang="en-US" smtClean="0"/>
              <a:t>4/11/2023</a:t>
            </a:fld>
            <a:endParaRPr lang="en-US"/>
          </a:p>
        </p:txBody>
      </p:sp>
      <p:sp>
        <p:nvSpPr>
          <p:cNvPr id="5" name="Footer Placeholder 4">
            <a:extLst>
              <a:ext uri="{FF2B5EF4-FFF2-40B4-BE49-F238E27FC236}">
                <a16:creationId xmlns:a16="http://schemas.microsoft.com/office/drawing/2014/main" id="{F4D303D3-2A64-448C-BE51-129E15DCCA4B}"/>
              </a:ext>
            </a:extLst>
          </p:cNvPr>
          <p:cNvSpPr>
            <a:spLocks noGrp="1"/>
          </p:cNvSpPr>
          <p:nvPr>
            <p:ph type="ftr" sz="quarter" idx="11"/>
          </p:nvPr>
        </p:nvSpPr>
        <p:spPr>
          <a:xfrm>
            <a:off x="328618" y="6267450"/>
            <a:ext cx="7039745" cy="590550"/>
          </a:xfrm>
        </p:spPr>
        <p:txBody>
          <a:bodyPr/>
          <a:lstStyle>
            <a:lvl1pPr>
              <a:defRPr sz="1400"/>
            </a:lvl1pPr>
          </a:lstStyle>
          <a:p>
            <a:r>
              <a:rPr lang="en-US" b="1" i="1"/>
              <a:t>HomeSafe - KBR Proprietary Information. Nothing on this slide is binding on HomeSafe Alliance LLC. The information on this slide is for discussion purposes only. </a:t>
            </a:r>
            <a:endParaRPr lang="en-US"/>
          </a:p>
        </p:txBody>
      </p:sp>
      <p:sp>
        <p:nvSpPr>
          <p:cNvPr id="6" name="Slide Number Placeholder 5">
            <a:extLst>
              <a:ext uri="{FF2B5EF4-FFF2-40B4-BE49-F238E27FC236}">
                <a16:creationId xmlns:a16="http://schemas.microsoft.com/office/drawing/2014/main" id="{34156164-3DB1-4524-8D6D-7090B8791683}"/>
              </a:ext>
            </a:extLst>
          </p:cNvPr>
          <p:cNvSpPr>
            <a:spLocks noGrp="1"/>
          </p:cNvSpPr>
          <p:nvPr>
            <p:ph type="sldNum" sz="quarter" idx="12"/>
          </p:nvPr>
        </p:nvSpPr>
        <p:spPr>
          <a:xfrm>
            <a:off x="-697830" y="6356352"/>
            <a:ext cx="493295" cy="365125"/>
          </a:xfrm>
        </p:spPr>
        <p:txBody>
          <a:bodyPr/>
          <a:lstStyle/>
          <a:p>
            <a:fld id="{8845F5FA-33FC-47C4-9626-8951D053B06E}" type="slidenum">
              <a:rPr lang="en-US" smtClean="0"/>
              <a:t>‹#›</a:t>
            </a:fld>
            <a:endParaRPr lang="en-US"/>
          </a:p>
        </p:txBody>
      </p:sp>
      <p:sp>
        <p:nvSpPr>
          <p:cNvPr id="10" name="Subtitle 2">
            <a:extLst>
              <a:ext uri="{FF2B5EF4-FFF2-40B4-BE49-F238E27FC236}">
                <a16:creationId xmlns:a16="http://schemas.microsoft.com/office/drawing/2014/main" id="{E7119677-30E8-4FE0-883A-E21ECF807B3C}"/>
              </a:ext>
            </a:extLst>
          </p:cNvPr>
          <p:cNvSpPr>
            <a:spLocks noGrp="1"/>
          </p:cNvSpPr>
          <p:nvPr>
            <p:ph type="subTitle" idx="13"/>
          </p:nvPr>
        </p:nvSpPr>
        <p:spPr>
          <a:xfrm>
            <a:off x="328619" y="5473319"/>
            <a:ext cx="10515599" cy="67899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arallelogram 7">
            <a:extLst>
              <a:ext uri="{FF2B5EF4-FFF2-40B4-BE49-F238E27FC236}">
                <a16:creationId xmlns:a16="http://schemas.microsoft.com/office/drawing/2014/main" id="{10FEE998-6811-4294-9F5D-68B2049FF4D2}"/>
              </a:ext>
            </a:extLst>
          </p:cNvPr>
          <p:cNvSpPr/>
          <p:nvPr userDrawn="1"/>
        </p:nvSpPr>
        <p:spPr>
          <a:xfrm flipH="1" flipV="1">
            <a:off x="-38694" y="-115547"/>
            <a:ext cx="12230695" cy="4084770"/>
          </a:xfrm>
          <a:custGeom>
            <a:avLst/>
            <a:gdLst>
              <a:gd name="connsiteX0" fmla="*/ 0 w 19418245"/>
              <a:gd name="connsiteY0" fmla="*/ 3770039 h 3770039"/>
              <a:gd name="connsiteX1" fmla="*/ 4059578 w 19418245"/>
              <a:gd name="connsiteY1" fmla="*/ 0 h 3770039"/>
              <a:gd name="connsiteX2" fmla="*/ 19418245 w 19418245"/>
              <a:gd name="connsiteY2" fmla="*/ 0 h 3770039"/>
              <a:gd name="connsiteX3" fmla="*/ 15358667 w 19418245"/>
              <a:gd name="connsiteY3" fmla="*/ 3770039 h 3770039"/>
              <a:gd name="connsiteX4" fmla="*/ 0 w 19418245"/>
              <a:gd name="connsiteY4" fmla="*/ 3770039 h 3770039"/>
              <a:gd name="connsiteX0" fmla="*/ 264772 w 15358667"/>
              <a:gd name="connsiteY0" fmla="*/ 3760514 h 3770039"/>
              <a:gd name="connsiteX1" fmla="*/ 0 w 15358667"/>
              <a:gd name="connsiteY1" fmla="*/ 0 h 3770039"/>
              <a:gd name="connsiteX2" fmla="*/ 15358667 w 15358667"/>
              <a:gd name="connsiteY2" fmla="*/ 0 h 3770039"/>
              <a:gd name="connsiteX3" fmla="*/ 11299089 w 15358667"/>
              <a:gd name="connsiteY3" fmla="*/ 3770039 h 3770039"/>
              <a:gd name="connsiteX4" fmla="*/ 264772 w 15358667"/>
              <a:gd name="connsiteY4" fmla="*/ 3760514 h 3770039"/>
              <a:gd name="connsiteX0" fmla="*/ 83797 w 15177692"/>
              <a:gd name="connsiteY0" fmla="*/ 3760514 h 3770039"/>
              <a:gd name="connsiteX1" fmla="*/ 0 w 15177692"/>
              <a:gd name="connsiteY1" fmla="*/ 9525 h 3770039"/>
              <a:gd name="connsiteX2" fmla="*/ 15177692 w 15177692"/>
              <a:gd name="connsiteY2" fmla="*/ 0 h 3770039"/>
              <a:gd name="connsiteX3" fmla="*/ 11118114 w 15177692"/>
              <a:gd name="connsiteY3" fmla="*/ 3770039 h 3770039"/>
              <a:gd name="connsiteX4" fmla="*/ 83797 w 15177692"/>
              <a:gd name="connsiteY4" fmla="*/ 3760514 h 3770039"/>
              <a:gd name="connsiteX0" fmla="*/ 0 w 15093895"/>
              <a:gd name="connsiteY0" fmla="*/ 3760514 h 3770039"/>
              <a:gd name="connsiteX1" fmla="*/ 11453 w 15093895"/>
              <a:gd name="connsiteY1" fmla="*/ 9525 h 3770039"/>
              <a:gd name="connsiteX2" fmla="*/ 15093895 w 15093895"/>
              <a:gd name="connsiteY2" fmla="*/ 0 h 3770039"/>
              <a:gd name="connsiteX3" fmla="*/ 11034317 w 15093895"/>
              <a:gd name="connsiteY3" fmla="*/ 3770039 h 3770039"/>
              <a:gd name="connsiteX4" fmla="*/ 0 w 15093895"/>
              <a:gd name="connsiteY4" fmla="*/ 3760514 h 3770039"/>
              <a:gd name="connsiteX0" fmla="*/ 0 w 12709041"/>
              <a:gd name="connsiteY0" fmla="*/ 3760514 h 3770039"/>
              <a:gd name="connsiteX1" fmla="*/ 11453 w 12709041"/>
              <a:gd name="connsiteY1" fmla="*/ 9525 h 3770039"/>
              <a:gd name="connsiteX2" fmla="*/ 12709041 w 12709041"/>
              <a:gd name="connsiteY2" fmla="*/ 0 h 3770039"/>
              <a:gd name="connsiteX3" fmla="*/ 11034317 w 12709041"/>
              <a:gd name="connsiteY3" fmla="*/ 3770039 h 3770039"/>
              <a:gd name="connsiteX4" fmla="*/ 0 w 12709041"/>
              <a:gd name="connsiteY4" fmla="*/ 3760514 h 3770039"/>
              <a:gd name="connsiteX0" fmla="*/ 0 w 12709041"/>
              <a:gd name="connsiteY0" fmla="*/ 3760514 h 3760514"/>
              <a:gd name="connsiteX1" fmla="*/ 11453 w 12709041"/>
              <a:gd name="connsiteY1" fmla="*/ 9525 h 3760514"/>
              <a:gd name="connsiteX2" fmla="*/ 12709041 w 12709041"/>
              <a:gd name="connsiteY2" fmla="*/ 0 h 3760514"/>
              <a:gd name="connsiteX3" fmla="*/ 12677766 w 12709041"/>
              <a:gd name="connsiteY3" fmla="*/ 3732969 h 3760514"/>
              <a:gd name="connsiteX4" fmla="*/ 0 w 12709041"/>
              <a:gd name="connsiteY4" fmla="*/ 3760514 h 3760514"/>
              <a:gd name="connsiteX0" fmla="*/ 0 w 12737283"/>
              <a:gd name="connsiteY0" fmla="*/ 3760514 h 3785938"/>
              <a:gd name="connsiteX1" fmla="*/ 11453 w 12737283"/>
              <a:gd name="connsiteY1" fmla="*/ 9525 h 3785938"/>
              <a:gd name="connsiteX2" fmla="*/ 12709041 w 12737283"/>
              <a:gd name="connsiteY2" fmla="*/ 0 h 3785938"/>
              <a:gd name="connsiteX3" fmla="*/ 12737283 w 12737283"/>
              <a:gd name="connsiteY3" fmla="*/ 3785938 h 3785938"/>
              <a:gd name="connsiteX4" fmla="*/ 0 w 12737283"/>
              <a:gd name="connsiteY4" fmla="*/ 3760514 h 3785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7283" h="3785938">
                <a:moveTo>
                  <a:pt x="0" y="3760514"/>
                </a:moveTo>
                <a:cubicBezTo>
                  <a:pt x="3818" y="2510184"/>
                  <a:pt x="7635" y="1259855"/>
                  <a:pt x="11453" y="9525"/>
                </a:cubicBezTo>
                <a:lnTo>
                  <a:pt x="12709041" y="0"/>
                </a:lnTo>
                <a:lnTo>
                  <a:pt x="12737283" y="3785938"/>
                </a:lnTo>
                <a:lnTo>
                  <a:pt x="0" y="3760514"/>
                </a:lnTo>
                <a:close/>
              </a:path>
            </a:pathLst>
          </a:custGeom>
          <a:gradFill flip="none" rotWithShape="1">
            <a:gsLst>
              <a:gs pos="14000">
                <a:srgbClr val="5791B4">
                  <a:alpha val="36000"/>
                </a:srgbClr>
              </a:gs>
              <a:gs pos="0">
                <a:srgbClr val="8DB3CB">
                  <a:alpha val="0"/>
                </a:srgbClr>
              </a:gs>
              <a:gs pos="64000">
                <a:schemeClr val="accent1"/>
              </a:gs>
              <a:gs pos="99000">
                <a:schemeClr val="accent2"/>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a:extLst>
              <a:ext uri="{FF2B5EF4-FFF2-40B4-BE49-F238E27FC236}">
                <a16:creationId xmlns:a16="http://schemas.microsoft.com/office/drawing/2014/main" id="{F3541538-31A8-4C50-82EF-89CC38436BE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94737" y="905109"/>
            <a:ext cx="5413955" cy="1719275"/>
          </a:xfrm>
          <a:prstGeom prst="rect">
            <a:avLst/>
          </a:prstGeom>
        </p:spPr>
      </p:pic>
      <p:sp>
        <p:nvSpPr>
          <p:cNvPr id="20" name="Parallelogram 19">
            <a:extLst>
              <a:ext uri="{FF2B5EF4-FFF2-40B4-BE49-F238E27FC236}">
                <a16:creationId xmlns:a16="http://schemas.microsoft.com/office/drawing/2014/main" id="{37588B4F-BBE6-4E87-B7FE-F935601B834E}"/>
              </a:ext>
            </a:extLst>
          </p:cNvPr>
          <p:cNvSpPr/>
          <p:nvPr userDrawn="1"/>
        </p:nvSpPr>
        <p:spPr>
          <a:xfrm flipH="1" flipV="1">
            <a:off x="-74288" y="-220879"/>
            <a:ext cx="1817631" cy="1696797"/>
          </a:xfrm>
          <a:custGeom>
            <a:avLst/>
            <a:gdLst>
              <a:gd name="connsiteX0" fmla="*/ 0 w 4279645"/>
              <a:gd name="connsiteY0" fmla="*/ 3861010 h 3861010"/>
              <a:gd name="connsiteX1" fmla="*/ 4157536 w 4279645"/>
              <a:gd name="connsiteY1" fmla="*/ 0 h 3861010"/>
              <a:gd name="connsiteX2" fmla="*/ 4279645 w 4279645"/>
              <a:gd name="connsiteY2" fmla="*/ 0 h 3861010"/>
              <a:gd name="connsiteX3" fmla="*/ 122109 w 4279645"/>
              <a:gd name="connsiteY3" fmla="*/ 3861010 h 3861010"/>
              <a:gd name="connsiteX4" fmla="*/ 0 w 4279645"/>
              <a:gd name="connsiteY4" fmla="*/ 3861010 h 3861010"/>
              <a:gd name="connsiteX0" fmla="*/ 0 w 4279645"/>
              <a:gd name="connsiteY0" fmla="*/ 3861010 h 3861010"/>
              <a:gd name="connsiteX1" fmla="*/ 3414835 w 4279645"/>
              <a:gd name="connsiteY1" fmla="*/ 686798 h 3861010"/>
              <a:gd name="connsiteX2" fmla="*/ 4279645 w 4279645"/>
              <a:gd name="connsiteY2" fmla="*/ 0 h 3861010"/>
              <a:gd name="connsiteX3" fmla="*/ 122109 w 4279645"/>
              <a:gd name="connsiteY3" fmla="*/ 3861010 h 3861010"/>
              <a:gd name="connsiteX4" fmla="*/ 0 w 4279645"/>
              <a:gd name="connsiteY4" fmla="*/ 3861010 h 3861010"/>
              <a:gd name="connsiteX0" fmla="*/ 0 w 3414835"/>
              <a:gd name="connsiteY0" fmla="*/ 3174212 h 3174212"/>
              <a:gd name="connsiteX1" fmla="*/ 3414835 w 3414835"/>
              <a:gd name="connsiteY1" fmla="*/ 0 h 3174212"/>
              <a:gd name="connsiteX2" fmla="*/ 3413161 w 3414835"/>
              <a:gd name="connsiteY2" fmla="*/ 111805 h 3174212"/>
              <a:gd name="connsiteX3" fmla="*/ 122109 w 3414835"/>
              <a:gd name="connsiteY3" fmla="*/ 3174212 h 3174212"/>
              <a:gd name="connsiteX4" fmla="*/ 0 w 3414835"/>
              <a:gd name="connsiteY4" fmla="*/ 3174212 h 3174212"/>
              <a:gd name="connsiteX0" fmla="*/ 1475096 w 3292726"/>
              <a:gd name="connsiteY0" fmla="*/ 1688811 h 3174212"/>
              <a:gd name="connsiteX1" fmla="*/ 3292726 w 3292726"/>
              <a:gd name="connsiteY1" fmla="*/ 0 h 3174212"/>
              <a:gd name="connsiteX2" fmla="*/ 3291052 w 3292726"/>
              <a:gd name="connsiteY2" fmla="*/ 111805 h 3174212"/>
              <a:gd name="connsiteX3" fmla="*/ 0 w 3292726"/>
              <a:gd name="connsiteY3" fmla="*/ 3174212 h 3174212"/>
              <a:gd name="connsiteX4" fmla="*/ 1475096 w 3292726"/>
              <a:gd name="connsiteY4" fmla="*/ 1688811 h 3174212"/>
              <a:gd name="connsiteX0" fmla="*/ 0 w 1817630"/>
              <a:gd name="connsiteY0" fmla="*/ 1688811 h 1696797"/>
              <a:gd name="connsiteX1" fmla="*/ 1817630 w 1817630"/>
              <a:gd name="connsiteY1" fmla="*/ 0 h 1696797"/>
              <a:gd name="connsiteX2" fmla="*/ 1815956 w 1817630"/>
              <a:gd name="connsiteY2" fmla="*/ 111805 h 1696797"/>
              <a:gd name="connsiteX3" fmla="*/ 106138 w 1817630"/>
              <a:gd name="connsiteY3" fmla="*/ 1696797 h 1696797"/>
              <a:gd name="connsiteX4" fmla="*/ 0 w 1817630"/>
              <a:gd name="connsiteY4" fmla="*/ 1688811 h 169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630" h="1696797">
                <a:moveTo>
                  <a:pt x="0" y="1688811"/>
                </a:moveTo>
                <a:lnTo>
                  <a:pt x="1817630" y="0"/>
                </a:lnTo>
                <a:lnTo>
                  <a:pt x="1815956" y="111805"/>
                </a:lnTo>
                <a:lnTo>
                  <a:pt x="106138" y="1696797"/>
                </a:lnTo>
                <a:lnTo>
                  <a:pt x="0" y="16888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3B15938F-17C9-49BC-8BD3-7C0E0CC9BFF6}"/>
              </a:ext>
            </a:extLst>
          </p:cNvPr>
          <p:cNvSpPr/>
          <p:nvPr userDrawn="1"/>
        </p:nvSpPr>
        <p:spPr>
          <a:xfrm rot="2858934">
            <a:off x="-182276" y="-917918"/>
            <a:ext cx="1000983" cy="2081868"/>
          </a:xfrm>
          <a:custGeom>
            <a:avLst/>
            <a:gdLst>
              <a:gd name="connsiteX0" fmla="*/ 0 w 1705232"/>
              <a:gd name="connsiteY0" fmla="*/ 0 h 2635724"/>
              <a:gd name="connsiteX1" fmla="*/ 1705232 w 1705232"/>
              <a:gd name="connsiteY1" fmla="*/ 0 h 2635724"/>
              <a:gd name="connsiteX2" fmla="*/ 1705232 w 1705232"/>
              <a:gd name="connsiteY2" fmla="*/ 2635724 h 2635724"/>
              <a:gd name="connsiteX3" fmla="*/ 0 w 1705232"/>
              <a:gd name="connsiteY3" fmla="*/ 2635724 h 2635724"/>
              <a:gd name="connsiteX4" fmla="*/ 0 w 1705232"/>
              <a:gd name="connsiteY4" fmla="*/ 0 h 2635724"/>
              <a:gd name="connsiteX0" fmla="*/ 641363 w 1705232"/>
              <a:gd name="connsiteY0" fmla="*/ 1827342 h 2635724"/>
              <a:gd name="connsiteX1" fmla="*/ 1705232 w 1705232"/>
              <a:gd name="connsiteY1" fmla="*/ 0 h 2635724"/>
              <a:gd name="connsiteX2" fmla="*/ 1705232 w 1705232"/>
              <a:gd name="connsiteY2" fmla="*/ 2635724 h 2635724"/>
              <a:gd name="connsiteX3" fmla="*/ 0 w 1705232"/>
              <a:gd name="connsiteY3" fmla="*/ 2635724 h 2635724"/>
              <a:gd name="connsiteX4" fmla="*/ 641363 w 1705232"/>
              <a:gd name="connsiteY4" fmla="*/ 1827342 h 2635724"/>
              <a:gd name="connsiteX0" fmla="*/ 713591 w 1705232"/>
              <a:gd name="connsiteY0" fmla="*/ 1250219 h 2635724"/>
              <a:gd name="connsiteX1" fmla="*/ 1705232 w 1705232"/>
              <a:gd name="connsiteY1" fmla="*/ 0 h 2635724"/>
              <a:gd name="connsiteX2" fmla="*/ 1705232 w 1705232"/>
              <a:gd name="connsiteY2" fmla="*/ 2635724 h 2635724"/>
              <a:gd name="connsiteX3" fmla="*/ 0 w 1705232"/>
              <a:gd name="connsiteY3" fmla="*/ 2635724 h 2635724"/>
              <a:gd name="connsiteX4" fmla="*/ 713591 w 1705232"/>
              <a:gd name="connsiteY4" fmla="*/ 1250219 h 2635724"/>
              <a:gd name="connsiteX0" fmla="*/ 713591 w 1705232"/>
              <a:gd name="connsiteY0" fmla="*/ 1086111 h 2471616"/>
              <a:gd name="connsiteX1" fmla="*/ 1701520 w 1705232"/>
              <a:gd name="connsiteY1" fmla="*/ 0 h 2471616"/>
              <a:gd name="connsiteX2" fmla="*/ 1705232 w 1705232"/>
              <a:gd name="connsiteY2" fmla="*/ 2471616 h 2471616"/>
              <a:gd name="connsiteX3" fmla="*/ 0 w 1705232"/>
              <a:gd name="connsiteY3" fmla="*/ 2471616 h 2471616"/>
              <a:gd name="connsiteX4" fmla="*/ 713591 w 1705232"/>
              <a:gd name="connsiteY4" fmla="*/ 1086111 h 2471616"/>
              <a:gd name="connsiteX0" fmla="*/ 0 w 991641"/>
              <a:gd name="connsiteY0" fmla="*/ 1086111 h 2471616"/>
              <a:gd name="connsiteX1" fmla="*/ 987929 w 991641"/>
              <a:gd name="connsiteY1" fmla="*/ 0 h 2471616"/>
              <a:gd name="connsiteX2" fmla="*/ 991641 w 991641"/>
              <a:gd name="connsiteY2" fmla="*/ 2471616 h 2471616"/>
              <a:gd name="connsiteX3" fmla="*/ 23584 w 991641"/>
              <a:gd name="connsiteY3" fmla="*/ 1176888 h 2471616"/>
              <a:gd name="connsiteX4" fmla="*/ 0 w 991641"/>
              <a:gd name="connsiteY4" fmla="*/ 1086111 h 2471616"/>
              <a:gd name="connsiteX0" fmla="*/ 0 w 988223"/>
              <a:gd name="connsiteY0" fmla="*/ 1086111 h 2132637"/>
              <a:gd name="connsiteX1" fmla="*/ 987929 w 988223"/>
              <a:gd name="connsiteY1" fmla="*/ 0 h 2132637"/>
              <a:gd name="connsiteX2" fmla="*/ 987264 w 988223"/>
              <a:gd name="connsiteY2" fmla="*/ 2132637 h 2132637"/>
              <a:gd name="connsiteX3" fmla="*/ 23584 w 988223"/>
              <a:gd name="connsiteY3" fmla="*/ 1176888 h 2132637"/>
              <a:gd name="connsiteX4" fmla="*/ 0 w 988223"/>
              <a:gd name="connsiteY4" fmla="*/ 1086111 h 2132637"/>
              <a:gd name="connsiteX0" fmla="*/ 0 w 988111"/>
              <a:gd name="connsiteY0" fmla="*/ 1086111 h 2081868"/>
              <a:gd name="connsiteX1" fmla="*/ 987929 w 988111"/>
              <a:gd name="connsiteY1" fmla="*/ 0 h 2081868"/>
              <a:gd name="connsiteX2" fmla="*/ 984915 w 988111"/>
              <a:gd name="connsiteY2" fmla="*/ 2081868 h 2081868"/>
              <a:gd name="connsiteX3" fmla="*/ 23584 w 988111"/>
              <a:gd name="connsiteY3" fmla="*/ 1176888 h 2081868"/>
              <a:gd name="connsiteX4" fmla="*/ 0 w 988111"/>
              <a:gd name="connsiteY4" fmla="*/ 1086111 h 2081868"/>
              <a:gd name="connsiteX0" fmla="*/ 12872 w 1000983"/>
              <a:gd name="connsiteY0" fmla="*/ 1086111 h 2081868"/>
              <a:gd name="connsiteX1" fmla="*/ 1000801 w 1000983"/>
              <a:gd name="connsiteY1" fmla="*/ 0 h 2081868"/>
              <a:gd name="connsiteX2" fmla="*/ 997787 w 1000983"/>
              <a:gd name="connsiteY2" fmla="*/ 2081868 h 2081868"/>
              <a:gd name="connsiteX3" fmla="*/ 0 w 1000983"/>
              <a:gd name="connsiteY3" fmla="*/ 1122044 h 2081868"/>
              <a:gd name="connsiteX4" fmla="*/ 12872 w 1000983"/>
              <a:gd name="connsiteY4" fmla="*/ 1086111 h 208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83" h="2081868">
                <a:moveTo>
                  <a:pt x="12872" y="1086111"/>
                </a:moveTo>
                <a:lnTo>
                  <a:pt x="1000801" y="0"/>
                </a:lnTo>
                <a:cubicBezTo>
                  <a:pt x="1002038" y="823872"/>
                  <a:pt x="996550" y="1257996"/>
                  <a:pt x="997787" y="2081868"/>
                </a:cubicBezTo>
                <a:lnTo>
                  <a:pt x="0" y="1122044"/>
                </a:lnTo>
                <a:lnTo>
                  <a:pt x="12872" y="10861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itle 1">
            <a:extLst>
              <a:ext uri="{FF2B5EF4-FFF2-40B4-BE49-F238E27FC236}">
                <a16:creationId xmlns:a16="http://schemas.microsoft.com/office/drawing/2014/main" id="{2D660000-7F17-4B7C-8693-2B8052413894}"/>
              </a:ext>
            </a:extLst>
          </p:cNvPr>
          <p:cNvSpPr>
            <a:spLocks noGrp="1"/>
          </p:cNvSpPr>
          <p:nvPr>
            <p:ph type="title"/>
          </p:nvPr>
        </p:nvSpPr>
        <p:spPr>
          <a:xfrm>
            <a:off x="328619" y="4134154"/>
            <a:ext cx="10515600" cy="1260364"/>
          </a:xfrm>
        </p:spPr>
        <p:txBody>
          <a:bodyPr anchor="b">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420060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anim calcmode="lin" valueType="num">
                                      <p:cBhvr>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anim calcmode="lin" valueType="num">
                      <p:cBhvr>
                        <p:cTn dur="500" fill="hold"/>
                        <p:tgtEl>
                          <p:spTgt spid="10"/>
                        </p:tgtEl>
                        <p:attrNameLst>
                          <p:attrName>ppt_x</p:attrName>
                        </p:attrNameLst>
                      </p:cBhvr>
                      <p:tavLst>
                        <p:tav tm="0">
                          <p:val>
                            <p:strVal val="#ppt_x"/>
                          </p:val>
                        </p:tav>
                        <p:tav tm="100000">
                          <p:val>
                            <p:strVal val="#ppt_x"/>
                          </p:val>
                        </p:tav>
                      </p:tavLst>
                    </p:anim>
                    <p:anim calcmode="lin" valueType="num">
                      <p:cBhvr>
                        <p:cTn dur="500" fill="hold"/>
                        <p:tgtEl>
                          <p:spTgt spid="10"/>
                        </p:tgtEl>
                        <p:attrNameLst>
                          <p:attrName>ppt_y</p:attrName>
                        </p:attrNameLst>
                      </p:cBhvr>
                      <p:tavLst>
                        <p:tav tm="0">
                          <p:val>
                            <p:strVal val="#ppt_y-.1"/>
                          </p:val>
                        </p:tav>
                        <p:tav tm="100000">
                          <p:val>
                            <p:strVal val="#ppt_y"/>
                          </p:val>
                        </p:tav>
                      </p:tavLst>
                    </p:anim>
                  </p:childTnLst>
                </p:cTn>
              </p:par>
            </p:tnLst>
          </p:tmpl>
        </p:tmplLst>
      </p:bldP>
      <p:bldP spid="2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4DD39-9E2C-470A-8296-181D83AEB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0A96F3-C8D8-42EB-9BE0-D252D7D9DDBE}"/>
              </a:ext>
            </a:extLst>
          </p:cNvPr>
          <p:cNvSpPr>
            <a:spLocks noGrp="1"/>
          </p:cNvSpPr>
          <p:nvPr>
            <p:ph sz="half" idx="1"/>
          </p:nvPr>
        </p:nvSpPr>
        <p:spPr>
          <a:xfrm>
            <a:off x="168442" y="1251286"/>
            <a:ext cx="5851359" cy="492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A324AB-A9E5-467E-86EA-A3E897B26F93}"/>
              </a:ext>
            </a:extLst>
          </p:cNvPr>
          <p:cNvSpPr>
            <a:spLocks noGrp="1"/>
          </p:cNvSpPr>
          <p:nvPr>
            <p:ph sz="half" idx="2"/>
          </p:nvPr>
        </p:nvSpPr>
        <p:spPr>
          <a:xfrm>
            <a:off x="6172201" y="1251286"/>
            <a:ext cx="5851359" cy="492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7B9690-61E1-43AB-9726-E146939D5F12}"/>
              </a:ext>
            </a:extLst>
          </p:cNvPr>
          <p:cNvSpPr>
            <a:spLocks noGrp="1"/>
          </p:cNvSpPr>
          <p:nvPr>
            <p:ph type="dt" sz="half" idx="10"/>
          </p:nvPr>
        </p:nvSpPr>
        <p:spPr/>
        <p:txBody>
          <a:bodyPr/>
          <a:lstStyle/>
          <a:p>
            <a:fld id="{9A0C64B9-375D-4043-96C2-FA116831E598}" type="datetime1">
              <a:rPr lang="en-US" smtClean="0"/>
              <a:t>4/11/2023</a:t>
            </a:fld>
            <a:endParaRPr lang="en-US"/>
          </a:p>
        </p:txBody>
      </p:sp>
      <p:sp>
        <p:nvSpPr>
          <p:cNvPr id="6" name="Footer Placeholder 5">
            <a:extLst>
              <a:ext uri="{FF2B5EF4-FFF2-40B4-BE49-F238E27FC236}">
                <a16:creationId xmlns:a16="http://schemas.microsoft.com/office/drawing/2014/main" id="{3DA12E77-0015-4533-9193-362F2C587858}"/>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7" name="Slide Number Placeholder 6">
            <a:extLst>
              <a:ext uri="{FF2B5EF4-FFF2-40B4-BE49-F238E27FC236}">
                <a16:creationId xmlns:a16="http://schemas.microsoft.com/office/drawing/2014/main" id="{F5F55E27-ABE3-468D-8F55-9F4A97BFEE41}"/>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4151115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B48D-E494-4697-85EB-7D5B7608A8AB}"/>
              </a:ext>
            </a:extLst>
          </p:cNvPr>
          <p:cNvSpPr>
            <a:spLocks noGrp="1"/>
          </p:cNvSpPr>
          <p:nvPr>
            <p:ph type="title"/>
          </p:nvPr>
        </p:nvSpPr>
        <p:spPr>
          <a:xfrm>
            <a:off x="168443" y="136527"/>
            <a:ext cx="10984832" cy="958349"/>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F5BB53-6C2B-4EB3-8224-997408B94967}"/>
              </a:ext>
            </a:extLst>
          </p:cNvPr>
          <p:cNvSpPr>
            <a:spLocks noGrp="1"/>
          </p:cNvSpPr>
          <p:nvPr>
            <p:ph type="body" idx="1"/>
          </p:nvPr>
        </p:nvSpPr>
        <p:spPr>
          <a:xfrm>
            <a:off x="168443" y="1272080"/>
            <a:ext cx="58291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C64767-6B8D-4CF2-8C4E-F8689B9D4321}"/>
              </a:ext>
            </a:extLst>
          </p:cNvPr>
          <p:cNvSpPr>
            <a:spLocks noGrp="1"/>
          </p:cNvSpPr>
          <p:nvPr>
            <p:ph sz="half" idx="2"/>
          </p:nvPr>
        </p:nvSpPr>
        <p:spPr>
          <a:xfrm>
            <a:off x="168443" y="2165685"/>
            <a:ext cx="5829133" cy="4023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3C32F8-A53B-4723-9EDE-BAAAD7F47E18}"/>
              </a:ext>
            </a:extLst>
          </p:cNvPr>
          <p:cNvSpPr>
            <a:spLocks noGrp="1"/>
          </p:cNvSpPr>
          <p:nvPr>
            <p:ph type="body" sz="quarter" idx="3"/>
          </p:nvPr>
        </p:nvSpPr>
        <p:spPr>
          <a:xfrm>
            <a:off x="6172200" y="1272080"/>
            <a:ext cx="58714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C6DB61-8D08-4A57-9D68-A7205442865A}"/>
              </a:ext>
            </a:extLst>
          </p:cNvPr>
          <p:cNvSpPr>
            <a:spLocks noGrp="1"/>
          </p:cNvSpPr>
          <p:nvPr>
            <p:ph sz="quarter" idx="4"/>
          </p:nvPr>
        </p:nvSpPr>
        <p:spPr>
          <a:xfrm>
            <a:off x="6172200" y="2165685"/>
            <a:ext cx="5871411" cy="4023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A8FA34-18DF-4022-BAE5-D4180E44F480}"/>
              </a:ext>
            </a:extLst>
          </p:cNvPr>
          <p:cNvSpPr>
            <a:spLocks noGrp="1"/>
          </p:cNvSpPr>
          <p:nvPr>
            <p:ph type="dt" sz="half" idx="10"/>
          </p:nvPr>
        </p:nvSpPr>
        <p:spPr/>
        <p:txBody>
          <a:bodyPr/>
          <a:lstStyle/>
          <a:p>
            <a:fld id="{F9CCC4AF-17D9-481F-BA98-5519E8DD503B}" type="datetime1">
              <a:rPr lang="en-US" smtClean="0"/>
              <a:t>4/11/2023</a:t>
            </a:fld>
            <a:endParaRPr lang="en-US"/>
          </a:p>
        </p:txBody>
      </p:sp>
      <p:sp>
        <p:nvSpPr>
          <p:cNvPr id="8" name="Footer Placeholder 7">
            <a:extLst>
              <a:ext uri="{FF2B5EF4-FFF2-40B4-BE49-F238E27FC236}">
                <a16:creationId xmlns:a16="http://schemas.microsoft.com/office/drawing/2014/main" id="{7610C643-DF1F-4848-A8FE-FDFEB0A11624}"/>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9" name="Slide Number Placeholder 8">
            <a:extLst>
              <a:ext uri="{FF2B5EF4-FFF2-40B4-BE49-F238E27FC236}">
                <a16:creationId xmlns:a16="http://schemas.microsoft.com/office/drawing/2014/main" id="{39B49AB2-4A67-48D6-A8D9-8E882547A50C}"/>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109486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B3EA-D4B0-48F1-921A-61C71C9E76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1E1209-33A1-4BA1-805E-C6B245C47CFF}"/>
              </a:ext>
            </a:extLst>
          </p:cNvPr>
          <p:cNvSpPr>
            <a:spLocks noGrp="1"/>
          </p:cNvSpPr>
          <p:nvPr>
            <p:ph type="dt" sz="half" idx="10"/>
          </p:nvPr>
        </p:nvSpPr>
        <p:spPr/>
        <p:txBody>
          <a:bodyPr/>
          <a:lstStyle/>
          <a:p>
            <a:fld id="{82CB5B53-0160-4413-95D2-F57920CAFE9E}" type="datetime1">
              <a:rPr lang="en-US" smtClean="0"/>
              <a:t>4/11/2023</a:t>
            </a:fld>
            <a:endParaRPr lang="en-US"/>
          </a:p>
        </p:txBody>
      </p:sp>
      <p:sp>
        <p:nvSpPr>
          <p:cNvPr id="4" name="Footer Placeholder 3">
            <a:extLst>
              <a:ext uri="{FF2B5EF4-FFF2-40B4-BE49-F238E27FC236}">
                <a16:creationId xmlns:a16="http://schemas.microsoft.com/office/drawing/2014/main" id="{7F6DA2C7-BD97-431D-858C-CDAE9C791C00}"/>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5" name="Slide Number Placeholder 4">
            <a:extLst>
              <a:ext uri="{FF2B5EF4-FFF2-40B4-BE49-F238E27FC236}">
                <a16:creationId xmlns:a16="http://schemas.microsoft.com/office/drawing/2014/main" id="{6E25F007-FDE5-4F83-A16C-65143358DBC4}"/>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2826038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BFCCBA-84CD-4482-B1EA-5D089859BE88}"/>
              </a:ext>
            </a:extLst>
          </p:cNvPr>
          <p:cNvSpPr>
            <a:spLocks noGrp="1"/>
          </p:cNvSpPr>
          <p:nvPr>
            <p:ph type="dt" sz="half" idx="10"/>
          </p:nvPr>
        </p:nvSpPr>
        <p:spPr>
          <a:xfrm>
            <a:off x="8390046" y="7144627"/>
            <a:ext cx="962527" cy="365125"/>
          </a:xfrm>
        </p:spPr>
        <p:txBody>
          <a:bodyPr/>
          <a:lstStyle/>
          <a:p>
            <a:fld id="{24C564B7-23D9-489A-968B-4FA7EF6A6C2F}" type="datetime1">
              <a:rPr lang="en-US" smtClean="0"/>
              <a:t>4/11/2023</a:t>
            </a:fld>
            <a:endParaRPr lang="en-US"/>
          </a:p>
        </p:txBody>
      </p:sp>
      <p:sp>
        <p:nvSpPr>
          <p:cNvPr id="3" name="Footer Placeholder 2">
            <a:extLst>
              <a:ext uri="{FF2B5EF4-FFF2-40B4-BE49-F238E27FC236}">
                <a16:creationId xmlns:a16="http://schemas.microsoft.com/office/drawing/2014/main" id="{6195DFAA-2EC9-4836-9626-2BD33FCBC805}"/>
              </a:ext>
            </a:extLst>
          </p:cNvPr>
          <p:cNvSpPr>
            <a:spLocks noGrp="1"/>
          </p:cNvSpPr>
          <p:nvPr>
            <p:ph type="ftr" sz="quarter" idx="11"/>
          </p:nvPr>
        </p:nvSpPr>
        <p:spPr>
          <a:xfrm>
            <a:off x="806118" y="7144627"/>
            <a:ext cx="7240028" cy="365125"/>
          </a:xfrm>
        </p:spPr>
        <p:txBody>
          <a:bodyPr/>
          <a:lstStyle/>
          <a:p>
            <a:r>
              <a:rPr lang="en-US"/>
              <a:t>HomeSafe - KBR Proprietary Information. Nothing on this slide is binding on HomeSafe Alliance LLC. The information on this slide is for discussion purposes only. </a:t>
            </a:r>
          </a:p>
        </p:txBody>
      </p:sp>
      <p:sp>
        <p:nvSpPr>
          <p:cNvPr id="4" name="Slide Number Placeholder 3">
            <a:extLst>
              <a:ext uri="{FF2B5EF4-FFF2-40B4-BE49-F238E27FC236}">
                <a16:creationId xmlns:a16="http://schemas.microsoft.com/office/drawing/2014/main" id="{946F240E-6AD0-4C3F-BD85-E174EC323C42}"/>
              </a:ext>
            </a:extLst>
          </p:cNvPr>
          <p:cNvSpPr>
            <a:spLocks noGrp="1"/>
          </p:cNvSpPr>
          <p:nvPr>
            <p:ph type="sldNum" sz="quarter" idx="12"/>
          </p:nvPr>
        </p:nvSpPr>
        <p:spPr>
          <a:xfrm>
            <a:off x="168443" y="7144627"/>
            <a:ext cx="493295" cy="365125"/>
          </a:xfrm>
        </p:spPr>
        <p:txBody>
          <a:bodyPr/>
          <a:lstStyle/>
          <a:p>
            <a:fld id="{8845F5FA-33FC-47C4-9626-8951D053B06E}" type="slidenum">
              <a:rPr lang="en-US" smtClean="0"/>
              <a:t>‹#›</a:t>
            </a:fld>
            <a:endParaRPr lang="en-US"/>
          </a:p>
        </p:txBody>
      </p:sp>
      <p:sp>
        <p:nvSpPr>
          <p:cNvPr id="14" name="Parallelogram 6">
            <a:extLst>
              <a:ext uri="{FF2B5EF4-FFF2-40B4-BE49-F238E27FC236}">
                <a16:creationId xmlns:a16="http://schemas.microsoft.com/office/drawing/2014/main" id="{CFB7C462-BE96-494B-9454-62478EF7DCCC}"/>
              </a:ext>
            </a:extLst>
          </p:cNvPr>
          <p:cNvSpPr/>
          <p:nvPr userDrawn="1"/>
        </p:nvSpPr>
        <p:spPr>
          <a:xfrm flipH="1">
            <a:off x="-762839" y="173155"/>
            <a:ext cx="12124820" cy="105650"/>
          </a:xfrm>
          <a:custGeom>
            <a:avLst/>
            <a:gdLst>
              <a:gd name="connsiteX0" fmla="*/ 0 w 11507864"/>
              <a:gd name="connsiteY0" fmla="*/ 71541 h 71541"/>
              <a:gd name="connsiteX1" fmla="*/ 0 w 11507864"/>
              <a:gd name="connsiteY1" fmla="*/ 0 h 71541"/>
              <a:gd name="connsiteX2" fmla="*/ 11507864 w 11507864"/>
              <a:gd name="connsiteY2" fmla="*/ 0 h 71541"/>
              <a:gd name="connsiteX3" fmla="*/ 11507864 w 11507864"/>
              <a:gd name="connsiteY3" fmla="*/ 71541 h 71541"/>
              <a:gd name="connsiteX4" fmla="*/ 0 w 11507864"/>
              <a:gd name="connsiteY4" fmla="*/ 71541 h 71541"/>
              <a:gd name="connsiteX0" fmla="*/ 59895 w 11567759"/>
              <a:gd name="connsiteY0" fmla="*/ 71541 h 71541"/>
              <a:gd name="connsiteX1" fmla="*/ 0 w 11567759"/>
              <a:gd name="connsiteY1" fmla="*/ 0 h 71541"/>
              <a:gd name="connsiteX2" fmla="*/ 11567759 w 11567759"/>
              <a:gd name="connsiteY2" fmla="*/ 0 h 71541"/>
              <a:gd name="connsiteX3" fmla="*/ 11567759 w 11567759"/>
              <a:gd name="connsiteY3" fmla="*/ 71541 h 71541"/>
              <a:gd name="connsiteX4" fmla="*/ 59895 w 11567759"/>
              <a:gd name="connsiteY4" fmla="*/ 71541 h 71541"/>
              <a:gd name="connsiteX0" fmla="*/ 38123 w 11545987"/>
              <a:gd name="connsiteY0" fmla="*/ 71541 h 71541"/>
              <a:gd name="connsiteX1" fmla="*/ 0 w 11545987"/>
              <a:gd name="connsiteY1" fmla="*/ 0 h 71541"/>
              <a:gd name="connsiteX2" fmla="*/ 11545987 w 11545987"/>
              <a:gd name="connsiteY2" fmla="*/ 0 h 71541"/>
              <a:gd name="connsiteX3" fmla="*/ 11545987 w 11545987"/>
              <a:gd name="connsiteY3" fmla="*/ 71541 h 71541"/>
              <a:gd name="connsiteX4" fmla="*/ 38123 w 11545987"/>
              <a:gd name="connsiteY4" fmla="*/ 71541 h 71541"/>
              <a:gd name="connsiteX0" fmla="*/ 27238 w 11535102"/>
              <a:gd name="connsiteY0" fmla="*/ 71541 h 71541"/>
              <a:gd name="connsiteX1" fmla="*/ 0 w 11535102"/>
              <a:gd name="connsiteY1" fmla="*/ 0 h 71541"/>
              <a:gd name="connsiteX2" fmla="*/ 11535102 w 11535102"/>
              <a:gd name="connsiteY2" fmla="*/ 0 h 71541"/>
              <a:gd name="connsiteX3" fmla="*/ 11535102 w 11535102"/>
              <a:gd name="connsiteY3" fmla="*/ 71541 h 71541"/>
              <a:gd name="connsiteX4" fmla="*/ 27238 w 11535102"/>
              <a:gd name="connsiteY4" fmla="*/ 71541 h 71541"/>
              <a:gd name="connsiteX0" fmla="*/ 27238 w 11535102"/>
              <a:gd name="connsiteY0" fmla="*/ 71541 h 71541"/>
              <a:gd name="connsiteX1" fmla="*/ 0 w 11535102"/>
              <a:gd name="connsiteY1" fmla="*/ 0 h 71541"/>
              <a:gd name="connsiteX2" fmla="*/ 11535102 w 11535102"/>
              <a:gd name="connsiteY2" fmla="*/ 0 h 71541"/>
              <a:gd name="connsiteX3" fmla="*/ 11535102 w 11535102"/>
              <a:gd name="connsiteY3" fmla="*/ 71541 h 71541"/>
              <a:gd name="connsiteX4" fmla="*/ 27238 w 11535102"/>
              <a:gd name="connsiteY4" fmla="*/ 71541 h 71541"/>
              <a:gd name="connsiteX0" fmla="*/ 27238 w 12068540"/>
              <a:gd name="connsiteY0" fmla="*/ 71541 h 71541"/>
              <a:gd name="connsiteX1" fmla="*/ 0 w 12068540"/>
              <a:gd name="connsiteY1" fmla="*/ 0 h 71541"/>
              <a:gd name="connsiteX2" fmla="*/ 11535102 w 12068540"/>
              <a:gd name="connsiteY2" fmla="*/ 0 h 71541"/>
              <a:gd name="connsiteX3" fmla="*/ 12068540 w 12068540"/>
              <a:gd name="connsiteY3" fmla="*/ 71541 h 71541"/>
              <a:gd name="connsiteX4" fmla="*/ 27238 w 12068540"/>
              <a:gd name="connsiteY4" fmla="*/ 71541 h 71541"/>
              <a:gd name="connsiteX0" fmla="*/ 27238 w 12125694"/>
              <a:gd name="connsiteY0" fmla="*/ 78630 h 78630"/>
              <a:gd name="connsiteX1" fmla="*/ 0 w 12125694"/>
              <a:gd name="connsiteY1" fmla="*/ 7089 h 78630"/>
              <a:gd name="connsiteX2" fmla="*/ 12125694 w 12125694"/>
              <a:gd name="connsiteY2" fmla="*/ 0 h 78630"/>
              <a:gd name="connsiteX3" fmla="*/ 12068540 w 12125694"/>
              <a:gd name="connsiteY3" fmla="*/ 78630 h 78630"/>
              <a:gd name="connsiteX4" fmla="*/ 27238 w 12125694"/>
              <a:gd name="connsiteY4" fmla="*/ 78630 h 78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5694" h="78630">
                <a:moveTo>
                  <a:pt x="27238" y="78630"/>
                </a:moveTo>
                <a:lnTo>
                  <a:pt x="0" y="7089"/>
                </a:lnTo>
                <a:lnTo>
                  <a:pt x="12125694" y="0"/>
                </a:lnTo>
                <a:lnTo>
                  <a:pt x="12068540" y="78630"/>
                </a:lnTo>
                <a:lnTo>
                  <a:pt x="27238" y="7863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arallelogram 6">
            <a:extLst>
              <a:ext uri="{FF2B5EF4-FFF2-40B4-BE49-F238E27FC236}">
                <a16:creationId xmlns:a16="http://schemas.microsoft.com/office/drawing/2014/main" id="{4D1E8007-1AA4-4E4D-BAB4-28AE2A1CFC28}"/>
              </a:ext>
            </a:extLst>
          </p:cNvPr>
          <p:cNvSpPr/>
          <p:nvPr userDrawn="1"/>
        </p:nvSpPr>
        <p:spPr>
          <a:xfrm flipH="1">
            <a:off x="11899849" y="173155"/>
            <a:ext cx="12124820" cy="105650"/>
          </a:xfrm>
          <a:custGeom>
            <a:avLst/>
            <a:gdLst>
              <a:gd name="connsiteX0" fmla="*/ 0 w 11507864"/>
              <a:gd name="connsiteY0" fmla="*/ 71541 h 71541"/>
              <a:gd name="connsiteX1" fmla="*/ 0 w 11507864"/>
              <a:gd name="connsiteY1" fmla="*/ 0 h 71541"/>
              <a:gd name="connsiteX2" fmla="*/ 11507864 w 11507864"/>
              <a:gd name="connsiteY2" fmla="*/ 0 h 71541"/>
              <a:gd name="connsiteX3" fmla="*/ 11507864 w 11507864"/>
              <a:gd name="connsiteY3" fmla="*/ 71541 h 71541"/>
              <a:gd name="connsiteX4" fmla="*/ 0 w 11507864"/>
              <a:gd name="connsiteY4" fmla="*/ 71541 h 71541"/>
              <a:gd name="connsiteX0" fmla="*/ 59895 w 11567759"/>
              <a:gd name="connsiteY0" fmla="*/ 71541 h 71541"/>
              <a:gd name="connsiteX1" fmla="*/ 0 w 11567759"/>
              <a:gd name="connsiteY1" fmla="*/ 0 h 71541"/>
              <a:gd name="connsiteX2" fmla="*/ 11567759 w 11567759"/>
              <a:gd name="connsiteY2" fmla="*/ 0 h 71541"/>
              <a:gd name="connsiteX3" fmla="*/ 11567759 w 11567759"/>
              <a:gd name="connsiteY3" fmla="*/ 71541 h 71541"/>
              <a:gd name="connsiteX4" fmla="*/ 59895 w 11567759"/>
              <a:gd name="connsiteY4" fmla="*/ 71541 h 71541"/>
              <a:gd name="connsiteX0" fmla="*/ 38123 w 11545987"/>
              <a:gd name="connsiteY0" fmla="*/ 71541 h 71541"/>
              <a:gd name="connsiteX1" fmla="*/ 0 w 11545987"/>
              <a:gd name="connsiteY1" fmla="*/ 0 h 71541"/>
              <a:gd name="connsiteX2" fmla="*/ 11545987 w 11545987"/>
              <a:gd name="connsiteY2" fmla="*/ 0 h 71541"/>
              <a:gd name="connsiteX3" fmla="*/ 11545987 w 11545987"/>
              <a:gd name="connsiteY3" fmla="*/ 71541 h 71541"/>
              <a:gd name="connsiteX4" fmla="*/ 38123 w 11545987"/>
              <a:gd name="connsiteY4" fmla="*/ 71541 h 71541"/>
              <a:gd name="connsiteX0" fmla="*/ 27238 w 11535102"/>
              <a:gd name="connsiteY0" fmla="*/ 71541 h 71541"/>
              <a:gd name="connsiteX1" fmla="*/ 0 w 11535102"/>
              <a:gd name="connsiteY1" fmla="*/ 0 h 71541"/>
              <a:gd name="connsiteX2" fmla="*/ 11535102 w 11535102"/>
              <a:gd name="connsiteY2" fmla="*/ 0 h 71541"/>
              <a:gd name="connsiteX3" fmla="*/ 11535102 w 11535102"/>
              <a:gd name="connsiteY3" fmla="*/ 71541 h 71541"/>
              <a:gd name="connsiteX4" fmla="*/ 27238 w 11535102"/>
              <a:gd name="connsiteY4" fmla="*/ 71541 h 71541"/>
              <a:gd name="connsiteX0" fmla="*/ 27238 w 11535102"/>
              <a:gd name="connsiteY0" fmla="*/ 71541 h 71541"/>
              <a:gd name="connsiteX1" fmla="*/ 0 w 11535102"/>
              <a:gd name="connsiteY1" fmla="*/ 0 h 71541"/>
              <a:gd name="connsiteX2" fmla="*/ 11535102 w 11535102"/>
              <a:gd name="connsiteY2" fmla="*/ 0 h 71541"/>
              <a:gd name="connsiteX3" fmla="*/ 11535102 w 11535102"/>
              <a:gd name="connsiteY3" fmla="*/ 71541 h 71541"/>
              <a:gd name="connsiteX4" fmla="*/ 27238 w 11535102"/>
              <a:gd name="connsiteY4" fmla="*/ 71541 h 71541"/>
              <a:gd name="connsiteX0" fmla="*/ 27238 w 12068540"/>
              <a:gd name="connsiteY0" fmla="*/ 71541 h 71541"/>
              <a:gd name="connsiteX1" fmla="*/ 0 w 12068540"/>
              <a:gd name="connsiteY1" fmla="*/ 0 h 71541"/>
              <a:gd name="connsiteX2" fmla="*/ 11535102 w 12068540"/>
              <a:gd name="connsiteY2" fmla="*/ 0 h 71541"/>
              <a:gd name="connsiteX3" fmla="*/ 12068540 w 12068540"/>
              <a:gd name="connsiteY3" fmla="*/ 71541 h 71541"/>
              <a:gd name="connsiteX4" fmla="*/ 27238 w 12068540"/>
              <a:gd name="connsiteY4" fmla="*/ 71541 h 71541"/>
              <a:gd name="connsiteX0" fmla="*/ 27238 w 12125694"/>
              <a:gd name="connsiteY0" fmla="*/ 78630 h 78630"/>
              <a:gd name="connsiteX1" fmla="*/ 0 w 12125694"/>
              <a:gd name="connsiteY1" fmla="*/ 7089 h 78630"/>
              <a:gd name="connsiteX2" fmla="*/ 12125694 w 12125694"/>
              <a:gd name="connsiteY2" fmla="*/ 0 h 78630"/>
              <a:gd name="connsiteX3" fmla="*/ 12068540 w 12125694"/>
              <a:gd name="connsiteY3" fmla="*/ 78630 h 78630"/>
              <a:gd name="connsiteX4" fmla="*/ 27238 w 12125694"/>
              <a:gd name="connsiteY4" fmla="*/ 78630 h 78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5694" h="78630">
                <a:moveTo>
                  <a:pt x="27238" y="78630"/>
                </a:moveTo>
                <a:lnTo>
                  <a:pt x="0" y="7089"/>
                </a:lnTo>
                <a:lnTo>
                  <a:pt x="12125694" y="0"/>
                </a:lnTo>
                <a:lnTo>
                  <a:pt x="12068540" y="78630"/>
                </a:lnTo>
                <a:lnTo>
                  <a:pt x="27238" y="7863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descr="A close up of a sign&#10;&#10;Description automatically generated">
            <a:extLst>
              <a:ext uri="{FF2B5EF4-FFF2-40B4-BE49-F238E27FC236}">
                <a16:creationId xmlns:a16="http://schemas.microsoft.com/office/drawing/2014/main" id="{83BF2429-026A-4C9A-8F37-4FF0DB43D2A9}"/>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4428" b="69466"/>
          <a:stretch/>
        </p:blipFill>
        <p:spPr>
          <a:xfrm rot="5400000">
            <a:off x="-1508376" y="3040562"/>
            <a:ext cx="5325815" cy="2309067"/>
          </a:xfrm>
          <a:prstGeom prst="rect">
            <a:avLst/>
          </a:prstGeom>
        </p:spPr>
      </p:pic>
      <p:pic>
        <p:nvPicPr>
          <p:cNvPr id="20" name="Picture 19" descr="A close up of a sign&#10;&#10;Description automatically generated">
            <a:extLst>
              <a:ext uri="{FF2B5EF4-FFF2-40B4-BE49-F238E27FC236}">
                <a16:creationId xmlns:a16="http://schemas.microsoft.com/office/drawing/2014/main" id="{B35DC5E6-FC35-4A58-B18D-8ED2D260BA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1909" y="159730"/>
            <a:ext cx="827715" cy="827715"/>
          </a:xfrm>
          <a:prstGeom prst="rect">
            <a:avLst/>
          </a:prstGeom>
        </p:spPr>
      </p:pic>
    </p:spTree>
    <p:extLst>
      <p:ext uri="{BB962C8B-B14F-4D97-AF65-F5344CB8AC3E}">
        <p14:creationId xmlns:p14="http://schemas.microsoft.com/office/powerpoint/2010/main" val="2627594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DA8D-29D5-48B5-A677-44892CC3F707}"/>
              </a:ext>
            </a:extLst>
          </p:cNvPr>
          <p:cNvSpPr>
            <a:spLocks noGrp="1"/>
          </p:cNvSpPr>
          <p:nvPr>
            <p:ph type="title"/>
          </p:nvPr>
        </p:nvSpPr>
        <p:spPr>
          <a:xfrm>
            <a:off x="168443" y="136527"/>
            <a:ext cx="10996863" cy="946317"/>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573E2D-A17B-47FD-AFD8-14350552B4E6}"/>
              </a:ext>
            </a:extLst>
          </p:cNvPr>
          <p:cNvSpPr>
            <a:spLocks noGrp="1"/>
          </p:cNvSpPr>
          <p:nvPr>
            <p:ph idx="1"/>
          </p:nvPr>
        </p:nvSpPr>
        <p:spPr>
          <a:xfrm>
            <a:off x="4896854" y="1251283"/>
            <a:ext cx="712670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CA16F9-BAF8-4723-BA95-EBB57E0F9FB0}"/>
              </a:ext>
            </a:extLst>
          </p:cNvPr>
          <p:cNvSpPr>
            <a:spLocks noGrp="1"/>
          </p:cNvSpPr>
          <p:nvPr>
            <p:ph type="body" sz="half" idx="2"/>
          </p:nvPr>
        </p:nvSpPr>
        <p:spPr>
          <a:xfrm>
            <a:off x="168443" y="1251283"/>
            <a:ext cx="4603583"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4AB687-C95A-4FFE-852F-8EDAFB813CC2}"/>
              </a:ext>
            </a:extLst>
          </p:cNvPr>
          <p:cNvSpPr>
            <a:spLocks noGrp="1"/>
          </p:cNvSpPr>
          <p:nvPr>
            <p:ph type="dt" sz="half" idx="10"/>
          </p:nvPr>
        </p:nvSpPr>
        <p:spPr/>
        <p:txBody>
          <a:bodyPr/>
          <a:lstStyle/>
          <a:p>
            <a:fld id="{C8B36316-0A1A-4276-8681-F4242B329F4E}" type="datetime1">
              <a:rPr lang="en-US" smtClean="0"/>
              <a:t>4/11/2023</a:t>
            </a:fld>
            <a:endParaRPr lang="en-US"/>
          </a:p>
        </p:txBody>
      </p:sp>
      <p:sp>
        <p:nvSpPr>
          <p:cNvPr id="6" name="Footer Placeholder 5">
            <a:extLst>
              <a:ext uri="{FF2B5EF4-FFF2-40B4-BE49-F238E27FC236}">
                <a16:creationId xmlns:a16="http://schemas.microsoft.com/office/drawing/2014/main" id="{7CFDC504-6F22-4015-94D5-933EA193A3BB}"/>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7" name="Slide Number Placeholder 6">
            <a:extLst>
              <a:ext uri="{FF2B5EF4-FFF2-40B4-BE49-F238E27FC236}">
                <a16:creationId xmlns:a16="http://schemas.microsoft.com/office/drawing/2014/main" id="{D36AF5EF-8671-44E7-918E-0D3CFA609259}"/>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875649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3A280-1331-49CF-B353-E5F9A0E47EC6}"/>
              </a:ext>
            </a:extLst>
          </p:cNvPr>
          <p:cNvSpPr>
            <a:spLocks noGrp="1"/>
          </p:cNvSpPr>
          <p:nvPr>
            <p:ph type="title"/>
          </p:nvPr>
        </p:nvSpPr>
        <p:spPr>
          <a:xfrm>
            <a:off x="168443" y="136526"/>
            <a:ext cx="10972800" cy="982412"/>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4E1603-481B-4D2F-A7B1-52D7D1438264}"/>
              </a:ext>
            </a:extLst>
          </p:cNvPr>
          <p:cNvSpPr>
            <a:spLocks noGrp="1"/>
          </p:cNvSpPr>
          <p:nvPr>
            <p:ph type="pic" idx="1"/>
          </p:nvPr>
        </p:nvSpPr>
        <p:spPr>
          <a:xfrm>
            <a:off x="4908884" y="1263316"/>
            <a:ext cx="711467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545C02-8FE3-4C98-A639-919A001A5DF1}"/>
              </a:ext>
            </a:extLst>
          </p:cNvPr>
          <p:cNvSpPr>
            <a:spLocks noGrp="1"/>
          </p:cNvSpPr>
          <p:nvPr>
            <p:ph type="body" sz="half" idx="2"/>
          </p:nvPr>
        </p:nvSpPr>
        <p:spPr>
          <a:xfrm>
            <a:off x="168443" y="1263316"/>
            <a:ext cx="4603583"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1A2D7F-72C2-48D8-BCDF-E4434BFB863E}"/>
              </a:ext>
            </a:extLst>
          </p:cNvPr>
          <p:cNvSpPr>
            <a:spLocks noGrp="1"/>
          </p:cNvSpPr>
          <p:nvPr>
            <p:ph type="dt" sz="half" idx="10"/>
          </p:nvPr>
        </p:nvSpPr>
        <p:spPr/>
        <p:txBody>
          <a:bodyPr/>
          <a:lstStyle/>
          <a:p>
            <a:fld id="{9D1FD928-EEE5-4BA5-B94B-A31BDC7579A5}" type="datetime1">
              <a:rPr lang="en-US" smtClean="0"/>
              <a:t>4/11/2023</a:t>
            </a:fld>
            <a:endParaRPr lang="en-US"/>
          </a:p>
        </p:txBody>
      </p:sp>
      <p:sp>
        <p:nvSpPr>
          <p:cNvPr id="6" name="Footer Placeholder 5">
            <a:extLst>
              <a:ext uri="{FF2B5EF4-FFF2-40B4-BE49-F238E27FC236}">
                <a16:creationId xmlns:a16="http://schemas.microsoft.com/office/drawing/2014/main" id="{23444155-2801-48ED-A1D2-BE400D7C246D}"/>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7" name="Slide Number Placeholder 6">
            <a:extLst>
              <a:ext uri="{FF2B5EF4-FFF2-40B4-BE49-F238E27FC236}">
                <a16:creationId xmlns:a16="http://schemas.microsoft.com/office/drawing/2014/main" id="{EE336C94-62CD-47AE-996E-AB51B4AB4B1C}"/>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1109427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DCD50-0AB3-4ABA-AC2D-21985DC198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8D757C-2FB8-4EA5-BB62-C6EA2151EB4F}"/>
              </a:ext>
            </a:extLst>
          </p:cNvPr>
          <p:cNvSpPr>
            <a:spLocks noGrp="1"/>
          </p:cNvSpPr>
          <p:nvPr>
            <p:ph type="body" orient="vert" idx="1"/>
          </p:nvPr>
        </p:nvSpPr>
        <p:spPr>
          <a:xfrm rot="16200000">
            <a:off x="3633742" y="-2250277"/>
            <a:ext cx="4924525" cy="118551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D2C0BD-9CF0-4EA0-A9D5-BB83E8657674}"/>
              </a:ext>
            </a:extLst>
          </p:cNvPr>
          <p:cNvSpPr>
            <a:spLocks noGrp="1"/>
          </p:cNvSpPr>
          <p:nvPr>
            <p:ph type="dt" sz="half" idx="10"/>
          </p:nvPr>
        </p:nvSpPr>
        <p:spPr/>
        <p:txBody>
          <a:bodyPr/>
          <a:lstStyle/>
          <a:p>
            <a:fld id="{1ADCFFBF-3B87-4D11-8B71-C78625C051C1}" type="datetime1">
              <a:rPr lang="en-US" smtClean="0"/>
              <a:t>4/11/2023</a:t>
            </a:fld>
            <a:endParaRPr lang="en-US"/>
          </a:p>
        </p:txBody>
      </p:sp>
      <p:sp>
        <p:nvSpPr>
          <p:cNvPr id="5" name="Footer Placeholder 4">
            <a:extLst>
              <a:ext uri="{FF2B5EF4-FFF2-40B4-BE49-F238E27FC236}">
                <a16:creationId xmlns:a16="http://schemas.microsoft.com/office/drawing/2014/main" id="{CDE718A7-C45B-4066-990E-9B9D4F0BF9ED}"/>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6" name="Slide Number Placeholder 5">
            <a:extLst>
              <a:ext uri="{FF2B5EF4-FFF2-40B4-BE49-F238E27FC236}">
                <a16:creationId xmlns:a16="http://schemas.microsoft.com/office/drawing/2014/main" id="{5584017C-2392-46AE-894B-5FB2EA5667A8}"/>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3681685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004E00-D95C-4319-A1FC-B0EF2830B137}"/>
              </a:ext>
            </a:extLst>
          </p:cNvPr>
          <p:cNvSpPr/>
          <p:nvPr userDrawn="1"/>
        </p:nvSpPr>
        <p:spPr>
          <a:xfrm rot="5400000">
            <a:off x="8191144" y="2857145"/>
            <a:ext cx="6858000" cy="1143713"/>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a:p>
        </p:txBody>
      </p:sp>
      <p:sp>
        <p:nvSpPr>
          <p:cNvPr id="10" name="Parallelogram 9">
            <a:extLst>
              <a:ext uri="{FF2B5EF4-FFF2-40B4-BE49-F238E27FC236}">
                <a16:creationId xmlns:a16="http://schemas.microsoft.com/office/drawing/2014/main" id="{1BE71766-D2F9-41C4-B7D3-DCD20B6B3FAB}"/>
              </a:ext>
            </a:extLst>
          </p:cNvPr>
          <p:cNvSpPr/>
          <p:nvPr userDrawn="1"/>
        </p:nvSpPr>
        <p:spPr>
          <a:xfrm rot="5400000" flipH="1">
            <a:off x="7593061" y="3455225"/>
            <a:ext cx="6972617" cy="62163"/>
          </a:xfrm>
          <a:prstGeom prst="parallelogram">
            <a:avLst>
              <a:gd name="adj" fmla="val 0"/>
            </a:avLst>
          </a:pr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a:extLst>
              <a:ext uri="{FF2B5EF4-FFF2-40B4-BE49-F238E27FC236}">
                <a16:creationId xmlns:a16="http://schemas.microsoft.com/office/drawing/2014/main" id="{3FBD3122-B03C-43E8-8732-745FDD273856}"/>
              </a:ext>
            </a:extLst>
          </p:cNvPr>
          <p:cNvSpPr>
            <a:spLocks noGrp="1"/>
          </p:cNvSpPr>
          <p:nvPr>
            <p:ph type="title" orient="vert"/>
          </p:nvPr>
        </p:nvSpPr>
        <p:spPr>
          <a:xfrm>
            <a:off x="11057020" y="156757"/>
            <a:ext cx="1010653" cy="57167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F391C-92B7-4F3A-A3AB-2F7AC80A9271}"/>
              </a:ext>
            </a:extLst>
          </p:cNvPr>
          <p:cNvSpPr>
            <a:spLocks noGrp="1"/>
          </p:cNvSpPr>
          <p:nvPr>
            <p:ph type="body" orient="vert" idx="1"/>
          </p:nvPr>
        </p:nvSpPr>
        <p:spPr>
          <a:xfrm>
            <a:off x="695453" y="156755"/>
            <a:ext cx="10217191" cy="65444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BFDD5-2B90-42D2-9702-C2788E97B91A}"/>
              </a:ext>
            </a:extLst>
          </p:cNvPr>
          <p:cNvSpPr>
            <a:spLocks noGrp="1"/>
          </p:cNvSpPr>
          <p:nvPr>
            <p:ph type="dt" sz="half" idx="10"/>
          </p:nvPr>
        </p:nvSpPr>
        <p:spPr>
          <a:xfrm>
            <a:off x="8390046" y="7296878"/>
            <a:ext cx="962527" cy="365125"/>
          </a:xfrm>
        </p:spPr>
        <p:txBody>
          <a:bodyPr/>
          <a:lstStyle/>
          <a:p>
            <a:fld id="{3390A0E9-73A3-46C1-AF8A-0B01A2CD789D}" type="datetime1">
              <a:rPr lang="en-US" smtClean="0"/>
              <a:t>4/11/2023</a:t>
            </a:fld>
            <a:endParaRPr lang="en-US"/>
          </a:p>
        </p:txBody>
      </p:sp>
      <p:sp>
        <p:nvSpPr>
          <p:cNvPr id="5" name="Footer Placeholder 4">
            <a:extLst>
              <a:ext uri="{FF2B5EF4-FFF2-40B4-BE49-F238E27FC236}">
                <a16:creationId xmlns:a16="http://schemas.microsoft.com/office/drawing/2014/main" id="{7A4F4A1A-B57A-4C22-87AA-1B7152A01431}"/>
              </a:ext>
            </a:extLst>
          </p:cNvPr>
          <p:cNvSpPr>
            <a:spLocks noGrp="1"/>
          </p:cNvSpPr>
          <p:nvPr>
            <p:ph type="ftr" sz="quarter" idx="11"/>
          </p:nvPr>
        </p:nvSpPr>
        <p:spPr>
          <a:xfrm>
            <a:off x="806118" y="7296878"/>
            <a:ext cx="7240028" cy="365125"/>
          </a:xfrm>
        </p:spPr>
        <p:txBody>
          <a:bodyPr/>
          <a:lstStyle/>
          <a:p>
            <a:r>
              <a:rPr lang="en-US"/>
              <a:t>HomeSafe - KBR Proprietary Information. Nothing on this slide is binding on HomeSafe Alliance LLC. The information on this slide is for discussion purposes only. </a:t>
            </a:r>
          </a:p>
        </p:txBody>
      </p:sp>
      <p:sp>
        <p:nvSpPr>
          <p:cNvPr id="6" name="Slide Number Placeholder 5">
            <a:extLst>
              <a:ext uri="{FF2B5EF4-FFF2-40B4-BE49-F238E27FC236}">
                <a16:creationId xmlns:a16="http://schemas.microsoft.com/office/drawing/2014/main" id="{B9CC3413-9B4C-4F8F-B4C0-803DC7A40300}"/>
              </a:ext>
            </a:extLst>
          </p:cNvPr>
          <p:cNvSpPr>
            <a:spLocks noGrp="1"/>
          </p:cNvSpPr>
          <p:nvPr>
            <p:ph type="sldNum" sz="quarter" idx="12"/>
          </p:nvPr>
        </p:nvSpPr>
        <p:spPr>
          <a:xfrm>
            <a:off x="168443" y="7296878"/>
            <a:ext cx="493295" cy="365125"/>
          </a:xfrm>
        </p:spPr>
        <p:txBody>
          <a:bodyPr/>
          <a:lstStyle/>
          <a:p>
            <a:fld id="{8845F5FA-33FC-47C4-9626-8951D053B06E}" type="slidenum">
              <a:rPr lang="en-US" smtClean="0"/>
              <a:t>‹#›</a:t>
            </a:fld>
            <a:endParaRPr lang="en-US"/>
          </a:p>
        </p:txBody>
      </p:sp>
      <p:sp>
        <p:nvSpPr>
          <p:cNvPr id="8" name="Parallelogram 7">
            <a:extLst>
              <a:ext uri="{FF2B5EF4-FFF2-40B4-BE49-F238E27FC236}">
                <a16:creationId xmlns:a16="http://schemas.microsoft.com/office/drawing/2014/main" id="{49D40A55-BDCC-4679-9CFF-561EF045F7CE}"/>
              </a:ext>
            </a:extLst>
          </p:cNvPr>
          <p:cNvSpPr/>
          <p:nvPr userDrawn="1"/>
        </p:nvSpPr>
        <p:spPr>
          <a:xfrm rot="5400000">
            <a:off x="-261509" y="6464892"/>
            <a:ext cx="1009650" cy="590551"/>
          </a:xfrm>
          <a:custGeom>
            <a:avLst/>
            <a:gdLst>
              <a:gd name="connsiteX0" fmla="*/ 0 w 3714750"/>
              <a:gd name="connsiteY0" fmla="*/ 590550 h 590550"/>
              <a:gd name="connsiteX1" fmla="*/ 635904 w 3714750"/>
              <a:gd name="connsiteY1" fmla="*/ 0 h 590550"/>
              <a:gd name="connsiteX2" fmla="*/ 3714750 w 3714750"/>
              <a:gd name="connsiteY2" fmla="*/ 0 h 590550"/>
              <a:gd name="connsiteX3" fmla="*/ 3078846 w 3714750"/>
              <a:gd name="connsiteY3" fmla="*/ 590550 h 590550"/>
              <a:gd name="connsiteX4" fmla="*/ 0 w 3714750"/>
              <a:gd name="connsiteY4" fmla="*/ 590550 h 590550"/>
              <a:gd name="connsiteX0" fmla="*/ 0 w 3078846"/>
              <a:gd name="connsiteY0" fmla="*/ 590550 h 590550"/>
              <a:gd name="connsiteX1" fmla="*/ 635904 w 3078846"/>
              <a:gd name="connsiteY1" fmla="*/ 0 h 590550"/>
              <a:gd name="connsiteX2" fmla="*/ 1009650 w 3078846"/>
              <a:gd name="connsiteY2" fmla="*/ 0 h 590550"/>
              <a:gd name="connsiteX3" fmla="*/ 3078846 w 3078846"/>
              <a:gd name="connsiteY3" fmla="*/ 590550 h 590550"/>
              <a:gd name="connsiteX4" fmla="*/ 0 w 3078846"/>
              <a:gd name="connsiteY4" fmla="*/ 590550 h 590550"/>
              <a:gd name="connsiteX0" fmla="*/ 0 w 1009650"/>
              <a:gd name="connsiteY0" fmla="*/ 590550 h 590550"/>
              <a:gd name="connsiteX1" fmla="*/ 635904 w 1009650"/>
              <a:gd name="connsiteY1" fmla="*/ 0 h 590550"/>
              <a:gd name="connsiteX2" fmla="*/ 1009650 w 1009650"/>
              <a:gd name="connsiteY2" fmla="*/ 0 h 590550"/>
              <a:gd name="connsiteX3" fmla="*/ 964296 w 1009650"/>
              <a:gd name="connsiteY3" fmla="*/ 590550 h 590550"/>
              <a:gd name="connsiteX4" fmla="*/ 0 w 1009650"/>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0" h="590550">
                <a:moveTo>
                  <a:pt x="0" y="590550"/>
                </a:moveTo>
                <a:lnTo>
                  <a:pt x="635904" y="0"/>
                </a:lnTo>
                <a:lnTo>
                  <a:pt x="1009650" y="0"/>
                </a:lnTo>
                <a:lnTo>
                  <a:pt x="964296" y="590550"/>
                </a:ln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arallelogram 8">
            <a:extLst>
              <a:ext uri="{FF2B5EF4-FFF2-40B4-BE49-F238E27FC236}">
                <a16:creationId xmlns:a16="http://schemas.microsoft.com/office/drawing/2014/main" id="{35874EE4-B5D8-4400-8F5E-63A3BD422F53}"/>
              </a:ext>
            </a:extLst>
          </p:cNvPr>
          <p:cNvSpPr/>
          <p:nvPr userDrawn="1"/>
        </p:nvSpPr>
        <p:spPr>
          <a:xfrm rot="5400000" flipH="1">
            <a:off x="-2111477" y="1975736"/>
            <a:ext cx="4813504" cy="590551"/>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4811233 w 10204654"/>
              <a:gd name="connsiteY2" fmla="*/ 19050 h 590550"/>
              <a:gd name="connsiteX3" fmla="*/ 10204654 w 10204654"/>
              <a:gd name="connsiteY3" fmla="*/ 590550 h 590550"/>
              <a:gd name="connsiteX4" fmla="*/ 0 w 10204654"/>
              <a:gd name="connsiteY4" fmla="*/ 590550 h 590550"/>
              <a:gd name="connsiteX0" fmla="*/ 0 w 4813504"/>
              <a:gd name="connsiteY0" fmla="*/ 590550 h 590550"/>
              <a:gd name="connsiteX1" fmla="*/ 635904 w 4813504"/>
              <a:gd name="connsiteY1" fmla="*/ 0 h 590550"/>
              <a:gd name="connsiteX2" fmla="*/ 4811233 w 4813504"/>
              <a:gd name="connsiteY2" fmla="*/ 19050 h 590550"/>
              <a:gd name="connsiteX3" fmla="*/ 4813504 w 4813504"/>
              <a:gd name="connsiteY3" fmla="*/ 590550 h 590550"/>
              <a:gd name="connsiteX4" fmla="*/ 0 w 481350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504" h="590550">
                <a:moveTo>
                  <a:pt x="0" y="590550"/>
                </a:moveTo>
                <a:lnTo>
                  <a:pt x="635904" y="0"/>
                </a:lnTo>
                <a:lnTo>
                  <a:pt x="4811233" y="19050"/>
                </a:lnTo>
                <a:lnTo>
                  <a:pt x="4813504" y="590550"/>
                </a:ln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descr="A close up of a sign&#10;&#10;Description automatically generated">
            <a:extLst>
              <a:ext uri="{FF2B5EF4-FFF2-40B4-BE49-F238E27FC236}">
                <a16:creationId xmlns:a16="http://schemas.microsoft.com/office/drawing/2014/main" id="{645B6275-5D62-4F8A-A113-31C7F02FE6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1221909" y="5912720"/>
            <a:ext cx="827715" cy="827715"/>
          </a:xfrm>
          <a:prstGeom prst="rect">
            <a:avLst/>
          </a:prstGeom>
        </p:spPr>
      </p:pic>
      <p:sp>
        <p:nvSpPr>
          <p:cNvPr id="12" name="Parallelogram 11">
            <a:extLst>
              <a:ext uri="{FF2B5EF4-FFF2-40B4-BE49-F238E27FC236}">
                <a16:creationId xmlns:a16="http://schemas.microsoft.com/office/drawing/2014/main" id="{10616601-B896-4A7F-B834-35F0A594A71F}"/>
              </a:ext>
            </a:extLst>
          </p:cNvPr>
          <p:cNvSpPr/>
          <p:nvPr userDrawn="1"/>
        </p:nvSpPr>
        <p:spPr>
          <a:xfrm rot="5400000">
            <a:off x="-116571" y="6161952"/>
            <a:ext cx="1763840" cy="1591301"/>
          </a:xfrm>
          <a:prstGeom prst="parallelogram">
            <a:avLst>
              <a:gd name="adj" fmla="val 107680"/>
            </a:avLst>
          </a:pr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EE23BA88-AD18-4396-BA90-89D5453720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483719" y="5135756"/>
            <a:ext cx="1725053" cy="547815"/>
          </a:xfrm>
          <a:prstGeom prst="rect">
            <a:avLst/>
          </a:prstGeom>
        </p:spPr>
      </p:pic>
    </p:spTree>
    <p:extLst>
      <p:ext uri="{BB962C8B-B14F-4D97-AF65-F5344CB8AC3E}">
        <p14:creationId xmlns:p14="http://schemas.microsoft.com/office/powerpoint/2010/main" val="161457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8" name="Picture 17" descr="A picture containing snow, fish, water, blue&#10;&#10;Description automatically generated">
            <a:extLst>
              <a:ext uri="{FF2B5EF4-FFF2-40B4-BE49-F238E27FC236}">
                <a16:creationId xmlns:a16="http://schemas.microsoft.com/office/drawing/2014/main" id="{E7EB8130-35C1-483A-BCEF-AD4E624693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288356"/>
            <a:ext cx="12214844" cy="3876269"/>
          </a:xfrm>
          <a:prstGeom prst="rect">
            <a:avLst/>
          </a:prstGeom>
        </p:spPr>
      </p:pic>
      <p:sp>
        <p:nvSpPr>
          <p:cNvPr id="11" name="Rectangle 10">
            <a:extLst>
              <a:ext uri="{FF2B5EF4-FFF2-40B4-BE49-F238E27FC236}">
                <a16:creationId xmlns:a16="http://schemas.microsoft.com/office/drawing/2014/main" id="{FB3C8FE8-2A2B-416C-B35B-BFE1CB4C29D8}"/>
              </a:ext>
            </a:extLst>
          </p:cNvPr>
          <p:cNvSpPr/>
          <p:nvPr userDrawn="1"/>
        </p:nvSpPr>
        <p:spPr>
          <a:xfrm>
            <a:off x="0" y="4402182"/>
            <a:ext cx="12192000" cy="2467392"/>
          </a:xfrm>
          <a:prstGeom prst="rect">
            <a:avLst/>
          </a:prstGeom>
          <a:gradFill>
            <a:gsLst>
              <a:gs pos="0">
                <a:schemeClr val="accent5">
                  <a:satMod val="103000"/>
                  <a:lumMod val="102000"/>
                  <a:tint val="94000"/>
                  <a:alpha val="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60131F26-0FF6-4721-AF16-5C6FEC453092}"/>
              </a:ext>
            </a:extLst>
          </p:cNvPr>
          <p:cNvPicPr>
            <a:picLocks noChangeAspect="1"/>
          </p:cNvPicPr>
          <p:nvPr userDrawn="1"/>
        </p:nvPicPr>
        <p:blipFill rotWithShape="1">
          <a:blip r:embed="rId3">
            <a:alphaModFix amt="5000"/>
            <a:extLst>
              <a:ext uri="{28A0092B-C50C-407E-A947-70E740481C1C}">
                <a14:useLocalDpi xmlns:a14="http://schemas.microsoft.com/office/drawing/2010/main" val="0"/>
              </a:ext>
            </a:extLst>
          </a:blip>
          <a:srcRect/>
          <a:stretch/>
        </p:blipFill>
        <p:spPr>
          <a:xfrm>
            <a:off x="7008725" y="4324533"/>
            <a:ext cx="5183275" cy="2533466"/>
          </a:xfrm>
          <a:prstGeom prst="rect">
            <a:avLst/>
          </a:prstGeom>
        </p:spPr>
      </p:pic>
      <p:sp>
        <p:nvSpPr>
          <p:cNvPr id="2" name="Title 1">
            <a:extLst>
              <a:ext uri="{FF2B5EF4-FFF2-40B4-BE49-F238E27FC236}">
                <a16:creationId xmlns:a16="http://schemas.microsoft.com/office/drawing/2014/main" id="{C18121FF-B04E-4655-979B-787D2FF14B50}"/>
              </a:ext>
            </a:extLst>
          </p:cNvPr>
          <p:cNvSpPr>
            <a:spLocks noGrp="1"/>
          </p:cNvSpPr>
          <p:nvPr>
            <p:ph type="ctrTitle"/>
          </p:nvPr>
        </p:nvSpPr>
        <p:spPr>
          <a:xfrm>
            <a:off x="328619" y="3679989"/>
            <a:ext cx="9144000" cy="1664181"/>
          </a:xfrm>
        </p:spPr>
        <p:txBody>
          <a:bodyPr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40637C05-E578-4E23-99AB-8C11349D2A1C}"/>
              </a:ext>
            </a:extLst>
          </p:cNvPr>
          <p:cNvSpPr>
            <a:spLocks noGrp="1"/>
          </p:cNvSpPr>
          <p:nvPr>
            <p:ph type="subTitle" idx="1"/>
          </p:nvPr>
        </p:nvSpPr>
        <p:spPr>
          <a:xfrm>
            <a:off x="328619" y="5436246"/>
            <a:ext cx="9144000" cy="67899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9" name="Rectangle 38">
            <a:extLst>
              <a:ext uri="{FF2B5EF4-FFF2-40B4-BE49-F238E27FC236}">
                <a16:creationId xmlns:a16="http://schemas.microsoft.com/office/drawing/2014/main" id="{FDE86D30-79BA-4B3D-B350-BF7E1B7EB37A}"/>
              </a:ext>
            </a:extLst>
          </p:cNvPr>
          <p:cNvSpPr/>
          <p:nvPr userDrawn="1"/>
        </p:nvSpPr>
        <p:spPr>
          <a:xfrm>
            <a:off x="16103" y="-276874"/>
            <a:ext cx="12214844" cy="3876269"/>
          </a:xfrm>
          <a:prstGeom prst="rect">
            <a:avLst/>
          </a:prstGeom>
          <a:solidFill>
            <a:srgbClr val="003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73762E-82CC-4B2C-B47C-F974542DE54E}"/>
              </a:ext>
            </a:extLst>
          </p:cNvPr>
          <p:cNvSpPr/>
          <p:nvPr userDrawn="1"/>
        </p:nvSpPr>
        <p:spPr>
          <a:xfrm>
            <a:off x="16103" y="-276874"/>
            <a:ext cx="12214844" cy="3876269"/>
          </a:xfrm>
          <a:prstGeom prst="rect">
            <a:avLst/>
          </a:prstGeom>
          <a:gradFill flip="none" rotWithShape="1">
            <a:gsLst>
              <a:gs pos="17000">
                <a:schemeClr val="accent1">
                  <a:alpha val="0"/>
                </a:schemeClr>
              </a:gs>
              <a:gs pos="100000">
                <a:schemeClr val="accent1">
                  <a:alpha val="4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C7A9D70A-C374-4588-B5ED-7B0F6DD98E7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925938" y="915917"/>
            <a:ext cx="2340123" cy="1982755"/>
          </a:xfrm>
          <a:prstGeom prst="rect">
            <a:avLst/>
          </a:prstGeom>
        </p:spPr>
      </p:pic>
      <p:pic>
        <p:nvPicPr>
          <p:cNvPr id="35" name="Picture 34">
            <a:extLst>
              <a:ext uri="{FF2B5EF4-FFF2-40B4-BE49-F238E27FC236}">
                <a16:creationId xmlns:a16="http://schemas.microsoft.com/office/drawing/2014/main" id="{853308CA-558F-4CA2-B68B-908A815638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533624" y="1331863"/>
            <a:ext cx="1124752" cy="1266611"/>
          </a:xfrm>
          <a:prstGeom prst="rect">
            <a:avLst/>
          </a:prstGeom>
        </p:spPr>
      </p:pic>
      <p:pic>
        <p:nvPicPr>
          <p:cNvPr id="36" name="Picture 35">
            <a:extLst>
              <a:ext uri="{FF2B5EF4-FFF2-40B4-BE49-F238E27FC236}">
                <a16:creationId xmlns:a16="http://schemas.microsoft.com/office/drawing/2014/main" id="{56908B6E-61B9-470A-A147-CFD59D63EDCD}"/>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132715" y="1654229"/>
            <a:ext cx="7926568" cy="1015427"/>
          </a:xfrm>
          <a:prstGeom prst="rect">
            <a:avLst/>
          </a:prstGeom>
        </p:spPr>
      </p:pic>
      <p:pic>
        <p:nvPicPr>
          <p:cNvPr id="37" name="Picture 36">
            <a:extLst>
              <a:ext uri="{FF2B5EF4-FFF2-40B4-BE49-F238E27FC236}">
                <a16:creationId xmlns:a16="http://schemas.microsoft.com/office/drawing/2014/main" id="{F0DFDC1E-32B3-4192-B33C-076AF26C745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652445" y="1974890"/>
            <a:ext cx="6887108" cy="374104"/>
          </a:xfrm>
          <a:prstGeom prst="rect">
            <a:avLst/>
          </a:prstGeom>
        </p:spPr>
      </p:pic>
      <p:pic>
        <p:nvPicPr>
          <p:cNvPr id="38" name="Picture 37">
            <a:extLst>
              <a:ext uri="{FF2B5EF4-FFF2-40B4-BE49-F238E27FC236}">
                <a16:creationId xmlns:a16="http://schemas.microsoft.com/office/drawing/2014/main" id="{D0AD164B-AFE0-4FA7-BB2F-57299ADD98F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5477653" y="403187"/>
            <a:ext cx="1236695" cy="555812"/>
          </a:xfrm>
          <a:prstGeom prst="rect">
            <a:avLst/>
          </a:prstGeom>
        </p:spPr>
      </p:pic>
    </p:spTree>
    <p:extLst>
      <p:ext uri="{BB962C8B-B14F-4D97-AF65-F5344CB8AC3E}">
        <p14:creationId xmlns:p14="http://schemas.microsoft.com/office/powerpoint/2010/main" val="175030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500"/>
                                        <p:tgtEl>
                                          <p:spTgt spid="39"/>
                                        </p:tgtEl>
                                      </p:cBhvr>
                                    </p:animEffect>
                                    <p:anim calcmode="lin" valueType="num">
                                      <p:cBhvr>
                                        <p:cTn id="7" dur="500"/>
                                        <p:tgtEl>
                                          <p:spTgt spid="39"/>
                                        </p:tgtEl>
                                        <p:attrNameLst>
                                          <p:attrName>ppt_x</p:attrName>
                                        </p:attrNameLst>
                                      </p:cBhvr>
                                      <p:tavLst>
                                        <p:tav tm="0">
                                          <p:val>
                                            <p:strVal val="ppt_x"/>
                                          </p:val>
                                        </p:tav>
                                        <p:tav tm="100000">
                                          <p:val>
                                            <p:strVal val="ppt_x"/>
                                          </p:val>
                                        </p:tav>
                                      </p:tavLst>
                                    </p:anim>
                                    <p:anim calcmode="lin" valueType="num">
                                      <p:cBhvr>
                                        <p:cTn id="8" dur="500"/>
                                        <p:tgtEl>
                                          <p:spTgt spid="39"/>
                                        </p:tgtEl>
                                        <p:attrNameLst>
                                          <p:attrName>ppt_y</p:attrName>
                                        </p:attrNameLst>
                                      </p:cBhvr>
                                      <p:tavLst>
                                        <p:tav tm="0">
                                          <p:val>
                                            <p:strVal val="ppt_y"/>
                                          </p:val>
                                        </p:tav>
                                        <p:tav tm="100000">
                                          <p:val>
                                            <p:strVal val="ppt_y-.1"/>
                                          </p:val>
                                        </p:tav>
                                      </p:tavLst>
                                    </p:anim>
                                    <p:set>
                                      <p:cBhvr>
                                        <p:cTn id="9" dur="1" fill="hold">
                                          <p:stCondLst>
                                            <p:cond delay="499"/>
                                          </p:stCondLst>
                                        </p:cTn>
                                        <p:tgtEl>
                                          <p:spTgt spid="39"/>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250" fill="hold"/>
                                        <p:tgtEl>
                                          <p:spTgt spid="35"/>
                                        </p:tgtEl>
                                        <p:attrNameLst>
                                          <p:attrName>ppt_w</p:attrName>
                                        </p:attrNameLst>
                                      </p:cBhvr>
                                      <p:tavLst>
                                        <p:tav tm="0">
                                          <p:val>
                                            <p:fltVal val="0"/>
                                          </p:val>
                                        </p:tav>
                                        <p:tav tm="100000">
                                          <p:val>
                                            <p:strVal val="#ppt_w"/>
                                          </p:val>
                                        </p:tav>
                                      </p:tavLst>
                                    </p:anim>
                                    <p:anim calcmode="lin" valueType="num">
                                      <p:cBhvr>
                                        <p:cTn id="14" dur="250" fill="hold"/>
                                        <p:tgtEl>
                                          <p:spTgt spid="35"/>
                                        </p:tgtEl>
                                        <p:attrNameLst>
                                          <p:attrName>ppt_h</p:attrName>
                                        </p:attrNameLst>
                                      </p:cBhvr>
                                      <p:tavLst>
                                        <p:tav tm="0">
                                          <p:val>
                                            <p:fltVal val="0"/>
                                          </p:val>
                                        </p:tav>
                                        <p:tav tm="100000">
                                          <p:val>
                                            <p:strVal val="#ppt_h"/>
                                          </p:val>
                                        </p:tav>
                                      </p:tavLst>
                                    </p:anim>
                                    <p:animEffect transition="in" filter="fade">
                                      <p:cBhvr>
                                        <p:cTn id="15" dur="25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fltVal val="0"/>
                                          </p:val>
                                        </p:tav>
                                        <p:tav tm="100000">
                                          <p:val>
                                            <p:strVal val="#ppt_w"/>
                                          </p:val>
                                        </p:tav>
                                      </p:tavLst>
                                    </p:anim>
                                    <p:anim calcmode="lin" valueType="num">
                                      <p:cBhvr>
                                        <p:cTn id="19" dur="500" fill="hold"/>
                                        <p:tgtEl>
                                          <p:spTgt spid="34"/>
                                        </p:tgtEl>
                                        <p:attrNameLst>
                                          <p:attrName>ppt_h</p:attrName>
                                        </p:attrNameLst>
                                      </p:cBhvr>
                                      <p:tavLst>
                                        <p:tav tm="0">
                                          <p:val>
                                            <p:fltVal val="0"/>
                                          </p:val>
                                        </p:tav>
                                        <p:tav tm="100000">
                                          <p:val>
                                            <p:strVal val="#ppt_h"/>
                                          </p:val>
                                        </p:tav>
                                      </p:tavLst>
                                    </p:anim>
                                    <p:animEffect transition="in" filter="fade">
                                      <p:cBhvr>
                                        <p:cTn id="20" dur="500"/>
                                        <p:tgtEl>
                                          <p:spTgt spid="34"/>
                                        </p:tgtEl>
                                      </p:cBhvr>
                                    </p:animEffect>
                                  </p:childTnLst>
                                </p:cTn>
                              </p:par>
                              <p:par>
                                <p:cTn id="21" presetID="10" presetClass="entr" presetSubtype="0" fill="hold" nodeType="withEffect">
                                  <p:stCondLst>
                                    <p:cond delay="25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childTnLst>
                                </p:cTn>
                              </p:par>
                              <p:par>
                                <p:cTn id="24" presetID="16" presetClass="entr" presetSubtype="37" fill="hold" nodeType="withEffect">
                                  <p:stCondLst>
                                    <p:cond delay="350"/>
                                  </p:stCondLst>
                                  <p:childTnLst>
                                    <p:set>
                                      <p:cBhvr>
                                        <p:cTn id="25" dur="1" fill="hold">
                                          <p:stCondLst>
                                            <p:cond delay="0"/>
                                          </p:stCondLst>
                                        </p:cTn>
                                        <p:tgtEl>
                                          <p:spTgt spid="36"/>
                                        </p:tgtEl>
                                        <p:attrNameLst>
                                          <p:attrName>style.visibility</p:attrName>
                                        </p:attrNameLst>
                                      </p:cBhvr>
                                      <p:to>
                                        <p:strVal val="visible"/>
                                      </p:to>
                                    </p:set>
                                    <p:animEffect transition="in" filter="barn(outVertical)">
                                      <p:cBhvr>
                                        <p:cTn id="26" dur="750"/>
                                        <p:tgtEl>
                                          <p:spTgt spid="36"/>
                                        </p:tgtEl>
                                      </p:cBhvr>
                                    </p:animEffect>
                                  </p:childTnLst>
                                </p:cTn>
                              </p:par>
                              <p:par>
                                <p:cTn id="27" presetID="16" presetClass="entr" presetSubtype="37" fill="hold" nodeType="withEffect">
                                  <p:stCondLst>
                                    <p:cond delay="500"/>
                                  </p:stCondLst>
                                  <p:childTnLst>
                                    <p:set>
                                      <p:cBhvr>
                                        <p:cTn id="28" dur="1" fill="hold">
                                          <p:stCondLst>
                                            <p:cond delay="0"/>
                                          </p:stCondLst>
                                        </p:cTn>
                                        <p:tgtEl>
                                          <p:spTgt spid="37"/>
                                        </p:tgtEl>
                                        <p:attrNameLst>
                                          <p:attrName>style.visibility</p:attrName>
                                        </p:attrNameLst>
                                      </p:cBhvr>
                                      <p:to>
                                        <p:strVal val="visible"/>
                                      </p:to>
                                    </p:set>
                                    <p:animEffect transition="in" filter="barn(outVertical)">
                                      <p:cBhvr>
                                        <p:cTn id="29"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267A-C887-4D8F-9EDC-782EF16A41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187D61-2229-45DB-8320-BC08143C59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F8C974-E6E7-45A9-8037-6023366CFE9B}"/>
              </a:ext>
            </a:extLst>
          </p:cNvPr>
          <p:cNvSpPr>
            <a:spLocks noGrp="1"/>
          </p:cNvSpPr>
          <p:nvPr>
            <p:ph type="dt" sz="half" idx="10"/>
          </p:nvPr>
        </p:nvSpPr>
        <p:spPr/>
        <p:txBody>
          <a:bodyPr/>
          <a:lstStyle/>
          <a:p>
            <a:fld id="{50E5F6B3-8925-479F-8BDF-29FFEF4746B8}" type="datetime1">
              <a:rPr lang="en-US" smtClean="0"/>
              <a:t>4/11/2023</a:t>
            </a:fld>
            <a:endParaRPr lang="en-US"/>
          </a:p>
        </p:txBody>
      </p:sp>
      <p:sp>
        <p:nvSpPr>
          <p:cNvPr id="5" name="Footer Placeholder 4">
            <a:extLst>
              <a:ext uri="{FF2B5EF4-FFF2-40B4-BE49-F238E27FC236}">
                <a16:creationId xmlns:a16="http://schemas.microsoft.com/office/drawing/2014/main" id="{3B67A79E-839C-427C-BE70-EF504A2BFF5B}"/>
              </a:ext>
            </a:extLst>
          </p:cNvPr>
          <p:cNvSpPr>
            <a:spLocks noGrp="1"/>
          </p:cNvSpPr>
          <p:nvPr>
            <p:ph type="ftr" sz="quarter" idx="11"/>
          </p:nvPr>
        </p:nvSpPr>
        <p:spPr/>
        <p:txBody>
          <a:bodyPr/>
          <a:lstStyle/>
          <a:p>
            <a:r>
              <a:rPr lang="en-US" b="1" i="1"/>
              <a:t>HomeSafe - KBR Proprietary Information. Nothing on this slide is binding on HomeSafe Alliance LLC. The information on this slide is for discussion purposes only. </a:t>
            </a:r>
            <a:endParaRPr lang="en-US"/>
          </a:p>
        </p:txBody>
      </p:sp>
      <p:sp>
        <p:nvSpPr>
          <p:cNvPr id="6" name="Slide Number Placeholder 5">
            <a:extLst>
              <a:ext uri="{FF2B5EF4-FFF2-40B4-BE49-F238E27FC236}">
                <a16:creationId xmlns:a16="http://schemas.microsoft.com/office/drawing/2014/main" id="{835368F8-285D-4517-B318-84AE89B92B24}"/>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2448280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r End Slide - Option 2">
    <p:spTree>
      <p:nvGrpSpPr>
        <p:cNvPr id="1" name=""/>
        <p:cNvGrpSpPr/>
        <p:nvPr/>
      </p:nvGrpSpPr>
      <p:grpSpPr>
        <a:xfrm>
          <a:off x="0" y="0"/>
          <a:ext cx="0" cy="0"/>
          <a:chOff x="0" y="0"/>
          <a:chExt cx="0" cy="0"/>
        </a:xfrm>
      </p:grpSpPr>
      <p:pic>
        <p:nvPicPr>
          <p:cNvPr id="18" name="Picture 17" descr="A picture containing snow, fish, water, blue&#10;&#10;Description automatically generated">
            <a:extLst>
              <a:ext uri="{FF2B5EF4-FFF2-40B4-BE49-F238E27FC236}">
                <a16:creationId xmlns:a16="http://schemas.microsoft.com/office/drawing/2014/main" id="{E7EB8130-35C1-483A-BCEF-AD4E624693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4"/>
          <a:stretch/>
        </p:blipFill>
        <p:spPr>
          <a:xfrm>
            <a:off x="0" y="0"/>
            <a:ext cx="12214844" cy="6958939"/>
          </a:xfrm>
          <a:prstGeom prst="rect">
            <a:avLst/>
          </a:prstGeom>
        </p:spPr>
      </p:pic>
      <p:sp>
        <p:nvSpPr>
          <p:cNvPr id="9" name="Rectangle 8">
            <a:extLst>
              <a:ext uri="{FF2B5EF4-FFF2-40B4-BE49-F238E27FC236}">
                <a16:creationId xmlns:a16="http://schemas.microsoft.com/office/drawing/2014/main" id="{4D73762E-82CC-4B2C-B47C-F974542DE54E}"/>
              </a:ext>
            </a:extLst>
          </p:cNvPr>
          <p:cNvSpPr/>
          <p:nvPr userDrawn="1"/>
        </p:nvSpPr>
        <p:spPr>
          <a:xfrm rot="10800000">
            <a:off x="-11423" y="-4"/>
            <a:ext cx="12214844" cy="6958939"/>
          </a:xfrm>
          <a:prstGeom prst="rect">
            <a:avLst/>
          </a:prstGeom>
          <a:gradFill flip="none" rotWithShape="1">
            <a:gsLst>
              <a:gs pos="17000">
                <a:schemeClr val="accent1">
                  <a:alpha val="0"/>
                </a:schemeClr>
              </a:gs>
              <a:gs pos="100000">
                <a:schemeClr val="accent1">
                  <a:alpha val="4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0637C05-E578-4E23-99AB-8C11349D2A1C}"/>
              </a:ext>
            </a:extLst>
          </p:cNvPr>
          <p:cNvSpPr>
            <a:spLocks noGrp="1"/>
          </p:cNvSpPr>
          <p:nvPr>
            <p:ph type="subTitle" idx="1" hasCustomPrompt="1"/>
          </p:nvPr>
        </p:nvSpPr>
        <p:spPr>
          <a:xfrm>
            <a:off x="0" y="5064339"/>
            <a:ext cx="12214844" cy="678991"/>
          </a:xfrm>
          <a:effectLst>
            <a:outerShdw blurRad="50800" dist="50800" dir="5400000" algn="t" rotWithShape="0">
              <a:schemeClr val="tx2">
                <a:alpha val="46000"/>
              </a:schemeClr>
            </a:outerShdw>
          </a:effectLst>
        </p:spPr>
        <p:txBody>
          <a:bodyPr>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1" i="1"/>
              <a:t>Delivering an Exceptional Moving Experience</a:t>
            </a:r>
            <a:endParaRPr lang="en-US"/>
          </a:p>
        </p:txBody>
      </p:sp>
      <p:pic>
        <p:nvPicPr>
          <p:cNvPr id="29" name="Picture 28">
            <a:extLst>
              <a:ext uri="{FF2B5EF4-FFF2-40B4-BE49-F238E27FC236}">
                <a16:creationId xmlns:a16="http://schemas.microsoft.com/office/drawing/2014/main" id="{FB623AE0-A94D-4782-8C5F-606255DAE60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25938" y="2141473"/>
            <a:ext cx="2340123" cy="1982755"/>
          </a:xfrm>
          <a:prstGeom prst="rect">
            <a:avLst/>
          </a:prstGeom>
          <a:effectLst>
            <a:innerShdw blurRad="63500" dist="38100" dir="16200000">
              <a:prstClr val="black">
                <a:alpha val="28000"/>
              </a:prstClr>
            </a:innerShdw>
          </a:effectLst>
        </p:spPr>
      </p:pic>
      <p:pic>
        <p:nvPicPr>
          <p:cNvPr id="30" name="Picture 29">
            <a:extLst>
              <a:ext uri="{FF2B5EF4-FFF2-40B4-BE49-F238E27FC236}">
                <a16:creationId xmlns:a16="http://schemas.microsoft.com/office/drawing/2014/main" id="{AE93E124-2D7D-4799-B23E-F0FA6EAA78B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533624" y="2557419"/>
            <a:ext cx="1124752" cy="1266611"/>
          </a:xfrm>
          <a:prstGeom prst="rect">
            <a:avLst/>
          </a:prstGeom>
          <a:effectLst>
            <a:innerShdw blurRad="63500" dist="38100" dir="16200000">
              <a:prstClr val="black">
                <a:alpha val="28000"/>
              </a:prstClr>
            </a:innerShdw>
          </a:effectLst>
        </p:spPr>
      </p:pic>
      <p:pic>
        <p:nvPicPr>
          <p:cNvPr id="31" name="Picture 30">
            <a:extLst>
              <a:ext uri="{FF2B5EF4-FFF2-40B4-BE49-F238E27FC236}">
                <a16:creationId xmlns:a16="http://schemas.microsoft.com/office/drawing/2014/main" id="{ED40FBFD-8F80-4006-97C1-86DCC89F5B0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32715" y="2879785"/>
            <a:ext cx="7926568" cy="1015427"/>
          </a:xfrm>
          <a:prstGeom prst="rect">
            <a:avLst/>
          </a:prstGeom>
          <a:effectLst>
            <a:innerShdw blurRad="63500" dist="38100" dir="16200000">
              <a:prstClr val="black">
                <a:alpha val="28000"/>
              </a:prstClr>
            </a:innerShdw>
          </a:effectLst>
        </p:spPr>
      </p:pic>
      <p:pic>
        <p:nvPicPr>
          <p:cNvPr id="32" name="Picture 31">
            <a:extLst>
              <a:ext uri="{FF2B5EF4-FFF2-40B4-BE49-F238E27FC236}">
                <a16:creationId xmlns:a16="http://schemas.microsoft.com/office/drawing/2014/main" id="{5E9998B4-FECC-415C-BC02-87B31F99DC9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652445" y="3200446"/>
            <a:ext cx="6887108" cy="374104"/>
          </a:xfrm>
          <a:prstGeom prst="rect">
            <a:avLst/>
          </a:prstGeom>
          <a:effectLst>
            <a:innerShdw blurRad="63500" dist="38100" dir="16200000">
              <a:prstClr val="black">
                <a:alpha val="29000"/>
              </a:prstClr>
            </a:innerShdw>
          </a:effectLst>
        </p:spPr>
      </p:pic>
      <p:pic>
        <p:nvPicPr>
          <p:cNvPr id="33" name="Picture 32">
            <a:extLst>
              <a:ext uri="{FF2B5EF4-FFF2-40B4-BE49-F238E27FC236}">
                <a16:creationId xmlns:a16="http://schemas.microsoft.com/office/drawing/2014/main" id="{87AFE656-20E3-4C1A-9D53-1F11336AE6D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5477653" y="1628743"/>
            <a:ext cx="1236695" cy="555812"/>
          </a:xfrm>
          <a:prstGeom prst="rect">
            <a:avLst/>
          </a:prstGeom>
          <a:effectLst>
            <a:innerShdw blurRad="63500" dist="38100" dir="16200000">
              <a:prstClr val="black">
                <a:alpha val="29000"/>
              </a:prstClr>
            </a:innerShdw>
          </a:effectLst>
        </p:spPr>
      </p:pic>
    </p:spTree>
    <p:extLst>
      <p:ext uri="{BB962C8B-B14F-4D97-AF65-F5344CB8AC3E}">
        <p14:creationId xmlns:p14="http://schemas.microsoft.com/office/powerpoint/2010/main" val="376436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250" fill="hold"/>
                                        <p:tgtEl>
                                          <p:spTgt spid="30"/>
                                        </p:tgtEl>
                                        <p:attrNameLst>
                                          <p:attrName>ppt_w</p:attrName>
                                        </p:attrNameLst>
                                      </p:cBhvr>
                                      <p:tavLst>
                                        <p:tav tm="0">
                                          <p:val>
                                            <p:fltVal val="0"/>
                                          </p:val>
                                        </p:tav>
                                        <p:tav tm="100000">
                                          <p:val>
                                            <p:strVal val="#ppt_w"/>
                                          </p:val>
                                        </p:tav>
                                      </p:tavLst>
                                    </p:anim>
                                    <p:anim calcmode="lin" valueType="num">
                                      <p:cBhvr>
                                        <p:cTn id="8" dur="250" fill="hold"/>
                                        <p:tgtEl>
                                          <p:spTgt spid="30"/>
                                        </p:tgtEl>
                                        <p:attrNameLst>
                                          <p:attrName>ppt_h</p:attrName>
                                        </p:attrNameLst>
                                      </p:cBhvr>
                                      <p:tavLst>
                                        <p:tav tm="0">
                                          <p:val>
                                            <p:fltVal val="0"/>
                                          </p:val>
                                        </p:tav>
                                        <p:tav tm="100000">
                                          <p:val>
                                            <p:strVal val="#ppt_h"/>
                                          </p:val>
                                        </p:tav>
                                      </p:tavLst>
                                    </p:anim>
                                    <p:animEffect transition="in" filter="fade">
                                      <p:cBhvr>
                                        <p:cTn id="9" dur="25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10" presetClass="entr" presetSubtype="0" fill="hold" nodeType="withEffect">
                                  <p:stCondLst>
                                    <p:cond delay="25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750"/>
                                        <p:tgtEl>
                                          <p:spTgt spid="33"/>
                                        </p:tgtEl>
                                      </p:cBhvr>
                                    </p:animEffect>
                                  </p:childTnLst>
                                </p:cTn>
                              </p:par>
                              <p:par>
                                <p:cTn id="18" presetID="16" presetClass="entr" presetSubtype="37" fill="hold" nodeType="withEffect">
                                  <p:stCondLst>
                                    <p:cond delay="35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750"/>
                                        <p:tgtEl>
                                          <p:spTgt spid="31"/>
                                        </p:tgtEl>
                                      </p:cBhvr>
                                    </p:animEffect>
                                  </p:childTnLst>
                                </p:cTn>
                              </p:par>
                              <p:par>
                                <p:cTn id="21" presetID="16" presetClass="entr" presetSubtype="37" fill="hold" nodeType="withEffect">
                                  <p:stCondLst>
                                    <p:cond delay="500"/>
                                  </p:stCondLst>
                                  <p:childTnLst>
                                    <p:set>
                                      <p:cBhvr>
                                        <p:cTn id="22" dur="1" fill="hold">
                                          <p:stCondLst>
                                            <p:cond delay="0"/>
                                          </p:stCondLst>
                                        </p:cTn>
                                        <p:tgtEl>
                                          <p:spTgt spid="32"/>
                                        </p:tgtEl>
                                        <p:attrNameLst>
                                          <p:attrName>style.visibility</p:attrName>
                                        </p:attrNameLst>
                                      </p:cBhvr>
                                      <p:to>
                                        <p:strVal val="visible"/>
                                      </p:to>
                                    </p:set>
                                    <p:animEffect transition="in" filter="barn(outVertical)">
                                      <p:cBhvr>
                                        <p:cTn id="23"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267A-C887-4D8F-9EDC-782EF16A41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187D61-2229-45DB-8320-BC08143C59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F8C974-E6E7-45A9-8037-6023366CFE9B}"/>
              </a:ext>
            </a:extLst>
          </p:cNvPr>
          <p:cNvSpPr>
            <a:spLocks noGrp="1"/>
          </p:cNvSpPr>
          <p:nvPr>
            <p:ph type="dt" sz="half" idx="10"/>
          </p:nvPr>
        </p:nvSpPr>
        <p:spPr/>
        <p:txBody>
          <a:bodyPr/>
          <a:lstStyle/>
          <a:p>
            <a:fld id="{B9C0EB1C-06BA-41AA-B7D0-C3AD6D7C0D2D}" type="datetime1">
              <a:rPr lang="en-US" smtClean="0"/>
              <a:t>4/11/2023</a:t>
            </a:fld>
            <a:endParaRPr lang="en-US"/>
          </a:p>
        </p:txBody>
      </p:sp>
      <p:sp>
        <p:nvSpPr>
          <p:cNvPr id="5" name="Footer Placeholder 4">
            <a:extLst>
              <a:ext uri="{FF2B5EF4-FFF2-40B4-BE49-F238E27FC236}">
                <a16:creationId xmlns:a16="http://schemas.microsoft.com/office/drawing/2014/main" id="{3B67A79E-839C-427C-BE70-EF504A2BFF5B}"/>
              </a:ext>
            </a:extLst>
          </p:cNvPr>
          <p:cNvSpPr>
            <a:spLocks noGrp="1"/>
          </p:cNvSpPr>
          <p:nvPr>
            <p:ph type="ftr" sz="quarter" idx="11"/>
          </p:nvPr>
        </p:nvSpPr>
        <p:spPr/>
        <p:txBody>
          <a:bodyPr/>
          <a:lstStyle/>
          <a:p>
            <a:r>
              <a:rPr lang="en-US" b="1" i="1"/>
              <a:t>HomeSafe - KBR Proprietary Information. Nothing on this slide is binding on HomeSafe Alliance LLC. The information on this slide is for discussion purposes only. </a:t>
            </a:r>
            <a:endParaRPr lang="en-US"/>
          </a:p>
        </p:txBody>
      </p:sp>
      <p:sp>
        <p:nvSpPr>
          <p:cNvPr id="6" name="Slide Number Placeholder 5">
            <a:extLst>
              <a:ext uri="{FF2B5EF4-FFF2-40B4-BE49-F238E27FC236}">
                <a16:creationId xmlns:a16="http://schemas.microsoft.com/office/drawing/2014/main" id="{835368F8-285D-4517-B318-84AE89B92B24}"/>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889124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89D198-062B-4E73-8737-251E45E49662}"/>
              </a:ext>
            </a:extLst>
          </p:cNvPr>
          <p:cNvSpPr/>
          <p:nvPr userDrawn="1"/>
        </p:nvSpPr>
        <p:spPr>
          <a:xfrm>
            <a:off x="0" y="4390607"/>
            <a:ext cx="12192000" cy="2467392"/>
          </a:xfrm>
          <a:prstGeom prst="rect">
            <a:avLst/>
          </a:prstGeom>
          <a:gradFill>
            <a:gsLst>
              <a:gs pos="0">
                <a:schemeClr val="accent5">
                  <a:satMod val="103000"/>
                  <a:lumMod val="102000"/>
                  <a:tint val="94000"/>
                  <a:alpha val="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C08BEF1-AF29-4B1D-8497-97D4D0295FD3}"/>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a:stretch/>
        </p:blipFill>
        <p:spPr>
          <a:xfrm>
            <a:off x="7020300" y="4324535"/>
            <a:ext cx="5183275" cy="2533466"/>
          </a:xfrm>
          <a:prstGeom prst="rect">
            <a:avLst/>
          </a:prstGeom>
        </p:spPr>
      </p:pic>
      <p:sp>
        <p:nvSpPr>
          <p:cNvPr id="26" name="Parallelogram 9">
            <a:extLst>
              <a:ext uri="{FF2B5EF4-FFF2-40B4-BE49-F238E27FC236}">
                <a16:creationId xmlns:a16="http://schemas.microsoft.com/office/drawing/2014/main" id="{3743ABC7-98F1-4C81-B68A-A97092B9BF1B}"/>
              </a:ext>
            </a:extLst>
          </p:cNvPr>
          <p:cNvSpPr/>
          <p:nvPr userDrawn="1"/>
        </p:nvSpPr>
        <p:spPr>
          <a:xfrm flipH="1">
            <a:off x="-303060" y="6521972"/>
            <a:ext cx="10204654"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10197092 w 10204654"/>
              <a:gd name="connsiteY2" fmla="*/ 13547 h 590550"/>
              <a:gd name="connsiteX3" fmla="*/ 10204654 w 10204654"/>
              <a:gd name="connsiteY3" fmla="*/ 590550 h 590550"/>
              <a:gd name="connsiteX4" fmla="*/ 0 w 1020465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4654" h="590550">
                <a:moveTo>
                  <a:pt x="0" y="590550"/>
                </a:moveTo>
                <a:lnTo>
                  <a:pt x="635904" y="0"/>
                </a:lnTo>
                <a:lnTo>
                  <a:pt x="10197092" y="13547"/>
                </a:lnTo>
                <a:cubicBezTo>
                  <a:pt x="10199613" y="205881"/>
                  <a:pt x="10202133" y="398216"/>
                  <a:pt x="10204654" y="590550"/>
                </a:cubicBez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6F9E21F-51C2-4969-9980-1418D9F344A0}"/>
              </a:ext>
            </a:extLst>
          </p:cNvPr>
          <p:cNvPicPr>
            <a:picLocks noChangeAspect="1"/>
          </p:cNvPicPr>
          <p:nvPr userDrawn="1"/>
        </p:nvPicPr>
        <p:blipFill>
          <a:blip r:embed="rId3">
            <a:extLst>
              <a:ext uri="{28A0092B-C50C-407E-A947-70E740481C1C}">
                <a14:useLocalDpi xmlns:a14="http://schemas.microsoft.com/office/drawing/2010/main" val="0"/>
              </a:ext>
            </a:extLst>
          </a:blip>
          <a:srcRect t="2950" b="2950"/>
          <a:stretch/>
        </p:blipFill>
        <p:spPr>
          <a:xfrm>
            <a:off x="5779849" y="-78801"/>
            <a:ext cx="6412152" cy="4022584"/>
          </a:xfrm>
          <a:prstGeom prst="rect">
            <a:avLst/>
          </a:prstGeom>
        </p:spPr>
      </p:pic>
      <p:sp>
        <p:nvSpPr>
          <p:cNvPr id="10" name="Subtitle 2">
            <a:extLst>
              <a:ext uri="{FF2B5EF4-FFF2-40B4-BE49-F238E27FC236}">
                <a16:creationId xmlns:a16="http://schemas.microsoft.com/office/drawing/2014/main" id="{E7119677-30E8-4FE0-883A-E21ECF807B3C}"/>
              </a:ext>
            </a:extLst>
          </p:cNvPr>
          <p:cNvSpPr>
            <a:spLocks noGrp="1"/>
          </p:cNvSpPr>
          <p:nvPr>
            <p:ph type="subTitle" idx="13"/>
          </p:nvPr>
        </p:nvSpPr>
        <p:spPr>
          <a:xfrm>
            <a:off x="328619" y="5473317"/>
            <a:ext cx="10515600" cy="67899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Parallelogram 7">
            <a:extLst>
              <a:ext uri="{FF2B5EF4-FFF2-40B4-BE49-F238E27FC236}">
                <a16:creationId xmlns:a16="http://schemas.microsoft.com/office/drawing/2014/main" id="{10A1F7FD-428B-4469-8D85-40FA0C6EEEB8}"/>
              </a:ext>
            </a:extLst>
          </p:cNvPr>
          <p:cNvSpPr/>
          <p:nvPr userDrawn="1"/>
        </p:nvSpPr>
        <p:spPr>
          <a:xfrm flipH="1" flipV="1">
            <a:off x="-74288" y="-87807"/>
            <a:ext cx="12203575" cy="4022584"/>
          </a:xfrm>
          <a:custGeom>
            <a:avLst/>
            <a:gdLst>
              <a:gd name="connsiteX0" fmla="*/ 0 w 19418245"/>
              <a:gd name="connsiteY0" fmla="*/ 3770039 h 3770039"/>
              <a:gd name="connsiteX1" fmla="*/ 4059578 w 19418245"/>
              <a:gd name="connsiteY1" fmla="*/ 0 h 3770039"/>
              <a:gd name="connsiteX2" fmla="*/ 19418245 w 19418245"/>
              <a:gd name="connsiteY2" fmla="*/ 0 h 3770039"/>
              <a:gd name="connsiteX3" fmla="*/ 15358667 w 19418245"/>
              <a:gd name="connsiteY3" fmla="*/ 3770039 h 3770039"/>
              <a:gd name="connsiteX4" fmla="*/ 0 w 19418245"/>
              <a:gd name="connsiteY4" fmla="*/ 3770039 h 3770039"/>
              <a:gd name="connsiteX0" fmla="*/ 264772 w 15358667"/>
              <a:gd name="connsiteY0" fmla="*/ 3760514 h 3770039"/>
              <a:gd name="connsiteX1" fmla="*/ 0 w 15358667"/>
              <a:gd name="connsiteY1" fmla="*/ 0 h 3770039"/>
              <a:gd name="connsiteX2" fmla="*/ 15358667 w 15358667"/>
              <a:gd name="connsiteY2" fmla="*/ 0 h 3770039"/>
              <a:gd name="connsiteX3" fmla="*/ 11299089 w 15358667"/>
              <a:gd name="connsiteY3" fmla="*/ 3770039 h 3770039"/>
              <a:gd name="connsiteX4" fmla="*/ 264772 w 15358667"/>
              <a:gd name="connsiteY4" fmla="*/ 3760514 h 3770039"/>
              <a:gd name="connsiteX0" fmla="*/ 83797 w 15177692"/>
              <a:gd name="connsiteY0" fmla="*/ 3760514 h 3770039"/>
              <a:gd name="connsiteX1" fmla="*/ 0 w 15177692"/>
              <a:gd name="connsiteY1" fmla="*/ 9525 h 3770039"/>
              <a:gd name="connsiteX2" fmla="*/ 15177692 w 15177692"/>
              <a:gd name="connsiteY2" fmla="*/ 0 h 3770039"/>
              <a:gd name="connsiteX3" fmla="*/ 11118114 w 15177692"/>
              <a:gd name="connsiteY3" fmla="*/ 3770039 h 3770039"/>
              <a:gd name="connsiteX4" fmla="*/ 83797 w 15177692"/>
              <a:gd name="connsiteY4" fmla="*/ 3760514 h 3770039"/>
              <a:gd name="connsiteX0" fmla="*/ 0 w 15093895"/>
              <a:gd name="connsiteY0" fmla="*/ 3760514 h 3770039"/>
              <a:gd name="connsiteX1" fmla="*/ 11453 w 15093895"/>
              <a:gd name="connsiteY1" fmla="*/ 9525 h 3770039"/>
              <a:gd name="connsiteX2" fmla="*/ 15093895 w 15093895"/>
              <a:gd name="connsiteY2" fmla="*/ 0 h 3770039"/>
              <a:gd name="connsiteX3" fmla="*/ 11034317 w 15093895"/>
              <a:gd name="connsiteY3" fmla="*/ 3770039 h 3770039"/>
              <a:gd name="connsiteX4" fmla="*/ 0 w 15093895"/>
              <a:gd name="connsiteY4" fmla="*/ 3760514 h 3770039"/>
              <a:gd name="connsiteX0" fmla="*/ 0 w 12709041"/>
              <a:gd name="connsiteY0" fmla="*/ 3760514 h 3770039"/>
              <a:gd name="connsiteX1" fmla="*/ 11453 w 12709041"/>
              <a:gd name="connsiteY1" fmla="*/ 9525 h 3770039"/>
              <a:gd name="connsiteX2" fmla="*/ 12709041 w 12709041"/>
              <a:gd name="connsiteY2" fmla="*/ 0 h 3770039"/>
              <a:gd name="connsiteX3" fmla="*/ 11034317 w 12709041"/>
              <a:gd name="connsiteY3" fmla="*/ 3770039 h 3770039"/>
              <a:gd name="connsiteX4" fmla="*/ 0 w 12709041"/>
              <a:gd name="connsiteY4" fmla="*/ 3760514 h 3770039"/>
              <a:gd name="connsiteX0" fmla="*/ 0 w 12709041"/>
              <a:gd name="connsiteY0" fmla="*/ 3760514 h 3760514"/>
              <a:gd name="connsiteX1" fmla="*/ 11453 w 12709041"/>
              <a:gd name="connsiteY1" fmla="*/ 9525 h 3760514"/>
              <a:gd name="connsiteX2" fmla="*/ 12709041 w 12709041"/>
              <a:gd name="connsiteY2" fmla="*/ 0 h 3760514"/>
              <a:gd name="connsiteX3" fmla="*/ 12677766 w 12709041"/>
              <a:gd name="connsiteY3" fmla="*/ 3732969 h 3760514"/>
              <a:gd name="connsiteX4" fmla="*/ 0 w 12709041"/>
              <a:gd name="connsiteY4" fmla="*/ 3760514 h 376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9041" h="3760514">
                <a:moveTo>
                  <a:pt x="0" y="3760514"/>
                </a:moveTo>
                <a:cubicBezTo>
                  <a:pt x="3818" y="2510184"/>
                  <a:pt x="7635" y="1259855"/>
                  <a:pt x="11453" y="9525"/>
                </a:cubicBezTo>
                <a:lnTo>
                  <a:pt x="12709041" y="0"/>
                </a:lnTo>
                <a:lnTo>
                  <a:pt x="12677766" y="3732969"/>
                </a:lnTo>
                <a:lnTo>
                  <a:pt x="0" y="3760514"/>
                </a:lnTo>
                <a:close/>
              </a:path>
            </a:pathLst>
          </a:custGeom>
          <a:gradFill flip="none" rotWithShape="1">
            <a:gsLst>
              <a:gs pos="17000">
                <a:schemeClr val="accent1">
                  <a:alpha val="0"/>
                </a:schemeClr>
              </a:gs>
              <a:gs pos="44000">
                <a:schemeClr val="accent1">
                  <a:alpha val="64000"/>
                </a:schemeClr>
              </a:gs>
              <a:gs pos="75000">
                <a:schemeClr val="accent2"/>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5A1803B-E3E9-4EBB-88FE-21B68353023F}"/>
              </a:ext>
            </a:extLst>
          </p:cNvPr>
          <p:cNvSpPr>
            <a:spLocks noGrp="1"/>
          </p:cNvSpPr>
          <p:nvPr>
            <p:ph type="title"/>
          </p:nvPr>
        </p:nvSpPr>
        <p:spPr>
          <a:xfrm>
            <a:off x="328619" y="4134154"/>
            <a:ext cx="10515600" cy="1260364"/>
          </a:xfrm>
        </p:spPr>
        <p:txBody>
          <a:bodyPr anchor="b">
            <a:normAutofit/>
          </a:bodyPr>
          <a:lstStyle>
            <a:lvl1pPr>
              <a:defRPr sz="4000"/>
            </a:lvl1pPr>
          </a:lstStyle>
          <a:p>
            <a:r>
              <a:rPr lang="en-US"/>
              <a:t>Click to edit Master title style</a:t>
            </a:r>
          </a:p>
        </p:txBody>
      </p:sp>
      <p:pic>
        <p:nvPicPr>
          <p:cNvPr id="15" name="Picture 14" descr="A close up of a logo&#10;&#10;Description automatically generated">
            <a:extLst>
              <a:ext uri="{FF2B5EF4-FFF2-40B4-BE49-F238E27FC236}">
                <a16:creationId xmlns:a16="http://schemas.microsoft.com/office/drawing/2014/main" id="{7922E470-DD8C-4782-AECC-98CF0B5B480D}"/>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rot="20859516">
            <a:off x="-5261474" y="-1536503"/>
            <a:ext cx="12192000" cy="3665728"/>
          </a:xfrm>
          <a:prstGeom prst="rect">
            <a:avLst/>
          </a:prstGeom>
        </p:spPr>
      </p:pic>
      <p:sp>
        <p:nvSpPr>
          <p:cNvPr id="21" name="Parallelogram 19">
            <a:extLst>
              <a:ext uri="{FF2B5EF4-FFF2-40B4-BE49-F238E27FC236}">
                <a16:creationId xmlns:a16="http://schemas.microsoft.com/office/drawing/2014/main" id="{8828131E-96AF-49DE-8CC4-1E0D4CE75E25}"/>
              </a:ext>
            </a:extLst>
          </p:cNvPr>
          <p:cNvSpPr/>
          <p:nvPr userDrawn="1"/>
        </p:nvSpPr>
        <p:spPr>
          <a:xfrm flipH="1" flipV="1">
            <a:off x="-74288" y="-220879"/>
            <a:ext cx="1817630" cy="1696797"/>
          </a:xfrm>
          <a:custGeom>
            <a:avLst/>
            <a:gdLst>
              <a:gd name="connsiteX0" fmla="*/ 0 w 4279645"/>
              <a:gd name="connsiteY0" fmla="*/ 3861010 h 3861010"/>
              <a:gd name="connsiteX1" fmla="*/ 4157536 w 4279645"/>
              <a:gd name="connsiteY1" fmla="*/ 0 h 3861010"/>
              <a:gd name="connsiteX2" fmla="*/ 4279645 w 4279645"/>
              <a:gd name="connsiteY2" fmla="*/ 0 h 3861010"/>
              <a:gd name="connsiteX3" fmla="*/ 122109 w 4279645"/>
              <a:gd name="connsiteY3" fmla="*/ 3861010 h 3861010"/>
              <a:gd name="connsiteX4" fmla="*/ 0 w 4279645"/>
              <a:gd name="connsiteY4" fmla="*/ 3861010 h 3861010"/>
              <a:gd name="connsiteX0" fmla="*/ 0 w 4279645"/>
              <a:gd name="connsiteY0" fmla="*/ 3861010 h 3861010"/>
              <a:gd name="connsiteX1" fmla="*/ 3414835 w 4279645"/>
              <a:gd name="connsiteY1" fmla="*/ 686798 h 3861010"/>
              <a:gd name="connsiteX2" fmla="*/ 4279645 w 4279645"/>
              <a:gd name="connsiteY2" fmla="*/ 0 h 3861010"/>
              <a:gd name="connsiteX3" fmla="*/ 122109 w 4279645"/>
              <a:gd name="connsiteY3" fmla="*/ 3861010 h 3861010"/>
              <a:gd name="connsiteX4" fmla="*/ 0 w 4279645"/>
              <a:gd name="connsiteY4" fmla="*/ 3861010 h 3861010"/>
              <a:gd name="connsiteX0" fmla="*/ 0 w 3414835"/>
              <a:gd name="connsiteY0" fmla="*/ 3174212 h 3174212"/>
              <a:gd name="connsiteX1" fmla="*/ 3414835 w 3414835"/>
              <a:gd name="connsiteY1" fmla="*/ 0 h 3174212"/>
              <a:gd name="connsiteX2" fmla="*/ 3413161 w 3414835"/>
              <a:gd name="connsiteY2" fmla="*/ 111805 h 3174212"/>
              <a:gd name="connsiteX3" fmla="*/ 122109 w 3414835"/>
              <a:gd name="connsiteY3" fmla="*/ 3174212 h 3174212"/>
              <a:gd name="connsiteX4" fmla="*/ 0 w 3414835"/>
              <a:gd name="connsiteY4" fmla="*/ 3174212 h 3174212"/>
              <a:gd name="connsiteX0" fmla="*/ 1475096 w 3292726"/>
              <a:gd name="connsiteY0" fmla="*/ 1688811 h 3174212"/>
              <a:gd name="connsiteX1" fmla="*/ 3292726 w 3292726"/>
              <a:gd name="connsiteY1" fmla="*/ 0 h 3174212"/>
              <a:gd name="connsiteX2" fmla="*/ 3291052 w 3292726"/>
              <a:gd name="connsiteY2" fmla="*/ 111805 h 3174212"/>
              <a:gd name="connsiteX3" fmla="*/ 0 w 3292726"/>
              <a:gd name="connsiteY3" fmla="*/ 3174212 h 3174212"/>
              <a:gd name="connsiteX4" fmla="*/ 1475096 w 3292726"/>
              <a:gd name="connsiteY4" fmla="*/ 1688811 h 3174212"/>
              <a:gd name="connsiteX0" fmla="*/ 0 w 1817630"/>
              <a:gd name="connsiteY0" fmla="*/ 1688811 h 1696797"/>
              <a:gd name="connsiteX1" fmla="*/ 1817630 w 1817630"/>
              <a:gd name="connsiteY1" fmla="*/ 0 h 1696797"/>
              <a:gd name="connsiteX2" fmla="*/ 1815956 w 1817630"/>
              <a:gd name="connsiteY2" fmla="*/ 111805 h 1696797"/>
              <a:gd name="connsiteX3" fmla="*/ 106138 w 1817630"/>
              <a:gd name="connsiteY3" fmla="*/ 1696797 h 1696797"/>
              <a:gd name="connsiteX4" fmla="*/ 0 w 1817630"/>
              <a:gd name="connsiteY4" fmla="*/ 1688811 h 169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630" h="1696797">
                <a:moveTo>
                  <a:pt x="0" y="1688811"/>
                </a:moveTo>
                <a:lnTo>
                  <a:pt x="1817630" y="0"/>
                </a:lnTo>
                <a:lnTo>
                  <a:pt x="1815956" y="111805"/>
                </a:lnTo>
                <a:lnTo>
                  <a:pt x="106138" y="1696797"/>
                </a:lnTo>
                <a:lnTo>
                  <a:pt x="0" y="16888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0">
            <a:extLst>
              <a:ext uri="{FF2B5EF4-FFF2-40B4-BE49-F238E27FC236}">
                <a16:creationId xmlns:a16="http://schemas.microsoft.com/office/drawing/2014/main" id="{C8E131E8-E46B-4772-ACA8-9CCD05A2EF59}"/>
              </a:ext>
            </a:extLst>
          </p:cNvPr>
          <p:cNvSpPr/>
          <p:nvPr userDrawn="1"/>
        </p:nvSpPr>
        <p:spPr>
          <a:xfrm rot="2858934">
            <a:off x="-182276" y="-917918"/>
            <a:ext cx="1000983" cy="2081868"/>
          </a:xfrm>
          <a:custGeom>
            <a:avLst/>
            <a:gdLst>
              <a:gd name="connsiteX0" fmla="*/ 0 w 1705232"/>
              <a:gd name="connsiteY0" fmla="*/ 0 h 2635724"/>
              <a:gd name="connsiteX1" fmla="*/ 1705232 w 1705232"/>
              <a:gd name="connsiteY1" fmla="*/ 0 h 2635724"/>
              <a:gd name="connsiteX2" fmla="*/ 1705232 w 1705232"/>
              <a:gd name="connsiteY2" fmla="*/ 2635724 h 2635724"/>
              <a:gd name="connsiteX3" fmla="*/ 0 w 1705232"/>
              <a:gd name="connsiteY3" fmla="*/ 2635724 h 2635724"/>
              <a:gd name="connsiteX4" fmla="*/ 0 w 1705232"/>
              <a:gd name="connsiteY4" fmla="*/ 0 h 2635724"/>
              <a:gd name="connsiteX0" fmla="*/ 641363 w 1705232"/>
              <a:gd name="connsiteY0" fmla="*/ 1827342 h 2635724"/>
              <a:gd name="connsiteX1" fmla="*/ 1705232 w 1705232"/>
              <a:gd name="connsiteY1" fmla="*/ 0 h 2635724"/>
              <a:gd name="connsiteX2" fmla="*/ 1705232 w 1705232"/>
              <a:gd name="connsiteY2" fmla="*/ 2635724 h 2635724"/>
              <a:gd name="connsiteX3" fmla="*/ 0 w 1705232"/>
              <a:gd name="connsiteY3" fmla="*/ 2635724 h 2635724"/>
              <a:gd name="connsiteX4" fmla="*/ 641363 w 1705232"/>
              <a:gd name="connsiteY4" fmla="*/ 1827342 h 2635724"/>
              <a:gd name="connsiteX0" fmla="*/ 713591 w 1705232"/>
              <a:gd name="connsiteY0" fmla="*/ 1250219 h 2635724"/>
              <a:gd name="connsiteX1" fmla="*/ 1705232 w 1705232"/>
              <a:gd name="connsiteY1" fmla="*/ 0 h 2635724"/>
              <a:gd name="connsiteX2" fmla="*/ 1705232 w 1705232"/>
              <a:gd name="connsiteY2" fmla="*/ 2635724 h 2635724"/>
              <a:gd name="connsiteX3" fmla="*/ 0 w 1705232"/>
              <a:gd name="connsiteY3" fmla="*/ 2635724 h 2635724"/>
              <a:gd name="connsiteX4" fmla="*/ 713591 w 1705232"/>
              <a:gd name="connsiteY4" fmla="*/ 1250219 h 2635724"/>
              <a:gd name="connsiteX0" fmla="*/ 713591 w 1705232"/>
              <a:gd name="connsiteY0" fmla="*/ 1086111 h 2471616"/>
              <a:gd name="connsiteX1" fmla="*/ 1701520 w 1705232"/>
              <a:gd name="connsiteY1" fmla="*/ 0 h 2471616"/>
              <a:gd name="connsiteX2" fmla="*/ 1705232 w 1705232"/>
              <a:gd name="connsiteY2" fmla="*/ 2471616 h 2471616"/>
              <a:gd name="connsiteX3" fmla="*/ 0 w 1705232"/>
              <a:gd name="connsiteY3" fmla="*/ 2471616 h 2471616"/>
              <a:gd name="connsiteX4" fmla="*/ 713591 w 1705232"/>
              <a:gd name="connsiteY4" fmla="*/ 1086111 h 2471616"/>
              <a:gd name="connsiteX0" fmla="*/ 0 w 991641"/>
              <a:gd name="connsiteY0" fmla="*/ 1086111 h 2471616"/>
              <a:gd name="connsiteX1" fmla="*/ 987929 w 991641"/>
              <a:gd name="connsiteY1" fmla="*/ 0 h 2471616"/>
              <a:gd name="connsiteX2" fmla="*/ 991641 w 991641"/>
              <a:gd name="connsiteY2" fmla="*/ 2471616 h 2471616"/>
              <a:gd name="connsiteX3" fmla="*/ 23584 w 991641"/>
              <a:gd name="connsiteY3" fmla="*/ 1176888 h 2471616"/>
              <a:gd name="connsiteX4" fmla="*/ 0 w 991641"/>
              <a:gd name="connsiteY4" fmla="*/ 1086111 h 2471616"/>
              <a:gd name="connsiteX0" fmla="*/ 0 w 988223"/>
              <a:gd name="connsiteY0" fmla="*/ 1086111 h 2132637"/>
              <a:gd name="connsiteX1" fmla="*/ 987929 w 988223"/>
              <a:gd name="connsiteY1" fmla="*/ 0 h 2132637"/>
              <a:gd name="connsiteX2" fmla="*/ 987264 w 988223"/>
              <a:gd name="connsiteY2" fmla="*/ 2132637 h 2132637"/>
              <a:gd name="connsiteX3" fmla="*/ 23584 w 988223"/>
              <a:gd name="connsiteY3" fmla="*/ 1176888 h 2132637"/>
              <a:gd name="connsiteX4" fmla="*/ 0 w 988223"/>
              <a:gd name="connsiteY4" fmla="*/ 1086111 h 2132637"/>
              <a:gd name="connsiteX0" fmla="*/ 0 w 988111"/>
              <a:gd name="connsiteY0" fmla="*/ 1086111 h 2081868"/>
              <a:gd name="connsiteX1" fmla="*/ 987929 w 988111"/>
              <a:gd name="connsiteY1" fmla="*/ 0 h 2081868"/>
              <a:gd name="connsiteX2" fmla="*/ 984915 w 988111"/>
              <a:gd name="connsiteY2" fmla="*/ 2081868 h 2081868"/>
              <a:gd name="connsiteX3" fmla="*/ 23584 w 988111"/>
              <a:gd name="connsiteY3" fmla="*/ 1176888 h 2081868"/>
              <a:gd name="connsiteX4" fmla="*/ 0 w 988111"/>
              <a:gd name="connsiteY4" fmla="*/ 1086111 h 2081868"/>
              <a:gd name="connsiteX0" fmla="*/ 12872 w 1000983"/>
              <a:gd name="connsiteY0" fmla="*/ 1086111 h 2081868"/>
              <a:gd name="connsiteX1" fmla="*/ 1000801 w 1000983"/>
              <a:gd name="connsiteY1" fmla="*/ 0 h 2081868"/>
              <a:gd name="connsiteX2" fmla="*/ 997787 w 1000983"/>
              <a:gd name="connsiteY2" fmla="*/ 2081868 h 2081868"/>
              <a:gd name="connsiteX3" fmla="*/ 0 w 1000983"/>
              <a:gd name="connsiteY3" fmla="*/ 1122044 h 2081868"/>
              <a:gd name="connsiteX4" fmla="*/ 12872 w 1000983"/>
              <a:gd name="connsiteY4" fmla="*/ 1086111 h 208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83" h="2081868">
                <a:moveTo>
                  <a:pt x="12872" y="1086111"/>
                </a:moveTo>
                <a:lnTo>
                  <a:pt x="1000801" y="0"/>
                </a:lnTo>
                <a:cubicBezTo>
                  <a:pt x="1002038" y="823872"/>
                  <a:pt x="996550" y="1257996"/>
                  <a:pt x="997787" y="2081868"/>
                </a:cubicBezTo>
                <a:lnTo>
                  <a:pt x="0" y="1122044"/>
                </a:lnTo>
                <a:lnTo>
                  <a:pt x="12872" y="10861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C1F6EFDC-6716-4C7A-8DAD-61E18E96BF3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94738" y="905108"/>
            <a:ext cx="5413954" cy="1719275"/>
          </a:xfrm>
          <a:prstGeom prst="rect">
            <a:avLst/>
          </a:prstGeom>
        </p:spPr>
      </p:pic>
      <p:sp>
        <p:nvSpPr>
          <p:cNvPr id="27" name="Date Placeholder 26">
            <a:extLst>
              <a:ext uri="{FF2B5EF4-FFF2-40B4-BE49-F238E27FC236}">
                <a16:creationId xmlns:a16="http://schemas.microsoft.com/office/drawing/2014/main" id="{BFBF1A91-903B-432B-8BCF-09CC6B00E2EF}"/>
              </a:ext>
            </a:extLst>
          </p:cNvPr>
          <p:cNvSpPr>
            <a:spLocks noGrp="1"/>
          </p:cNvSpPr>
          <p:nvPr>
            <p:ph type="dt" sz="half" idx="14"/>
          </p:nvPr>
        </p:nvSpPr>
        <p:spPr>
          <a:xfrm>
            <a:off x="-1489194" y="6356350"/>
            <a:ext cx="962526" cy="365125"/>
          </a:xfrm>
        </p:spPr>
        <p:txBody>
          <a:bodyPr/>
          <a:lstStyle/>
          <a:p>
            <a:fld id="{2861ABF4-158E-41B2-9E95-BF386D91FE20}" type="datetime1">
              <a:rPr lang="en-US" smtClean="0"/>
              <a:t>4/11/2023</a:t>
            </a:fld>
            <a:endParaRPr lang="en-US"/>
          </a:p>
        </p:txBody>
      </p:sp>
      <p:sp>
        <p:nvSpPr>
          <p:cNvPr id="28" name="Footer Placeholder 27">
            <a:extLst>
              <a:ext uri="{FF2B5EF4-FFF2-40B4-BE49-F238E27FC236}">
                <a16:creationId xmlns:a16="http://schemas.microsoft.com/office/drawing/2014/main" id="{FA18DB5A-1341-436B-A8D8-ACD66B75FC28}"/>
              </a:ext>
            </a:extLst>
          </p:cNvPr>
          <p:cNvSpPr>
            <a:spLocks noGrp="1"/>
          </p:cNvSpPr>
          <p:nvPr>
            <p:ph type="ftr" sz="quarter" idx="15"/>
          </p:nvPr>
        </p:nvSpPr>
        <p:spPr>
          <a:xfrm>
            <a:off x="328618" y="6555983"/>
            <a:ext cx="5767381" cy="358465"/>
          </a:xfrm>
        </p:spPr>
        <p:txBody>
          <a:bodyPr/>
          <a:lstStyle>
            <a:lvl1pPr>
              <a:defRPr sz="1200"/>
            </a:lvl1pPr>
          </a:lstStyle>
          <a:p>
            <a:r>
              <a:rPr lang="en-US" b="1" i="1"/>
              <a:t>HomeSafe - KBR Proprietary Information. Nothing on this slide is binding on HomeSafe Alliance LLC. The information on this slide is for discussion purposes only. </a:t>
            </a:r>
            <a:endParaRPr lang="en-US"/>
          </a:p>
        </p:txBody>
      </p:sp>
      <p:sp>
        <p:nvSpPr>
          <p:cNvPr id="29" name="Slide Number Placeholder 28">
            <a:extLst>
              <a:ext uri="{FF2B5EF4-FFF2-40B4-BE49-F238E27FC236}">
                <a16:creationId xmlns:a16="http://schemas.microsoft.com/office/drawing/2014/main" id="{873F1D9A-4D02-47A0-8280-B674BFC34E7F}"/>
              </a:ext>
            </a:extLst>
          </p:cNvPr>
          <p:cNvSpPr>
            <a:spLocks noGrp="1"/>
          </p:cNvSpPr>
          <p:nvPr>
            <p:ph type="sldNum" sz="quarter" idx="16"/>
          </p:nvPr>
        </p:nvSpPr>
        <p:spPr>
          <a:xfrm>
            <a:off x="12294386" y="6356350"/>
            <a:ext cx="493295" cy="365125"/>
          </a:xfrm>
        </p:spPr>
        <p:txBody>
          <a:bodyPr/>
          <a:lstStyle/>
          <a:p>
            <a:fld id="{8845F5FA-33FC-47C4-9626-8951D053B06E}" type="slidenum">
              <a:rPr lang="en-US" smtClean="0"/>
              <a:pPr/>
              <a:t>‹#›</a:t>
            </a:fld>
            <a:endParaRPr lang="en-US"/>
          </a:p>
        </p:txBody>
      </p:sp>
    </p:spTree>
    <p:extLst>
      <p:ext uri="{BB962C8B-B14F-4D97-AF65-F5344CB8AC3E}">
        <p14:creationId xmlns:p14="http://schemas.microsoft.com/office/powerpoint/2010/main" val="132042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anim calcmode="lin" valueType="num">
                                      <p:cBhvr>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anim calcmode="lin" valueType="num">
                      <p:cBhvr>
                        <p:cTn dur="500" fill="hold"/>
                        <p:tgtEl>
                          <p:spTgt spid="10"/>
                        </p:tgtEl>
                        <p:attrNameLst>
                          <p:attrName>ppt_x</p:attrName>
                        </p:attrNameLst>
                      </p:cBhvr>
                      <p:tavLst>
                        <p:tav tm="0">
                          <p:val>
                            <p:strVal val="#ppt_x"/>
                          </p:val>
                        </p:tav>
                        <p:tav tm="100000">
                          <p:val>
                            <p:strVal val="#ppt_x"/>
                          </p:val>
                        </p:tav>
                      </p:tavLst>
                    </p:anim>
                    <p:anim calcmode="lin" valueType="num">
                      <p:cBhvr>
                        <p:cTn dur="500" fill="hold"/>
                        <p:tgtEl>
                          <p:spTgt spid="10"/>
                        </p:tgtEl>
                        <p:attrNameLst>
                          <p:attrName>ppt_y</p:attrName>
                        </p:attrNameLst>
                      </p:cBhvr>
                      <p:tavLst>
                        <p:tav tm="0">
                          <p:val>
                            <p:strVal val="#ppt_y-.1"/>
                          </p:val>
                        </p:tav>
                        <p:tav tm="100000">
                          <p:val>
                            <p:strVal val="#ppt_y"/>
                          </p:val>
                        </p:tav>
                      </p:tavLst>
                    </p:anim>
                  </p:childTnLst>
                </p:cTn>
              </p:par>
            </p:tnLst>
          </p:tmpl>
        </p:tmplLst>
      </p:bldP>
      <p:bldP spid="20"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89D198-062B-4E73-8737-251E45E49662}"/>
              </a:ext>
            </a:extLst>
          </p:cNvPr>
          <p:cNvSpPr/>
          <p:nvPr userDrawn="1"/>
        </p:nvSpPr>
        <p:spPr>
          <a:xfrm>
            <a:off x="0" y="4390607"/>
            <a:ext cx="12192000" cy="2467392"/>
          </a:xfrm>
          <a:prstGeom prst="rect">
            <a:avLst/>
          </a:prstGeom>
          <a:gradFill>
            <a:gsLst>
              <a:gs pos="0">
                <a:schemeClr val="accent5">
                  <a:satMod val="103000"/>
                  <a:lumMod val="102000"/>
                  <a:tint val="94000"/>
                  <a:alpha val="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C08BEF1-AF29-4B1D-8497-97D4D0295FD3}"/>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a:stretch/>
        </p:blipFill>
        <p:spPr>
          <a:xfrm>
            <a:off x="7020300" y="4324535"/>
            <a:ext cx="5183275" cy="2533466"/>
          </a:xfrm>
          <a:prstGeom prst="rect">
            <a:avLst/>
          </a:prstGeom>
        </p:spPr>
      </p:pic>
      <p:pic>
        <p:nvPicPr>
          <p:cNvPr id="16" name="Picture 15">
            <a:extLst>
              <a:ext uri="{FF2B5EF4-FFF2-40B4-BE49-F238E27FC236}">
                <a16:creationId xmlns:a16="http://schemas.microsoft.com/office/drawing/2014/main" id="{98CA5B56-E315-43BE-9620-C7FED3883A7B}"/>
              </a:ext>
            </a:extLst>
          </p:cNvPr>
          <p:cNvPicPr>
            <a:picLocks noChangeAspect="1"/>
          </p:cNvPicPr>
          <p:nvPr userDrawn="1"/>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3138616" y="-207044"/>
            <a:ext cx="9064959" cy="4169444"/>
          </a:xfrm>
          <a:prstGeom prst="rect">
            <a:avLst/>
          </a:prstGeom>
        </p:spPr>
      </p:pic>
      <p:sp>
        <p:nvSpPr>
          <p:cNvPr id="4" name="Date Placeholder 3">
            <a:extLst>
              <a:ext uri="{FF2B5EF4-FFF2-40B4-BE49-F238E27FC236}">
                <a16:creationId xmlns:a16="http://schemas.microsoft.com/office/drawing/2014/main" id="{AFCD3CB6-74F2-475F-8403-36697CC548EB}"/>
              </a:ext>
            </a:extLst>
          </p:cNvPr>
          <p:cNvSpPr>
            <a:spLocks noGrp="1"/>
          </p:cNvSpPr>
          <p:nvPr>
            <p:ph type="dt" sz="half" idx="10"/>
          </p:nvPr>
        </p:nvSpPr>
        <p:spPr>
          <a:xfrm>
            <a:off x="12372498" y="6356350"/>
            <a:ext cx="962526" cy="365125"/>
          </a:xfrm>
        </p:spPr>
        <p:txBody>
          <a:bodyPr/>
          <a:lstStyle/>
          <a:p>
            <a:fld id="{D6314386-61E5-4A6B-9048-723567BF9E03}" type="datetime1">
              <a:rPr lang="en-US" smtClean="0"/>
              <a:t>4/11/2023</a:t>
            </a:fld>
            <a:endParaRPr lang="en-US"/>
          </a:p>
        </p:txBody>
      </p:sp>
      <p:sp>
        <p:nvSpPr>
          <p:cNvPr id="6" name="Slide Number Placeholder 5">
            <a:extLst>
              <a:ext uri="{FF2B5EF4-FFF2-40B4-BE49-F238E27FC236}">
                <a16:creationId xmlns:a16="http://schemas.microsoft.com/office/drawing/2014/main" id="{34156164-3DB1-4524-8D6D-7090B8791683}"/>
              </a:ext>
            </a:extLst>
          </p:cNvPr>
          <p:cNvSpPr>
            <a:spLocks noGrp="1"/>
          </p:cNvSpPr>
          <p:nvPr>
            <p:ph type="sldNum" sz="quarter" idx="12"/>
          </p:nvPr>
        </p:nvSpPr>
        <p:spPr>
          <a:xfrm>
            <a:off x="-697831" y="6356350"/>
            <a:ext cx="493295" cy="365125"/>
          </a:xfrm>
        </p:spPr>
        <p:txBody>
          <a:bodyPr/>
          <a:lstStyle/>
          <a:p>
            <a:fld id="{8845F5FA-33FC-47C4-9626-8951D053B06E}" type="slidenum">
              <a:rPr lang="en-US" smtClean="0"/>
              <a:t>‹#›</a:t>
            </a:fld>
            <a:endParaRPr lang="en-US"/>
          </a:p>
        </p:txBody>
      </p:sp>
      <p:sp>
        <p:nvSpPr>
          <p:cNvPr id="10" name="Subtitle 2">
            <a:extLst>
              <a:ext uri="{FF2B5EF4-FFF2-40B4-BE49-F238E27FC236}">
                <a16:creationId xmlns:a16="http://schemas.microsoft.com/office/drawing/2014/main" id="{E7119677-30E8-4FE0-883A-E21ECF807B3C}"/>
              </a:ext>
            </a:extLst>
          </p:cNvPr>
          <p:cNvSpPr>
            <a:spLocks noGrp="1"/>
          </p:cNvSpPr>
          <p:nvPr>
            <p:ph type="subTitle" idx="13"/>
          </p:nvPr>
        </p:nvSpPr>
        <p:spPr>
          <a:xfrm>
            <a:off x="328619" y="5473317"/>
            <a:ext cx="10515600" cy="67899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arallelogram 7">
            <a:extLst>
              <a:ext uri="{FF2B5EF4-FFF2-40B4-BE49-F238E27FC236}">
                <a16:creationId xmlns:a16="http://schemas.microsoft.com/office/drawing/2014/main" id="{10FEE998-6811-4294-9F5D-68B2049FF4D2}"/>
              </a:ext>
            </a:extLst>
          </p:cNvPr>
          <p:cNvSpPr/>
          <p:nvPr userDrawn="1"/>
        </p:nvSpPr>
        <p:spPr>
          <a:xfrm flipH="1" flipV="1">
            <a:off x="-74288" y="-207048"/>
            <a:ext cx="12277864" cy="4176271"/>
          </a:xfrm>
          <a:custGeom>
            <a:avLst/>
            <a:gdLst>
              <a:gd name="connsiteX0" fmla="*/ 0 w 19418245"/>
              <a:gd name="connsiteY0" fmla="*/ 3770039 h 3770039"/>
              <a:gd name="connsiteX1" fmla="*/ 4059578 w 19418245"/>
              <a:gd name="connsiteY1" fmla="*/ 0 h 3770039"/>
              <a:gd name="connsiteX2" fmla="*/ 19418245 w 19418245"/>
              <a:gd name="connsiteY2" fmla="*/ 0 h 3770039"/>
              <a:gd name="connsiteX3" fmla="*/ 15358667 w 19418245"/>
              <a:gd name="connsiteY3" fmla="*/ 3770039 h 3770039"/>
              <a:gd name="connsiteX4" fmla="*/ 0 w 19418245"/>
              <a:gd name="connsiteY4" fmla="*/ 3770039 h 3770039"/>
              <a:gd name="connsiteX0" fmla="*/ 264772 w 15358667"/>
              <a:gd name="connsiteY0" fmla="*/ 3760514 h 3770039"/>
              <a:gd name="connsiteX1" fmla="*/ 0 w 15358667"/>
              <a:gd name="connsiteY1" fmla="*/ 0 h 3770039"/>
              <a:gd name="connsiteX2" fmla="*/ 15358667 w 15358667"/>
              <a:gd name="connsiteY2" fmla="*/ 0 h 3770039"/>
              <a:gd name="connsiteX3" fmla="*/ 11299089 w 15358667"/>
              <a:gd name="connsiteY3" fmla="*/ 3770039 h 3770039"/>
              <a:gd name="connsiteX4" fmla="*/ 264772 w 15358667"/>
              <a:gd name="connsiteY4" fmla="*/ 3760514 h 3770039"/>
              <a:gd name="connsiteX0" fmla="*/ 83797 w 15177692"/>
              <a:gd name="connsiteY0" fmla="*/ 3760514 h 3770039"/>
              <a:gd name="connsiteX1" fmla="*/ 0 w 15177692"/>
              <a:gd name="connsiteY1" fmla="*/ 9525 h 3770039"/>
              <a:gd name="connsiteX2" fmla="*/ 15177692 w 15177692"/>
              <a:gd name="connsiteY2" fmla="*/ 0 h 3770039"/>
              <a:gd name="connsiteX3" fmla="*/ 11118114 w 15177692"/>
              <a:gd name="connsiteY3" fmla="*/ 3770039 h 3770039"/>
              <a:gd name="connsiteX4" fmla="*/ 83797 w 15177692"/>
              <a:gd name="connsiteY4" fmla="*/ 3760514 h 3770039"/>
              <a:gd name="connsiteX0" fmla="*/ 0 w 15093895"/>
              <a:gd name="connsiteY0" fmla="*/ 3760514 h 3770039"/>
              <a:gd name="connsiteX1" fmla="*/ 11453 w 15093895"/>
              <a:gd name="connsiteY1" fmla="*/ 9525 h 3770039"/>
              <a:gd name="connsiteX2" fmla="*/ 15093895 w 15093895"/>
              <a:gd name="connsiteY2" fmla="*/ 0 h 3770039"/>
              <a:gd name="connsiteX3" fmla="*/ 11034317 w 15093895"/>
              <a:gd name="connsiteY3" fmla="*/ 3770039 h 3770039"/>
              <a:gd name="connsiteX4" fmla="*/ 0 w 15093895"/>
              <a:gd name="connsiteY4" fmla="*/ 3760514 h 3770039"/>
              <a:gd name="connsiteX0" fmla="*/ 0 w 12709041"/>
              <a:gd name="connsiteY0" fmla="*/ 3760514 h 3770039"/>
              <a:gd name="connsiteX1" fmla="*/ 11453 w 12709041"/>
              <a:gd name="connsiteY1" fmla="*/ 9525 h 3770039"/>
              <a:gd name="connsiteX2" fmla="*/ 12709041 w 12709041"/>
              <a:gd name="connsiteY2" fmla="*/ 0 h 3770039"/>
              <a:gd name="connsiteX3" fmla="*/ 11034317 w 12709041"/>
              <a:gd name="connsiteY3" fmla="*/ 3770039 h 3770039"/>
              <a:gd name="connsiteX4" fmla="*/ 0 w 12709041"/>
              <a:gd name="connsiteY4" fmla="*/ 3760514 h 3770039"/>
              <a:gd name="connsiteX0" fmla="*/ 0 w 12709041"/>
              <a:gd name="connsiteY0" fmla="*/ 3760514 h 3760514"/>
              <a:gd name="connsiteX1" fmla="*/ 11453 w 12709041"/>
              <a:gd name="connsiteY1" fmla="*/ 9525 h 3760514"/>
              <a:gd name="connsiteX2" fmla="*/ 12709041 w 12709041"/>
              <a:gd name="connsiteY2" fmla="*/ 0 h 3760514"/>
              <a:gd name="connsiteX3" fmla="*/ 12677766 w 12709041"/>
              <a:gd name="connsiteY3" fmla="*/ 3732969 h 3760514"/>
              <a:gd name="connsiteX4" fmla="*/ 0 w 12709041"/>
              <a:gd name="connsiteY4" fmla="*/ 3760514 h 376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9041" h="3760514">
                <a:moveTo>
                  <a:pt x="0" y="3760514"/>
                </a:moveTo>
                <a:cubicBezTo>
                  <a:pt x="3818" y="2510184"/>
                  <a:pt x="7635" y="1259855"/>
                  <a:pt x="11453" y="9525"/>
                </a:cubicBezTo>
                <a:lnTo>
                  <a:pt x="12709041" y="0"/>
                </a:lnTo>
                <a:lnTo>
                  <a:pt x="12677766" y="3732969"/>
                </a:lnTo>
                <a:lnTo>
                  <a:pt x="0" y="3760514"/>
                </a:lnTo>
                <a:close/>
              </a:path>
            </a:pathLst>
          </a:custGeom>
          <a:gradFill flip="none" rotWithShape="1">
            <a:gsLst>
              <a:gs pos="14000">
                <a:srgbClr val="5791B4">
                  <a:alpha val="36000"/>
                </a:srgbClr>
              </a:gs>
              <a:gs pos="0">
                <a:srgbClr val="8DB3CB">
                  <a:alpha val="0"/>
                </a:srgbClr>
              </a:gs>
              <a:gs pos="64000">
                <a:schemeClr val="accent1"/>
              </a:gs>
              <a:gs pos="99000">
                <a:schemeClr val="accent2"/>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ireworks&#10;&#10;Description automatically generated">
            <a:extLst>
              <a:ext uri="{FF2B5EF4-FFF2-40B4-BE49-F238E27FC236}">
                <a16:creationId xmlns:a16="http://schemas.microsoft.com/office/drawing/2014/main" id="{7D214B42-6D1E-46F7-AB25-6B31D6E8BF31}"/>
              </a:ext>
            </a:extLst>
          </p:cNvPr>
          <p:cNvPicPr>
            <a:picLocks noChangeAspect="1"/>
          </p:cNvPicPr>
          <p:nvPr userDrawn="1"/>
        </p:nvPicPr>
        <p:blipFill rotWithShape="1">
          <a:blip r:embed="rId4">
            <a:alphaModFix amt="5000"/>
            <a:extLst>
              <a:ext uri="{28A0092B-C50C-407E-A947-70E740481C1C}">
                <a14:useLocalDpi xmlns:a14="http://schemas.microsoft.com/office/drawing/2010/main" val="0"/>
              </a:ext>
            </a:extLst>
          </a:blip>
          <a:srcRect/>
          <a:stretch/>
        </p:blipFill>
        <p:spPr>
          <a:xfrm>
            <a:off x="-74288" y="-252778"/>
            <a:ext cx="12266288" cy="4222679"/>
          </a:xfrm>
          <a:prstGeom prst="rect">
            <a:avLst/>
          </a:prstGeom>
        </p:spPr>
      </p:pic>
      <p:pic>
        <p:nvPicPr>
          <p:cNvPr id="18" name="Picture 17">
            <a:extLst>
              <a:ext uri="{FF2B5EF4-FFF2-40B4-BE49-F238E27FC236}">
                <a16:creationId xmlns:a16="http://schemas.microsoft.com/office/drawing/2014/main" id="{F3541538-31A8-4C50-82EF-89CC38436BE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94738" y="905108"/>
            <a:ext cx="5413954" cy="1719275"/>
          </a:xfrm>
          <a:prstGeom prst="rect">
            <a:avLst/>
          </a:prstGeom>
        </p:spPr>
      </p:pic>
      <p:sp>
        <p:nvSpPr>
          <p:cNvPr id="14" name="Title 1">
            <a:extLst>
              <a:ext uri="{FF2B5EF4-FFF2-40B4-BE49-F238E27FC236}">
                <a16:creationId xmlns:a16="http://schemas.microsoft.com/office/drawing/2014/main" id="{F97787A5-A229-45AC-8A9F-491B5F516F74}"/>
              </a:ext>
            </a:extLst>
          </p:cNvPr>
          <p:cNvSpPr>
            <a:spLocks noGrp="1"/>
          </p:cNvSpPr>
          <p:nvPr>
            <p:ph type="title"/>
          </p:nvPr>
        </p:nvSpPr>
        <p:spPr>
          <a:xfrm>
            <a:off x="328619" y="4134154"/>
            <a:ext cx="10515600" cy="1260364"/>
          </a:xfrm>
        </p:spPr>
        <p:txBody>
          <a:bodyPr anchor="b">
            <a:normAutofit/>
          </a:bodyPr>
          <a:lstStyle>
            <a:lvl1pPr>
              <a:defRPr sz="4000"/>
            </a:lvl1pPr>
          </a:lstStyle>
          <a:p>
            <a:r>
              <a:rPr lang="en-US"/>
              <a:t>Click to edit Master title style</a:t>
            </a:r>
          </a:p>
        </p:txBody>
      </p:sp>
      <p:sp>
        <p:nvSpPr>
          <p:cNvPr id="15" name="Parallelogram 19">
            <a:extLst>
              <a:ext uri="{FF2B5EF4-FFF2-40B4-BE49-F238E27FC236}">
                <a16:creationId xmlns:a16="http://schemas.microsoft.com/office/drawing/2014/main" id="{2D4BB6D6-13E7-4F21-98E0-C910061F4970}"/>
              </a:ext>
            </a:extLst>
          </p:cNvPr>
          <p:cNvSpPr/>
          <p:nvPr userDrawn="1"/>
        </p:nvSpPr>
        <p:spPr>
          <a:xfrm flipH="1" flipV="1">
            <a:off x="-74288" y="-220879"/>
            <a:ext cx="1817630" cy="1696797"/>
          </a:xfrm>
          <a:custGeom>
            <a:avLst/>
            <a:gdLst>
              <a:gd name="connsiteX0" fmla="*/ 0 w 4279645"/>
              <a:gd name="connsiteY0" fmla="*/ 3861010 h 3861010"/>
              <a:gd name="connsiteX1" fmla="*/ 4157536 w 4279645"/>
              <a:gd name="connsiteY1" fmla="*/ 0 h 3861010"/>
              <a:gd name="connsiteX2" fmla="*/ 4279645 w 4279645"/>
              <a:gd name="connsiteY2" fmla="*/ 0 h 3861010"/>
              <a:gd name="connsiteX3" fmla="*/ 122109 w 4279645"/>
              <a:gd name="connsiteY3" fmla="*/ 3861010 h 3861010"/>
              <a:gd name="connsiteX4" fmla="*/ 0 w 4279645"/>
              <a:gd name="connsiteY4" fmla="*/ 3861010 h 3861010"/>
              <a:gd name="connsiteX0" fmla="*/ 0 w 4279645"/>
              <a:gd name="connsiteY0" fmla="*/ 3861010 h 3861010"/>
              <a:gd name="connsiteX1" fmla="*/ 3414835 w 4279645"/>
              <a:gd name="connsiteY1" fmla="*/ 686798 h 3861010"/>
              <a:gd name="connsiteX2" fmla="*/ 4279645 w 4279645"/>
              <a:gd name="connsiteY2" fmla="*/ 0 h 3861010"/>
              <a:gd name="connsiteX3" fmla="*/ 122109 w 4279645"/>
              <a:gd name="connsiteY3" fmla="*/ 3861010 h 3861010"/>
              <a:gd name="connsiteX4" fmla="*/ 0 w 4279645"/>
              <a:gd name="connsiteY4" fmla="*/ 3861010 h 3861010"/>
              <a:gd name="connsiteX0" fmla="*/ 0 w 3414835"/>
              <a:gd name="connsiteY0" fmla="*/ 3174212 h 3174212"/>
              <a:gd name="connsiteX1" fmla="*/ 3414835 w 3414835"/>
              <a:gd name="connsiteY1" fmla="*/ 0 h 3174212"/>
              <a:gd name="connsiteX2" fmla="*/ 3413161 w 3414835"/>
              <a:gd name="connsiteY2" fmla="*/ 111805 h 3174212"/>
              <a:gd name="connsiteX3" fmla="*/ 122109 w 3414835"/>
              <a:gd name="connsiteY3" fmla="*/ 3174212 h 3174212"/>
              <a:gd name="connsiteX4" fmla="*/ 0 w 3414835"/>
              <a:gd name="connsiteY4" fmla="*/ 3174212 h 3174212"/>
              <a:gd name="connsiteX0" fmla="*/ 1475096 w 3292726"/>
              <a:gd name="connsiteY0" fmla="*/ 1688811 h 3174212"/>
              <a:gd name="connsiteX1" fmla="*/ 3292726 w 3292726"/>
              <a:gd name="connsiteY1" fmla="*/ 0 h 3174212"/>
              <a:gd name="connsiteX2" fmla="*/ 3291052 w 3292726"/>
              <a:gd name="connsiteY2" fmla="*/ 111805 h 3174212"/>
              <a:gd name="connsiteX3" fmla="*/ 0 w 3292726"/>
              <a:gd name="connsiteY3" fmla="*/ 3174212 h 3174212"/>
              <a:gd name="connsiteX4" fmla="*/ 1475096 w 3292726"/>
              <a:gd name="connsiteY4" fmla="*/ 1688811 h 3174212"/>
              <a:gd name="connsiteX0" fmla="*/ 0 w 1817630"/>
              <a:gd name="connsiteY0" fmla="*/ 1688811 h 1696797"/>
              <a:gd name="connsiteX1" fmla="*/ 1817630 w 1817630"/>
              <a:gd name="connsiteY1" fmla="*/ 0 h 1696797"/>
              <a:gd name="connsiteX2" fmla="*/ 1815956 w 1817630"/>
              <a:gd name="connsiteY2" fmla="*/ 111805 h 1696797"/>
              <a:gd name="connsiteX3" fmla="*/ 106138 w 1817630"/>
              <a:gd name="connsiteY3" fmla="*/ 1696797 h 1696797"/>
              <a:gd name="connsiteX4" fmla="*/ 0 w 1817630"/>
              <a:gd name="connsiteY4" fmla="*/ 1688811 h 169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630" h="1696797">
                <a:moveTo>
                  <a:pt x="0" y="1688811"/>
                </a:moveTo>
                <a:lnTo>
                  <a:pt x="1817630" y="0"/>
                </a:lnTo>
                <a:lnTo>
                  <a:pt x="1815956" y="111805"/>
                </a:lnTo>
                <a:lnTo>
                  <a:pt x="106138" y="1696797"/>
                </a:lnTo>
                <a:lnTo>
                  <a:pt x="0" y="16888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0">
            <a:extLst>
              <a:ext uri="{FF2B5EF4-FFF2-40B4-BE49-F238E27FC236}">
                <a16:creationId xmlns:a16="http://schemas.microsoft.com/office/drawing/2014/main" id="{4AA6E162-580B-4FDE-B85C-49745DB7A790}"/>
              </a:ext>
            </a:extLst>
          </p:cNvPr>
          <p:cNvSpPr/>
          <p:nvPr userDrawn="1"/>
        </p:nvSpPr>
        <p:spPr>
          <a:xfrm rot="2858934">
            <a:off x="-182276" y="-917918"/>
            <a:ext cx="1000983" cy="2081868"/>
          </a:xfrm>
          <a:custGeom>
            <a:avLst/>
            <a:gdLst>
              <a:gd name="connsiteX0" fmla="*/ 0 w 1705232"/>
              <a:gd name="connsiteY0" fmla="*/ 0 h 2635724"/>
              <a:gd name="connsiteX1" fmla="*/ 1705232 w 1705232"/>
              <a:gd name="connsiteY1" fmla="*/ 0 h 2635724"/>
              <a:gd name="connsiteX2" fmla="*/ 1705232 w 1705232"/>
              <a:gd name="connsiteY2" fmla="*/ 2635724 h 2635724"/>
              <a:gd name="connsiteX3" fmla="*/ 0 w 1705232"/>
              <a:gd name="connsiteY3" fmla="*/ 2635724 h 2635724"/>
              <a:gd name="connsiteX4" fmla="*/ 0 w 1705232"/>
              <a:gd name="connsiteY4" fmla="*/ 0 h 2635724"/>
              <a:gd name="connsiteX0" fmla="*/ 641363 w 1705232"/>
              <a:gd name="connsiteY0" fmla="*/ 1827342 h 2635724"/>
              <a:gd name="connsiteX1" fmla="*/ 1705232 w 1705232"/>
              <a:gd name="connsiteY1" fmla="*/ 0 h 2635724"/>
              <a:gd name="connsiteX2" fmla="*/ 1705232 w 1705232"/>
              <a:gd name="connsiteY2" fmla="*/ 2635724 h 2635724"/>
              <a:gd name="connsiteX3" fmla="*/ 0 w 1705232"/>
              <a:gd name="connsiteY3" fmla="*/ 2635724 h 2635724"/>
              <a:gd name="connsiteX4" fmla="*/ 641363 w 1705232"/>
              <a:gd name="connsiteY4" fmla="*/ 1827342 h 2635724"/>
              <a:gd name="connsiteX0" fmla="*/ 713591 w 1705232"/>
              <a:gd name="connsiteY0" fmla="*/ 1250219 h 2635724"/>
              <a:gd name="connsiteX1" fmla="*/ 1705232 w 1705232"/>
              <a:gd name="connsiteY1" fmla="*/ 0 h 2635724"/>
              <a:gd name="connsiteX2" fmla="*/ 1705232 w 1705232"/>
              <a:gd name="connsiteY2" fmla="*/ 2635724 h 2635724"/>
              <a:gd name="connsiteX3" fmla="*/ 0 w 1705232"/>
              <a:gd name="connsiteY3" fmla="*/ 2635724 h 2635724"/>
              <a:gd name="connsiteX4" fmla="*/ 713591 w 1705232"/>
              <a:gd name="connsiteY4" fmla="*/ 1250219 h 2635724"/>
              <a:gd name="connsiteX0" fmla="*/ 713591 w 1705232"/>
              <a:gd name="connsiteY0" fmla="*/ 1086111 h 2471616"/>
              <a:gd name="connsiteX1" fmla="*/ 1701520 w 1705232"/>
              <a:gd name="connsiteY1" fmla="*/ 0 h 2471616"/>
              <a:gd name="connsiteX2" fmla="*/ 1705232 w 1705232"/>
              <a:gd name="connsiteY2" fmla="*/ 2471616 h 2471616"/>
              <a:gd name="connsiteX3" fmla="*/ 0 w 1705232"/>
              <a:gd name="connsiteY3" fmla="*/ 2471616 h 2471616"/>
              <a:gd name="connsiteX4" fmla="*/ 713591 w 1705232"/>
              <a:gd name="connsiteY4" fmla="*/ 1086111 h 2471616"/>
              <a:gd name="connsiteX0" fmla="*/ 0 w 991641"/>
              <a:gd name="connsiteY0" fmla="*/ 1086111 h 2471616"/>
              <a:gd name="connsiteX1" fmla="*/ 987929 w 991641"/>
              <a:gd name="connsiteY1" fmla="*/ 0 h 2471616"/>
              <a:gd name="connsiteX2" fmla="*/ 991641 w 991641"/>
              <a:gd name="connsiteY2" fmla="*/ 2471616 h 2471616"/>
              <a:gd name="connsiteX3" fmla="*/ 23584 w 991641"/>
              <a:gd name="connsiteY3" fmla="*/ 1176888 h 2471616"/>
              <a:gd name="connsiteX4" fmla="*/ 0 w 991641"/>
              <a:gd name="connsiteY4" fmla="*/ 1086111 h 2471616"/>
              <a:gd name="connsiteX0" fmla="*/ 0 w 988223"/>
              <a:gd name="connsiteY0" fmla="*/ 1086111 h 2132637"/>
              <a:gd name="connsiteX1" fmla="*/ 987929 w 988223"/>
              <a:gd name="connsiteY1" fmla="*/ 0 h 2132637"/>
              <a:gd name="connsiteX2" fmla="*/ 987264 w 988223"/>
              <a:gd name="connsiteY2" fmla="*/ 2132637 h 2132637"/>
              <a:gd name="connsiteX3" fmla="*/ 23584 w 988223"/>
              <a:gd name="connsiteY3" fmla="*/ 1176888 h 2132637"/>
              <a:gd name="connsiteX4" fmla="*/ 0 w 988223"/>
              <a:gd name="connsiteY4" fmla="*/ 1086111 h 2132637"/>
              <a:gd name="connsiteX0" fmla="*/ 0 w 988111"/>
              <a:gd name="connsiteY0" fmla="*/ 1086111 h 2081868"/>
              <a:gd name="connsiteX1" fmla="*/ 987929 w 988111"/>
              <a:gd name="connsiteY1" fmla="*/ 0 h 2081868"/>
              <a:gd name="connsiteX2" fmla="*/ 984915 w 988111"/>
              <a:gd name="connsiteY2" fmla="*/ 2081868 h 2081868"/>
              <a:gd name="connsiteX3" fmla="*/ 23584 w 988111"/>
              <a:gd name="connsiteY3" fmla="*/ 1176888 h 2081868"/>
              <a:gd name="connsiteX4" fmla="*/ 0 w 988111"/>
              <a:gd name="connsiteY4" fmla="*/ 1086111 h 2081868"/>
              <a:gd name="connsiteX0" fmla="*/ 12872 w 1000983"/>
              <a:gd name="connsiteY0" fmla="*/ 1086111 h 2081868"/>
              <a:gd name="connsiteX1" fmla="*/ 1000801 w 1000983"/>
              <a:gd name="connsiteY1" fmla="*/ 0 h 2081868"/>
              <a:gd name="connsiteX2" fmla="*/ 997787 w 1000983"/>
              <a:gd name="connsiteY2" fmla="*/ 2081868 h 2081868"/>
              <a:gd name="connsiteX3" fmla="*/ 0 w 1000983"/>
              <a:gd name="connsiteY3" fmla="*/ 1122044 h 2081868"/>
              <a:gd name="connsiteX4" fmla="*/ 12872 w 1000983"/>
              <a:gd name="connsiteY4" fmla="*/ 1086111 h 208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83" h="2081868">
                <a:moveTo>
                  <a:pt x="12872" y="1086111"/>
                </a:moveTo>
                <a:lnTo>
                  <a:pt x="1000801" y="0"/>
                </a:lnTo>
                <a:cubicBezTo>
                  <a:pt x="1002038" y="823872"/>
                  <a:pt x="996550" y="1257996"/>
                  <a:pt x="997787" y="2081868"/>
                </a:cubicBezTo>
                <a:lnTo>
                  <a:pt x="0" y="1122044"/>
                </a:lnTo>
                <a:lnTo>
                  <a:pt x="12872" y="10861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9">
            <a:extLst>
              <a:ext uri="{FF2B5EF4-FFF2-40B4-BE49-F238E27FC236}">
                <a16:creationId xmlns:a16="http://schemas.microsoft.com/office/drawing/2014/main" id="{EF491F5D-80BF-96F6-E1E3-5079F5FA051B}"/>
              </a:ext>
            </a:extLst>
          </p:cNvPr>
          <p:cNvSpPr/>
          <p:nvPr userDrawn="1"/>
        </p:nvSpPr>
        <p:spPr>
          <a:xfrm flipH="1">
            <a:off x="-303060" y="6521972"/>
            <a:ext cx="10204654"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10197092 w 10204654"/>
              <a:gd name="connsiteY2" fmla="*/ 13547 h 590550"/>
              <a:gd name="connsiteX3" fmla="*/ 10204654 w 10204654"/>
              <a:gd name="connsiteY3" fmla="*/ 590550 h 590550"/>
              <a:gd name="connsiteX4" fmla="*/ 0 w 1020465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4654" h="590550">
                <a:moveTo>
                  <a:pt x="0" y="590550"/>
                </a:moveTo>
                <a:lnTo>
                  <a:pt x="635904" y="0"/>
                </a:lnTo>
                <a:lnTo>
                  <a:pt x="10197092" y="13547"/>
                </a:lnTo>
                <a:cubicBezTo>
                  <a:pt x="10199613" y="205881"/>
                  <a:pt x="10202133" y="398216"/>
                  <a:pt x="10204654" y="590550"/>
                </a:cubicBez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7">
            <a:extLst>
              <a:ext uri="{FF2B5EF4-FFF2-40B4-BE49-F238E27FC236}">
                <a16:creationId xmlns:a16="http://schemas.microsoft.com/office/drawing/2014/main" id="{EEF0E51C-4CF4-83CE-8824-856FF5E8B91B}"/>
              </a:ext>
            </a:extLst>
          </p:cNvPr>
          <p:cNvSpPr>
            <a:spLocks noGrp="1"/>
          </p:cNvSpPr>
          <p:nvPr>
            <p:ph type="ftr" sz="quarter" idx="15"/>
          </p:nvPr>
        </p:nvSpPr>
        <p:spPr>
          <a:xfrm>
            <a:off x="328618" y="6555983"/>
            <a:ext cx="5767381" cy="358465"/>
          </a:xfrm>
        </p:spPr>
        <p:txBody>
          <a:bodyPr/>
          <a:lstStyle>
            <a:lvl1pPr>
              <a:defRPr sz="1200"/>
            </a:lvl1pPr>
          </a:lstStyle>
          <a:p>
            <a:r>
              <a:rPr lang="en-US" b="1" i="1"/>
              <a:t>HomeSafe - KBR Proprietary Information. Nothing on this slide is binding on HomeSafe Alliance LLC. The information on this slide is for discussion purposes only. </a:t>
            </a:r>
            <a:endParaRPr lang="en-US"/>
          </a:p>
        </p:txBody>
      </p:sp>
    </p:spTree>
    <p:extLst>
      <p:ext uri="{BB962C8B-B14F-4D97-AF65-F5344CB8AC3E}">
        <p14:creationId xmlns:p14="http://schemas.microsoft.com/office/powerpoint/2010/main" val="53053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anim calcmode="lin" valueType="num">
                                      <p:cBhvr>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47"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anim calcmode="lin" valueType="num">
                      <p:cBhvr>
                        <p:cTn dur="500" fill="hold"/>
                        <p:tgtEl>
                          <p:spTgt spid="10"/>
                        </p:tgtEl>
                        <p:attrNameLst>
                          <p:attrName>ppt_x</p:attrName>
                        </p:attrNameLst>
                      </p:cBhvr>
                      <p:tavLst>
                        <p:tav tm="0">
                          <p:val>
                            <p:strVal val="#ppt_x"/>
                          </p:val>
                        </p:tav>
                        <p:tav tm="100000">
                          <p:val>
                            <p:strVal val="#ppt_x"/>
                          </p:val>
                        </p:tav>
                      </p:tavLst>
                    </p:anim>
                    <p:anim calcmode="lin" valueType="num">
                      <p:cBhvr>
                        <p:cTn dur="500" fill="hold"/>
                        <p:tgtEl>
                          <p:spTgt spid="10"/>
                        </p:tgtEl>
                        <p:attrNameLst>
                          <p:attrName>ppt_y</p:attrName>
                        </p:attrNameLst>
                      </p:cBhvr>
                      <p:tavLst>
                        <p:tav tm="0">
                          <p:val>
                            <p:strVal val="#ppt_y-.1"/>
                          </p:val>
                        </p:tav>
                        <p:tav tm="100000">
                          <p:val>
                            <p:strVal val="#ppt_y"/>
                          </p:val>
                        </p:tav>
                      </p:tavLst>
                    </p:anim>
                  </p:childTnLst>
                </p:cTn>
              </p:par>
            </p:tnLst>
          </p:tmpl>
        </p:tmplLst>
      </p:bldP>
      <p:bldP spid="14"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89D198-062B-4E73-8737-251E45E49662}"/>
              </a:ext>
            </a:extLst>
          </p:cNvPr>
          <p:cNvSpPr/>
          <p:nvPr userDrawn="1"/>
        </p:nvSpPr>
        <p:spPr>
          <a:xfrm>
            <a:off x="0" y="4390607"/>
            <a:ext cx="12192000" cy="2467392"/>
          </a:xfrm>
          <a:prstGeom prst="rect">
            <a:avLst/>
          </a:prstGeom>
          <a:gradFill>
            <a:gsLst>
              <a:gs pos="0">
                <a:schemeClr val="accent5">
                  <a:satMod val="103000"/>
                  <a:lumMod val="102000"/>
                  <a:tint val="94000"/>
                  <a:alpha val="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C08BEF1-AF29-4B1D-8497-97D4D0295FD3}"/>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a:stretch/>
        </p:blipFill>
        <p:spPr>
          <a:xfrm>
            <a:off x="7020300" y="4324535"/>
            <a:ext cx="5183275" cy="2533466"/>
          </a:xfrm>
          <a:prstGeom prst="rect">
            <a:avLst/>
          </a:prstGeom>
        </p:spPr>
      </p:pic>
      <p:sp>
        <p:nvSpPr>
          <p:cNvPr id="26" name="Parallelogram 9">
            <a:extLst>
              <a:ext uri="{FF2B5EF4-FFF2-40B4-BE49-F238E27FC236}">
                <a16:creationId xmlns:a16="http://schemas.microsoft.com/office/drawing/2014/main" id="{3743ABC7-98F1-4C81-B68A-A97092B9BF1B}"/>
              </a:ext>
            </a:extLst>
          </p:cNvPr>
          <p:cNvSpPr/>
          <p:nvPr userDrawn="1"/>
        </p:nvSpPr>
        <p:spPr>
          <a:xfrm flipH="1">
            <a:off x="-303060" y="6521972"/>
            <a:ext cx="10204654"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10197092 w 10204654"/>
              <a:gd name="connsiteY2" fmla="*/ 13547 h 590550"/>
              <a:gd name="connsiteX3" fmla="*/ 10204654 w 10204654"/>
              <a:gd name="connsiteY3" fmla="*/ 590550 h 590550"/>
              <a:gd name="connsiteX4" fmla="*/ 0 w 1020465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4654" h="590550">
                <a:moveTo>
                  <a:pt x="0" y="590550"/>
                </a:moveTo>
                <a:lnTo>
                  <a:pt x="635904" y="0"/>
                </a:lnTo>
                <a:lnTo>
                  <a:pt x="10197092" y="13547"/>
                </a:lnTo>
                <a:cubicBezTo>
                  <a:pt x="10199613" y="205881"/>
                  <a:pt x="10202133" y="398216"/>
                  <a:pt x="10204654" y="590550"/>
                </a:cubicBez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6F9E21F-51C2-4969-9980-1418D9F344A0}"/>
              </a:ext>
            </a:extLst>
          </p:cNvPr>
          <p:cNvPicPr>
            <a:picLocks noChangeAspect="1"/>
          </p:cNvPicPr>
          <p:nvPr userDrawn="1"/>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6900" t="191" r="168" b="-191"/>
          <a:stretch/>
        </p:blipFill>
        <p:spPr>
          <a:xfrm>
            <a:off x="5779849" y="-78801"/>
            <a:ext cx="6412152" cy="4022584"/>
          </a:xfrm>
          <a:prstGeom prst="rect">
            <a:avLst/>
          </a:prstGeom>
        </p:spPr>
      </p:pic>
      <p:sp>
        <p:nvSpPr>
          <p:cNvPr id="10" name="Subtitle 2">
            <a:extLst>
              <a:ext uri="{FF2B5EF4-FFF2-40B4-BE49-F238E27FC236}">
                <a16:creationId xmlns:a16="http://schemas.microsoft.com/office/drawing/2014/main" id="{E7119677-30E8-4FE0-883A-E21ECF807B3C}"/>
              </a:ext>
            </a:extLst>
          </p:cNvPr>
          <p:cNvSpPr>
            <a:spLocks noGrp="1"/>
          </p:cNvSpPr>
          <p:nvPr>
            <p:ph type="subTitle" idx="13"/>
          </p:nvPr>
        </p:nvSpPr>
        <p:spPr>
          <a:xfrm>
            <a:off x="328619" y="5473317"/>
            <a:ext cx="10515600" cy="67899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Parallelogram 7">
            <a:extLst>
              <a:ext uri="{FF2B5EF4-FFF2-40B4-BE49-F238E27FC236}">
                <a16:creationId xmlns:a16="http://schemas.microsoft.com/office/drawing/2014/main" id="{10A1F7FD-428B-4469-8D85-40FA0C6EEEB8}"/>
              </a:ext>
            </a:extLst>
          </p:cNvPr>
          <p:cNvSpPr/>
          <p:nvPr userDrawn="1"/>
        </p:nvSpPr>
        <p:spPr>
          <a:xfrm flipH="1" flipV="1">
            <a:off x="-18855" y="-89917"/>
            <a:ext cx="12203575" cy="4022584"/>
          </a:xfrm>
          <a:custGeom>
            <a:avLst/>
            <a:gdLst>
              <a:gd name="connsiteX0" fmla="*/ 0 w 19418245"/>
              <a:gd name="connsiteY0" fmla="*/ 3770039 h 3770039"/>
              <a:gd name="connsiteX1" fmla="*/ 4059578 w 19418245"/>
              <a:gd name="connsiteY1" fmla="*/ 0 h 3770039"/>
              <a:gd name="connsiteX2" fmla="*/ 19418245 w 19418245"/>
              <a:gd name="connsiteY2" fmla="*/ 0 h 3770039"/>
              <a:gd name="connsiteX3" fmla="*/ 15358667 w 19418245"/>
              <a:gd name="connsiteY3" fmla="*/ 3770039 h 3770039"/>
              <a:gd name="connsiteX4" fmla="*/ 0 w 19418245"/>
              <a:gd name="connsiteY4" fmla="*/ 3770039 h 3770039"/>
              <a:gd name="connsiteX0" fmla="*/ 264772 w 15358667"/>
              <a:gd name="connsiteY0" fmla="*/ 3760514 h 3770039"/>
              <a:gd name="connsiteX1" fmla="*/ 0 w 15358667"/>
              <a:gd name="connsiteY1" fmla="*/ 0 h 3770039"/>
              <a:gd name="connsiteX2" fmla="*/ 15358667 w 15358667"/>
              <a:gd name="connsiteY2" fmla="*/ 0 h 3770039"/>
              <a:gd name="connsiteX3" fmla="*/ 11299089 w 15358667"/>
              <a:gd name="connsiteY3" fmla="*/ 3770039 h 3770039"/>
              <a:gd name="connsiteX4" fmla="*/ 264772 w 15358667"/>
              <a:gd name="connsiteY4" fmla="*/ 3760514 h 3770039"/>
              <a:gd name="connsiteX0" fmla="*/ 83797 w 15177692"/>
              <a:gd name="connsiteY0" fmla="*/ 3760514 h 3770039"/>
              <a:gd name="connsiteX1" fmla="*/ 0 w 15177692"/>
              <a:gd name="connsiteY1" fmla="*/ 9525 h 3770039"/>
              <a:gd name="connsiteX2" fmla="*/ 15177692 w 15177692"/>
              <a:gd name="connsiteY2" fmla="*/ 0 h 3770039"/>
              <a:gd name="connsiteX3" fmla="*/ 11118114 w 15177692"/>
              <a:gd name="connsiteY3" fmla="*/ 3770039 h 3770039"/>
              <a:gd name="connsiteX4" fmla="*/ 83797 w 15177692"/>
              <a:gd name="connsiteY4" fmla="*/ 3760514 h 3770039"/>
              <a:gd name="connsiteX0" fmla="*/ 0 w 15093895"/>
              <a:gd name="connsiteY0" fmla="*/ 3760514 h 3770039"/>
              <a:gd name="connsiteX1" fmla="*/ 11453 w 15093895"/>
              <a:gd name="connsiteY1" fmla="*/ 9525 h 3770039"/>
              <a:gd name="connsiteX2" fmla="*/ 15093895 w 15093895"/>
              <a:gd name="connsiteY2" fmla="*/ 0 h 3770039"/>
              <a:gd name="connsiteX3" fmla="*/ 11034317 w 15093895"/>
              <a:gd name="connsiteY3" fmla="*/ 3770039 h 3770039"/>
              <a:gd name="connsiteX4" fmla="*/ 0 w 15093895"/>
              <a:gd name="connsiteY4" fmla="*/ 3760514 h 3770039"/>
              <a:gd name="connsiteX0" fmla="*/ 0 w 12709041"/>
              <a:gd name="connsiteY0" fmla="*/ 3760514 h 3770039"/>
              <a:gd name="connsiteX1" fmla="*/ 11453 w 12709041"/>
              <a:gd name="connsiteY1" fmla="*/ 9525 h 3770039"/>
              <a:gd name="connsiteX2" fmla="*/ 12709041 w 12709041"/>
              <a:gd name="connsiteY2" fmla="*/ 0 h 3770039"/>
              <a:gd name="connsiteX3" fmla="*/ 11034317 w 12709041"/>
              <a:gd name="connsiteY3" fmla="*/ 3770039 h 3770039"/>
              <a:gd name="connsiteX4" fmla="*/ 0 w 12709041"/>
              <a:gd name="connsiteY4" fmla="*/ 3760514 h 3770039"/>
              <a:gd name="connsiteX0" fmla="*/ 0 w 12709041"/>
              <a:gd name="connsiteY0" fmla="*/ 3760514 h 3760514"/>
              <a:gd name="connsiteX1" fmla="*/ 11453 w 12709041"/>
              <a:gd name="connsiteY1" fmla="*/ 9525 h 3760514"/>
              <a:gd name="connsiteX2" fmla="*/ 12709041 w 12709041"/>
              <a:gd name="connsiteY2" fmla="*/ 0 h 3760514"/>
              <a:gd name="connsiteX3" fmla="*/ 12677766 w 12709041"/>
              <a:gd name="connsiteY3" fmla="*/ 3732969 h 3760514"/>
              <a:gd name="connsiteX4" fmla="*/ 0 w 12709041"/>
              <a:gd name="connsiteY4" fmla="*/ 3760514 h 376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9041" h="3760514">
                <a:moveTo>
                  <a:pt x="0" y="3760514"/>
                </a:moveTo>
                <a:cubicBezTo>
                  <a:pt x="3818" y="2510184"/>
                  <a:pt x="7635" y="1259855"/>
                  <a:pt x="11453" y="9525"/>
                </a:cubicBezTo>
                <a:lnTo>
                  <a:pt x="12709041" y="0"/>
                </a:lnTo>
                <a:lnTo>
                  <a:pt x="12677766" y="3732969"/>
                </a:lnTo>
                <a:lnTo>
                  <a:pt x="0" y="3760514"/>
                </a:lnTo>
                <a:close/>
              </a:path>
            </a:pathLst>
          </a:custGeom>
          <a:gradFill flip="none" rotWithShape="1">
            <a:gsLst>
              <a:gs pos="17000">
                <a:schemeClr val="accent1">
                  <a:alpha val="0"/>
                </a:schemeClr>
              </a:gs>
              <a:gs pos="44000">
                <a:schemeClr val="accent1">
                  <a:alpha val="64000"/>
                </a:schemeClr>
              </a:gs>
              <a:gs pos="75000">
                <a:schemeClr val="accent2"/>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5A1803B-E3E9-4EBB-88FE-21B68353023F}"/>
              </a:ext>
            </a:extLst>
          </p:cNvPr>
          <p:cNvSpPr>
            <a:spLocks noGrp="1"/>
          </p:cNvSpPr>
          <p:nvPr>
            <p:ph type="title"/>
          </p:nvPr>
        </p:nvSpPr>
        <p:spPr>
          <a:xfrm>
            <a:off x="328619" y="4134154"/>
            <a:ext cx="10515600" cy="1260364"/>
          </a:xfrm>
        </p:spPr>
        <p:txBody>
          <a:bodyPr anchor="b">
            <a:normAutofit/>
          </a:bodyPr>
          <a:lstStyle>
            <a:lvl1pPr>
              <a:defRPr sz="4000"/>
            </a:lvl1pPr>
          </a:lstStyle>
          <a:p>
            <a:r>
              <a:rPr lang="en-US"/>
              <a:t>Click to edit Master title style</a:t>
            </a:r>
          </a:p>
        </p:txBody>
      </p:sp>
      <p:pic>
        <p:nvPicPr>
          <p:cNvPr id="15" name="Picture 14" descr="A close up of a logo&#10;&#10;Description automatically generated">
            <a:extLst>
              <a:ext uri="{FF2B5EF4-FFF2-40B4-BE49-F238E27FC236}">
                <a16:creationId xmlns:a16="http://schemas.microsoft.com/office/drawing/2014/main" id="{7922E470-DD8C-4782-AECC-98CF0B5B480D}"/>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rot="20859516">
            <a:off x="-5261474" y="-1536503"/>
            <a:ext cx="12192000" cy="3665728"/>
          </a:xfrm>
          <a:prstGeom prst="rect">
            <a:avLst/>
          </a:prstGeom>
        </p:spPr>
      </p:pic>
      <p:sp>
        <p:nvSpPr>
          <p:cNvPr id="21" name="Parallelogram 19">
            <a:extLst>
              <a:ext uri="{FF2B5EF4-FFF2-40B4-BE49-F238E27FC236}">
                <a16:creationId xmlns:a16="http://schemas.microsoft.com/office/drawing/2014/main" id="{8828131E-96AF-49DE-8CC4-1E0D4CE75E25}"/>
              </a:ext>
            </a:extLst>
          </p:cNvPr>
          <p:cNvSpPr/>
          <p:nvPr userDrawn="1"/>
        </p:nvSpPr>
        <p:spPr>
          <a:xfrm flipH="1" flipV="1">
            <a:off x="-74288" y="-220879"/>
            <a:ext cx="1817630" cy="1696797"/>
          </a:xfrm>
          <a:custGeom>
            <a:avLst/>
            <a:gdLst>
              <a:gd name="connsiteX0" fmla="*/ 0 w 4279645"/>
              <a:gd name="connsiteY0" fmla="*/ 3861010 h 3861010"/>
              <a:gd name="connsiteX1" fmla="*/ 4157536 w 4279645"/>
              <a:gd name="connsiteY1" fmla="*/ 0 h 3861010"/>
              <a:gd name="connsiteX2" fmla="*/ 4279645 w 4279645"/>
              <a:gd name="connsiteY2" fmla="*/ 0 h 3861010"/>
              <a:gd name="connsiteX3" fmla="*/ 122109 w 4279645"/>
              <a:gd name="connsiteY3" fmla="*/ 3861010 h 3861010"/>
              <a:gd name="connsiteX4" fmla="*/ 0 w 4279645"/>
              <a:gd name="connsiteY4" fmla="*/ 3861010 h 3861010"/>
              <a:gd name="connsiteX0" fmla="*/ 0 w 4279645"/>
              <a:gd name="connsiteY0" fmla="*/ 3861010 h 3861010"/>
              <a:gd name="connsiteX1" fmla="*/ 3414835 w 4279645"/>
              <a:gd name="connsiteY1" fmla="*/ 686798 h 3861010"/>
              <a:gd name="connsiteX2" fmla="*/ 4279645 w 4279645"/>
              <a:gd name="connsiteY2" fmla="*/ 0 h 3861010"/>
              <a:gd name="connsiteX3" fmla="*/ 122109 w 4279645"/>
              <a:gd name="connsiteY3" fmla="*/ 3861010 h 3861010"/>
              <a:gd name="connsiteX4" fmla="*/ 0 w 4279645"/>
              <a:gd name="connsiteY4" fmla="*/ 3861010 h 3861010"/>
              <a:gd name="connsiteX0" fmla="*/ 0 w 3414835"/>
              <a:gd name="connsiteY0" fmla="*/ 3174212 h 3174212"/>
              <a:gd name="connsiteX1" fmla="*/ 3414835 w 3414835"/>
              <a:gd name="connsiteY1" fmla="*/ 0 h 3174212"/>
              <a:gd name="connsiteX2" fmla="*/ 3413161 w 3414835"/>
              <a:gd name="connsiteY2" fmla="*/ 111805 h 3174212"/>
              <a:gd name="connsiteX3" fmla="*/ 122109 w 3414835"/>
              <a:gd name="connsiteY3" fmla="*/ 3174212 h 3174212"/>
              <a:gd name="connsiteX4" fmla="*/ 0 w 3414835"/>
              <a:gd name="connsiteY4" fmla="*/ 3174212 h 3174212"/>
              <a:gd name="connsiteX0" fmla="*/ 1475096 w 3292726"/>
              <a:gd name="connsiteY0" fmla="*/ 1688811 h 3174212"/>
              <a:gd name="connsiteX1" fmla="*/ 3292726 w 3292726"/>
              <a:gd name="connsiteY1" fmla="*/ 0 h 3174212"/>
              <a:gd name="connsiteX2" fmla="*/ 3291052 w 3292726"/>
              <a:gd name="connsiteY2" fmla="*/ 111805 h 3174212"/>
              <a:gd name="connsiteX3" fmla="*/ 0 w 3292726"/>
              <a:gd name="connsiteY3" fmla="*/ 3174212 h 3174212"/>
              <a:gd name="connsiteX4" fmla="*/ 1475096 w 3292726"/>
              <a:gd name="connsiteY4" fmla="*/ 1688811 h 3174212"/>
              <a:gd name="connsiteX0" fmla="*/ 0 w 1817630"/>
              <a:gd name="connsiteY0" fmla="*/ 1688811 h 1696797"/>
              <a:gd name="connsiteX1" fmla="*/ 1817630 w 1817630"/>
              <a:gd name="connsiteY1" fmla="*/ 0 h 1696797"/>
              <a:gd name="connsiteX2" fmla="*/ 1815956 w 1817630"/>
              <a:gd name="connsiteY2" fmla="*/ 111805 h 1696797"/>
              <a:gd name="connsiteX3" fmla="*/ 106138 w 1817630"/>
              <a:gd name="connsiteY3" fmla="*/ 1696797 h 1696797"/>
              <a:gd name="connsiteX4" fmla="*/ 0 w 1817630"/>
              <a:gd name="connsiteY4" fmla="*/ 1688811 h 169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630" h="1696797">
                <a:moveTo>
                  <a:pt x="0" y="1688811"/>
                </a:moveTo>
                <a:lnTo>
                  <a:pt x="1817630" y="0"/>
                </a:lnTo>
                <a:lnTo>
                  <a:pt x="1815956" y="111805"/>
                </a:lnTo>
                <a:lnTo>
                  <a:pt x="106138" y="1696797"/>
                </a:lnTo>
                <a:lnTo>
                  <a:pt x="0" y="16888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0">
            <a:extLst>
              <a:ext uri="{FF2B5EF4-FFF2-40B4-BE49-F238E27FC236}">
                <a16:creationId xmlns:a16="http://schemas.microsoft.com/office/drawing/2014/main" id="{C8E131E8-E46B-4772-ACA8-9CCD05A2EF59}"/>
              </a:ext>
            </a:extLst>
          </p:cNvPr>
          <p:cNvSpPr/>
          <p:nvPr userDrawn="1"/>
        </p:nvSpPr>
        <p:spPr>
          <a:xfrm rot="2858934">
            <a:off x="-182276" y="-917918"/>
            <a:ext cx="1000983" cy="2081868"/>
          </a:xfrm>
          <a:custGeom>
            <a:avLst/>
            <a:gdLst>
              <a:gd name="connsiteX0" fmla="*/ 0 w 1705232"/>
              <a:gd name="connsiteY0" fmla="*/ 0 h 2635724"/>
              <a:gd name="connsiteX1" fmla="*/ 1705232 w 1705232"/>
              <a:gd name="connsiteY1" fmla="*/ 0 h 2635724"/>
              <a:gd name="connsiteX2" fmla="*/ 1705232 w 1705232"/>
              <a:gd name="connsiteY2" fmla="*/ 2635724 h 2635724"/>
              <a:gd name="connsiteX3" fmla="*/ 0 w 1705232"/>
              <a:gd name="connsiteY3" fmla="*/ 2635724 h 2635724"/>
              <a:gd name="connsiteX4" fmla="*/ 0 w 1705232"/>
              <a:gd name="connsiteY4" fmla="*/ 0 h 2635724"/>
              <a:gd name="connsiteX0" fmla="*/ 641363 w 1705232"/>
              <a:gd name="connsiteY0" fmla="*/ 1827342 h 2635724"/>
              <a:gd name="connsiteX1" fmla="*/ 1705232 w 1705232"/>
              <a:gd name="connsiteY1" fmla="*/ 0 h 2635724"/>
              <a:gd name="connsiteX2" fmla="*/ 1705232 w 1705232"/>
              <a:gd name="connsiteY2" fmla="*/ 2635724 h 2635724"/>
              <a:gd name="connsiteX3" fmla="*/ 0 w 1705232"/>
              <a:gd name="connsiteY3" fmla="*/ 2635724 h 2635724"/>
              <a:gd name="connsiteX4" fmla="*/ 641363 w 1705232"/>
              <a:gd name="connsiteY4" fmla="*/ 1827342 h 2635724"/>
              <a:gd name="connsiteX0" fmla="*/ 713591 w 1705232"/>
              <a:gd name="connsiteY0" fmla="*/ 1250219 h 2635724"/>
              <a:gd name="connsiteX1" fmla="*/ 1705232 w 1705232"/>
              <a:gd name="connsiteY1" fmla="*/ 0 h 2635724"/>
              <a:gd name="connsiteX2" fmla="*/ 1705232 w 1705232"/>
              <a:gd name="connsiteY2" fmla="*/ 2635724 h 2635724"/>
              <a:gd name="connsiteX3" fmla="*/ 0 w 1705232"/>
              <a:gd name="connsiteY3" fmla="*/ 2635724 h 2635724"/>
              <a:gd name="connsiteX4" fmla="*/ 713591 w 1705232"/>
              <a:gd name="connsiteY4" fmla="*/ 1250219 h 2635724"/>
              <a:gd name="connsiteX0" fmla="*/ 713591 w 1705232"/>
              <a:gd name="connsiteY0" fmla="*/ 1086111 h 2471616"/>
              <a:gd name="connsiteX1" fmla="*/ 1701520 w 1705232"/>
              <a:gd name="connsiteY1" fmla="*/ 0 h 2471616"/>
              <a:gd name="connsiteX2" fmla="*/ 1705232 w 1705232"/>
              <a:gd name="connsiteY2" fmla="*/ 2471616 h 2471616"/>
              <a:gd name="connsiteX3" fmla="*/ 0 w 1705232"/>
              <a:gd name="connsiteY3" fmla="*/ 2471616 h 2471616"/>
              <a:gd name="connsiteX4" fmla="*/ 713591 w 1705232"/>
              <a:gd name="connsiteY4" fmla="*/ 1086111 h 2471616"/>
              <a:gd name="connsiteX0" fmla="*/ 0 w 991641"/>
              <a:gd name="connsiteY0" fmla="*/ 1086111 h 2471616"/>
              <a:gd name="connsiteX1" fmla="*/ 987929 w 991641"/>
              <a:gd name="connsiteY1" fmla="*/ 0 h 2471616"/>
              <a:gd name="connsiteX2" fmla="*/ 991641 w 991641"/>
              <a:gd name="connsiteY2" fmla="*/ 2471616 h 2471616"/>
              <a:gd name="connsiteX3" fmla="*/ 23584 w 991641"/>
              <a:gd name="connsiteY3" fmla="*/ 1176888 h 2471616"/>
              <a:gd name="connsiteX4" fmla="*/ 0 w 991641"/>
              <a:gd name="connsiteY4" fmla="*/ 1086111 h 2471616"/>
              <a:gd name="connsiteX0" fmla="*/ 0 w 988223"/>
              <a:gd name="connsiteY0" fmla="*/ 1086111 h 2132637"/>
              <a:gd name="connsiteX1" fmla="*/ 987929 w 988223"/>
              <a:gd name="connsiteY1" fmla="*/ 0 h 2132637"/>
              <a:gd name="connsiteX2" fmla="*/ 987264 w 988223"/>
              <a:gd name="connsiteY2" fmla="*/ 2132637 h 2132637"/>
              <a:gd name="connsiteX3" fmla="*/ 23584 w 988223"/>
              <a:gd name="connsiteY3" fmla="*/ 1176888 h 2132637"/>
              <a:gd name="connsiteX4" fmla="*/ 0 w 988223"/>
              <a:gd name="connsiteY4" fmla="*/ 1086111 h 2132637"/>
              <a:gd name="connsiteX0" fmla="*/ 0 w 988111"/>
              <a:gd name="connsiteY0" fmla="*/ 1086111 h 2081868"/>
              <a:gd name="connsiteX1" fmla="*/ 987929 w 988111"/>
              <a:gd name="connsiteY1" fmla="*/ 0 h 2081868"/>
              <a:gd name="connsiteX2" fmla="*/ 984915 w 988111"/>
              <a:gd name="connsiteY2" fmla="*/ 2081868 h 2081868"/>
              <a:gd name="connsiteX3" fmla="*/ 23584 w 988111"/>
              <a:gd name="connsiteY3" fmla="*/ 1176888 h 2081868"/>
              <a:gd name="connsiteX4" fmla="*/ 0 w 988111"/>
              <a:gd name="connsiteY4" fmla="*/ 1086111 h 2081868"/>
              <a:gd name="connsiteX0" fmla="*/ 12872 w 1000983"/>
              <a:gd name="connsiteY0" fmla="*/ 1086111 h 2081868"/>
              <a:gd name="connsiteX1" fmla="*/ 1000801 w 1000983"/>
              <a:gd name="connsiteY1" fmla="*/ 0 h 2081868"/>
              <a:gd name="connsiteX2" fmla="*/ 997787 w 1000983"/>
              <a:gd name="connsiteY2" fmla="*/ 2081868 h 2081868"/>
              <a:gd name="connsiteX3" fmla="*/ 0 w 1000983"/>
              <a:gd name="connsiteY3" fmla="*/ 1122044 h 2081868"/>
              <a:gd name="connsiteX4" fmla="*/ 12872 w 1000983"/>
              <a:gd name="connsiteY4" fmla="*/ 1086111 h 208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83" h="2081868">
                <a:moveTo>
                  <a:pt x="12872" y="1086111"/>
                </a:moveTo>
                <a:lnTo>
                  <a:pt x="1000801" y="0"/>
                </a:lnTo>
                <a:cubicBezTo>
                  <a:pt x="1002038" y="823872"/>
                  <a:pt x="996550" y="1257996"/>
                  <a:pt x="997787" y="2081868"/>
                </a:cubicBezTo>
                <a:lnTo>
                  <a:pt x="0" y="1122044"/>
                </a:lnTo>
                <a:lnTo>
                  <a:pt x="12872" y="10861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C1F6EFDC-6716-4C7A-8DAD-61E18E96BF3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94738" y="905108"/>
            <a:ext cx="5413954" cy="1719275"/>
          </a:xfrm>
          <a:prstGeom prst="rect">
            <a:avLst/>
          </a:prstGeom>
        </p:spPr>
      </p:pic>
      <p:sp>
        <p:nvSpPr>
          <p:cNvPr id="27" name="Date Placeholder 26">
            <a:extLst>
              <a:ext uri="{FF2B5EF4-FFF2-40B4-BE49-F238E27FC236}">
                <a16:creationId xmlns:a16="http://schemas.microsoft.com/office/drawing/2014/main" id="{BFBF1A91-903B-432B-8BCF-09CC6B00E2EF}"/>
              </a:ext>
            </a:extLst>
          </p:cNvPr>
          <p:cNvSpPr>
            <a:spLocks noGrp="1"/>
          </p:cNvSpPr>
          <p:nvPr>
            <p:ph type="dt" sz="half" idx="14"/>
          </p:nvPr>
        </p:nvSpPr>
        <p:spPr>
          <a:xfrm>
            <a:off x="-1489194" y="6356350"/>
            <a:ext cx="962526" cy="365125"/>
          </a:xfrm>
        </p:spPr>
        <p:txBody>
          <a:bodyPr/>
          <a:lstStyle/>
          <a:p>
            <a:fld id="{DBFD9987-1C47-4D58-9F05-EB86EAFB9C2A}" type="datetime1">
              <a:rPr lang="en-US" smtClean="0"/>
              <a:t>4/11/2023</a:t>
            </a:fld>
            <a:endParaRPr lang="en-US"/>
          </a:p>
        </p:txBody>
      </p:sp>
      <p:sp>
        <p:nvSpPr>
          <p:cNvPr id="28" name="Footer Placeholder 27">
            <a:extLst>
              <a:ext uri="{FF2B5EF4-FFF2-40B4-BE49-F238E27FC236}">
                <a16:creationId xmlns:a16="http://schemas.microsoft.com/office/drawing/2014/main" id="{FA18DB5A-1341-436B-A8D8-ACD66B75FC28}"/>
              </a:ext>
            </a:extLst>
          </p:cNvPr>
          <p:cNvSpPr>
            <a:spLocks noGrp="1"/>
          </p:cNvSpPr>
          <p:nvPr>
            <p:ph type="ftr" sz="quarter" idx="15"/>
          </p:nvPr>
        </p:nvSpPr>
        <p:spPr>
          <a:xfrm>
            <a:off x="328618" y="6555983"/>
            <a:ext cx="5767381" cy="358465"/>
          </a:xfrm>
        </p:spPr>
        <p:txBody>
          <a:bodyPr/>
          <a:lstStyle>
            <a:lvl1pPr>
              <a:defRPr sz="1200"/>
            </a:lvl1pPr>
          </a:lstStyle>
          <a:p>
            <a:r>
              <a:rPr lang="en-US" b="1" i="1"/>
              <a:t>HomeSafe - KBR Proprietary Information. Nothing on this slide is binding on HomeSafe Alliance LLC. The information on this slide is for discussion purposes only. </a:t>
            </a:r>
            <a:endParaRPr lang="en-US"/>
          </a:p>
        </p:txBody>
      </p:sp>
      <p:sp>
        <p:nvSpPr>
          <p:cNvPr id="29" name="Slide Number Placeholder 28">
            <a:extLst>
              <a:ext uri="{FF2B5EF4-FFF2-40B4-BE49-F238E27FC236}">
                <a16:creationId xmlns:a16="http://schemas.microsoft.com/office/drawing/2014/main" id="{873F1D9A-4D02-47A0-8280-B674BFC34E7F}"/>
              </a:ext>
            </a:extLst>
          </p:cNvPr>
          <p:cNvSpPr>
            <a:spLocks noGrp="1"/>
          </p:cNvSpPr>
          <p:nvPr>
            <p:ph type="sldNum" sz="quarter" idx="16"/>
          </p:nvPr>
        </p:nvSpPr>
        <p:spPr>
          <a:xfrm>
            <a:off x="12294386" y="6356350"/>
            <a:ext cx="493295" cy="365125"/>
          </a:xfrm>
        </p:spPr>
        <p:txBody>
          <a:bodyPr/>
          <a:lstStyle/>
          <a:p>
            <a:fld id="{8845F5FA-33FC-47C4-9626-8951D053B06E}" type="slidenum">
              <a:rPr lang="en-US" smtClean="0"/>
              <a:pPr/>
              <a:t>‹#›</a:t>
            </a:fld>
            <a:endParaRPr lang="en-US"/>
          </a:p>
        </p:txBody>
      </p:sp>
    </p:spTree>
    <p:extLst>
      <p:ext uri="{BB962C8B-B14F-4D97-AF65-F5344CB8AC3E}">
        <p14:creationId xmlns:p14="http://schemas.microsoft.com/office/powerpoint/2010/main" val="186974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anim calcmode="lin" valueType="num">
                                      <p:cBhvr>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anim calcmode="lin" valueType="num">
                      <p:cBhvr>
                        <p:cTn dur="500" fill="hold"/>
                        <p:tgtEl>
                          <p:spTgt spid="10"/>
                        </p:tgtEl>
                        <p:attrNameLst>
                          <p:attrName>ppt_x</p:attrName>
                        </p:attrNameLst>
                      </p:cBhvr>
                      <p:tavLst>
                        <p:tav tm="0">
                          <p:val>
                            <p:strVal val="#ppt_x"/>
                          </p:val>
                        </p:tav>
                        <p:tav tm="100000">
                          <p:val>
                            <p:strVal val="#ppt_x"/>
                          </p:val>
                        </p:tav>
                      </p:tavLst>
                    </p:anim>
                    <p:anim calcmode="lin" valueType="num">
                      <p:cBhvr>
                        <p:cTn dur="500" fill="hold"/>
                        <p:tgtEl>
                          <p:spTgt spid="10"/>
                        </p:tgtEl>
                        <p:attrNameLst>
                          <p:attrName>ppt_y</p:attrName>
                        </p:attrNameLst>
                      </p:cBhvr>
                      <p:tavLst>
                        <p:tav tm="0">
                          <p:val>
                            <p:strVal val="#ppt_y-.1"/>
                          </p:val>
                        </p:tav>
                        <p:tav tm="100000">
                          <p:val>
                            <p:strVal val="#ppt_y"/>
                          </p:val>
                        </p:tav>
                      </p:tavLst>
                    </p:anim>
                  </p:childTnLst>
                </p:cTn>
              </p:par>
            </p:tnLst>
          </p:tmpl>
        </p:tmplLst>
      </p:bldP>
      <p:bldP spid="20"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4DD39-9E2C-470A-8296-181D83AEB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0A96F3-C8D8-42EB-9BE0-D252D7D9DDBE}"/>
              </a:ext>
            </a:extLst>
          </p:cNvPr>
          <p:cNvSpPr>
            <a:spLocks noGrp="1"/>
          </p:cNvSpPr>
          <p:nvPr>
            <p:ph sz="half" idx="1"/>
          </p:nvPr>
        </p:nvSpPr>
        <p:spPr>
          <a:xfrm>
            <a:off x="168442" y="1251284"/>
            <a:ext cx="5851358" cy="5131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A324AB-A9E5-467E-86EA-A3E897B26F93}"/>
              </a:ext>
            </a:extLst>
          </p:cNvPr>
          <p:cNvSpPr>
            <a:spLocks noGrp="1"/>
          </p:cNvSpPr>
          <p:nvPr>
            <p:ph sz="half" idx="2"/>
          </p:nvPr>
        </p:nvSpPr>
        <p:spPr>
          <a:xfrm>
            <a:off x="6172200" y="1251284"/>
            <a:ext cx="5851358" cy="5131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7B9690-61E1-43AB-9726-E146939D5F12}"/>
              </a:ext>
            </a:extLst>
          </p:cNvPr>
          <p:cNvSpPr>
            <a:spLocks noGrp="1"/>
          </p:cNvSpPr>
          <p:nvPr>
            <p:ph type="dt" sz="half" idx="10"/>
          </p:nvPr>
        </p:nvSpPr>
        <p:spPr/>
        <p:txBody>
          <a:bodyPr/>
          <a:lstStyle/>
          <a:p>
            <a:fld id="{15B3DF06-724F-41FE-AA77-AA7D50138168}" type="datetime1">
              <a:rPr lang="en-US" smtClean="0"/>
              <a:t>4/11/2023</a:t>
            </a:fld>
            <a:endParaRPr lang="en-US"/>
          </a:p>
        </p:txBody>
      </p:sp>
      <p:sp>
        <p:nvSpPr>
          <p:cNvPr id="6" name="Footer Placeholder 5">
            <a:extLst>
              <a:ext uri="{FF2B5EF4-FFF2-40B4-BE49-F238E27FC236}">
                <a16:creationId xmlns:a16="http://schemas.microsoft.com/office/drawing/2014/main" id="{3DA12E77-0015-4533-9193-362F2C587858}"/>
              </a:ext>
            </a:extLst>
          </p:cNvPr>
          <p:cNvSpPr>
            <a:spLocks noGrp="1"/>
          </p:cNvSpPr>
          <p:nvPr>
            <p:ph type="ftr" sz="quarter" idx="11"/>
          </p:nvPr>
        </p:nvSpPr>
        <p:spPr/>
        <p:txBody>
          <a:bodyPr/>
          <a:lstStyle>
            <a:lvl1pPr>
              <a:defRPr b="1" i="1"/>
            </a:lvl1pPr>
          </a:lstStyle>
          <a:p>
            <a:r>
              <a:rPr lang="en-US"/>
              <a:t>HomeSafe - KBR Proprietary Information. Nothing on this slide is binding on HomeSafe Alliance LLC. The information on this slide is for discussion purposes only. </a:t>
            </a:r>
          </a:p>
        </p:txBody>
      </p:sp>
      <p:sp>
        <p:nvSpPr>
          <p:cNvPr id="7" name="Slide Number Placeholder 6">
            <a:extLst>
              <a:ext uri="{FF2B5EF4-FFF2-40B4-BE49-F238E27FC236}">
                <a16:creationId xmlns:a16="http://schemas.microsoft.com/office/drawing/2014/main" id="{F5F55E27-ABE3-468D-8F55-9F4A97BFEE41}"/>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26717241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B48D-E494-4697-85EB-7D5B7608A8AB}"/>
              </a:ext>
            </a:extLst>
          </p:cNvPr>
          <p:cNvSpPr>
            <a:spLocks noGrp="1"/>
          </p:cNvSpPr>
          <p:nvPr>
            <p:ph type="title"/>
          </p:nvPr>
        </p:nvSpPr>
        <p:spPr>
          <a:xfrm>
            <a:off x="168442" y="136525"/>
            <a:ext cx="10984832" cy="958349"/>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F5BB53-6C2B-4EB3-8224-997408B94967}"/>
              </a:ext>
            </a:extLst>
          </p:cNvPr>
          <p:cNvSpPr>
            <a:spLocks noGrp="1"/>
          </p:cNvSpPr>
          <p:nvPr>
            <p:ph type="body" idx="1"/>
          </p:nvPr>
        </p:nvSpPr>
        <p:spPr>
          <a:xfrm>
            <a:off x="168442" y="1272080"/>
            <a:ext cx="58291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C64767-6B8D-4CF2-8C4E-F8689B9D4321}"/>
              </a:ext>
            </a:extLst>
          </p:cNvPr>
          <p:cNvSpPr>
            <a:spLocks noGrp="1"/>
          </p:cNvSpPr>
          <p:nvPr>
            <p:ph sz="half" idx="2"/>
          </p:nvPr>
        </p:nvSpPr>
        <p:spPr>
          <a:xfrm>
            <a:off x="168442" y="2165684"/>
            <a:ext cx="5829133" cy="4235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3C32F8-A53B-4723-9EDE-BAAAD7F47E18}"/>
              </a:ext>
            </a:extLst>
          </p:cNvPr>
          <p:cNvSpPr>
            <a:spLocks noGrp="1"/>
          </p:cNvSpPr>
          <p:nvPr>
            <p:ph type="body" sz="quarter" idx="3"/>
          </p:nvPr>
        </p:nvSpPr>
        <p:spPr>
          <a:xfrm>
            <a:off x="6172199" y="1272080"/>
            <a:ext cx="58714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C6DB61-8D08-4A57-9D68-A7205442865A}"/>
              </a:ext>
            </a:extLst>
          </p:cNvPr>
          <p:cNvSpPr>
            <a:spLocks noGrp="1"/>
          </p:cNvSpPr>
          <p:nvPr>
            <p:ph sz="quarter" idx="4"/>
          </p:nvPr>
        </p:nvSpPr>
        <p:spPr>
          <a:xfrm>
            <a:off x="6172199" y="2165684"/>
            <a:ext cx="5871411" cy="4235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A8FA34-18DF-4022-BAE5-D4180E44F480}"/>
              </a:ext>
            </a:extLst>
          </p:cNvPr>
          <p:cNvSpPr>
            <a:spLocks noGrp="1"/>
          </p:cNvSpPr>
          <p:nvPr>
            <p:ph type="dt" sz="half" idx="10"/>
          </p:nvPr>
        </p:nvSpPr>
        <p:spPr/>
        <p:txBody>
          <a:bodyPr/>
          <a:lstStyle/>
          <a:p>
            <a:fld id="{0701B6D7-63ED-4020-BEB0-180A2FD965B9}" type="datetime1">
              <a:rPr lang="en-US" smtClean="0"/>
              <a:t>4/11/2023</a:t>
            </a:fld>
            <a:endParaRPr lang="en-US"/>
          </a:p>
        </p:txBody>
      </p:sp>
      <p:sp>
        <p:nvSpPr>
          <p:cNvPr id="8" name="Footer Placeholder 7">
            <a:extLst>
              <a:ext uri="{FF2B5EF4-FFF2-40B4-BE49-F238E27FC236}">
                <a16:creationId xmlns:a16="http://schemas.microsoft.com/office/drawing/2014/main" id="{7610C643-DF1F-4848-A8FE-FDFEB0A11624}"/>
              </a:ext>
            </a:extLst>
          </p:cNvPr>
          <p:cNvSpPr>
            <a:spLocks noGrp="1"/>
          </p:cNvSpPr>
          <p:nvPr>
            <p:ph type="ftr" sz="quarter" idx="11"/>
          </p:nvPr>
        </p:nvSpPr>
        <p:spPr/>
        <p:txBody>
          <a:bodyPr/>
          <a:lstStyle>
            <a:lvl1pPr>
              <a:defRPr b="1" i="1"/>
            </a:lvl1pPr>
          </a:lstStyle>
          <a:p>
            <a:r>
              <a:rPr lang="en-US"/>
              <a:t>HomeSafe - KBR Proprietary Information. Nothing on this slide is binding on HomeSafe Alliance LLC. The information on this slide is for discussion purposes only. </a:t>
            </a:r>
          </a:p>
        </p:txBody>
      </p:sp>
      <p:sp>
        <p:nvSpPr>
          <p:cNvPr id="9" name="Slide Number Placeholder 8">
            <a:extLst>
              <a:ext uri="{FF2B5EF4-FFF2-40B4-BE49-F238E27FC236}">
                <a16:creationId xmlns:a16="http://schemas.microsoft.com/office/drawing/2014/main" id="{39B49AB2-4A67-48D6-A8D9-8E882547A50C}"/>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397673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B3EA-D4B0-48F1-921A-61C71C9E76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1E1209-33A1-4BA1-805E-C6B245C47CFF}"/>
              </a:ext>
            </a:extLst>
          </p:cNvPr>
          <p:cNvSpPr>
            <a:spLocks noGrp="1"/>
          </p:cNvSpPr>
          <p:nvPr>
            <p:ph type="dt" sz="half" idx="10"/>
          </p:nvPr>
        </p:nvSpPr>
        <p:spPr/>
        <p:txBody>
          <a:bodyPr/>
          <a:lstStyle/>
          <a:p>
            <a:fld id="{57456CB7-3EF1-45E7-B5A4-F8A5C84CCDD1}" type="datetime1">
              <a:rPr lang="en-US" smtClean="0"/>
              <a:t>4/11/2023</a:t>
            </a:fld>
            <a:endParaRPr lang="en-US"/>
          </a:p>
        </p:txBody>
      </p:sp>
      <p:sp>
        <p:nvSpPr>
          <p:cNvPr id="4" name="Footer Placeholder 3">
            <a:extLst>
              <a:ext uri="{FF2B5EF4-FFF2-40B4-BE49-F238E27FC236}">
                <a16:creationId xmlns:a16="http://schemas.microsoft.com/office/drawing/2014/main" id="{7F6DA2C7-BD97-431D-858C-CDAE9C791C00}"/>
              </a:ext>
            </a:extLst>
          </p:cNvPr>
          <p:cNvSpPr>
            <a:spLocks noGrp="1"/>
          </p:cNvSpPr>
          <p:nvPr>
            <p:ph type="ftr" sz="quarter" idx="11"/>
          </p:nvPr>
        </p:nvSpPr>
        <p:spPr/>
        <p:txBody>
          <a:bodyPr/>
          <a:lstStyle>
            <a:lvl1pPr>
              <a:defRPr b="1" i="1"/>
            </a:lvl1pPr>
          </a:lstStyle>
          <a:p>
            <a:r>
              <a:rPr lang="en-US"/>
              <a:t>HomeSafe - KBR Proprietary Information. Nothing on this slide is binding on HomeSafe Alliance LLC. The information on this slide is for discussion purposes only. </a:t>
            </a:r>
          </a:p>
        </p:txBody>
      </p:sp>
      <p:sp>
        <p:nvSpPr>
          <p:cNvPr id="5" name="Slide Number Placeholder 4">
            <a:extLst>
              <a:ext uri="{FF2B5EF4-FFF2-40B4-BE49-F238E27FC236}">
                <a16:creationId xmlns:a16="http://schemas.microsoft.com/office/drawing/2014/main" id="{6E25F007-FDE5-4F83-A16C-65143358DBC4}"/>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3651791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BFCCBA-84CD-4482-B1EA-5D089859BE88}"/>
              </a:ext>
            </a:extLst>
          </p:cNvPr>
          <p:cNvSpPr>
            <a:spLocks noGrp="1"/>
          </p:cNvSpPr>
          <p:nvPr>
            <p:ph type="dt" sz="half" idx="10"/>
          </p:nvPr>
        </p:nvSpPr>
        <p:spPr>
          <a:xfrm>
            <a:off x="8390046" y="7144626"/>
            <a:ext cx="962526" cy="365125"/>
          </a:xfrm>
        </p:spPr>
        <p:txBody>
          <a:bodyPr/>
          <a:lstStyle/>
          <a:p>
            <a:fld id="{76781085-1745-4DF7-A588-8DB633462243}" type="datetime1">
              <a:rPr lang="en-US" smtClean="0"/>
              <a:t>4/11/2023</a:t>
            </a:fld>
            <a:endParaRPr lang="en-US"/>
          </a:p>
        </p:txBody>
      </p:sp>
      <p:sp>
        <p:nvSpPr>
          <p:cNvPr id="3" name="Footer Placeholder 2">
            <a:extLst>
              <a:ext uri="{FF2B5EF4-FFF2-40B4-BE49-F238E27FC236}">
                <a16:creationId xmlns:a16="http://schemas.microsoft.com/office/drawing/2014/main" id="{6195DFAA-2EC9-4836-9626-2BD33FCBC805}"/>
              </a:ext>
            </a:extLst>
          </p:cNvPr>
          <p:cNvSpPr>
            <a:spLocks noGrp="1"/>
          </p:cNvSpPr>
          <p:nvPr>
            <p:ph type="ftr" sz="quarter" idx="11"/>
          </p:nvPr>
        </p:nvSpPr>
        <p:spPr>
          <a:xfrm>
            <a:off x="806117" y="7144626"/>
            <a:ext cx="7240028" cy="365125"/>
          </a:xfrm>
        </p:spPr>
        <p:txBody>
          <a:bodyPr/>
          <a:lstStyle/>
          <a:p>
            <a:r>
              <a:rPr lang="en-US"/>
              <a:t>HomeSafe - KBR Proprietary Information. Nothing on this slide is binding on HomeSafe Alliance LLC. The information on this slide is for discussion purposes only. </a:t>
            </a:r>
          </a:p>
        </p:txBody>
      </p:sp>
      <p:sp>
        <p:nvSpPr>
          <p:cNvPr id="4" name="Slide Number Placeholder 3">
            <a:extLst>
              <a:ext uri="{FF2B5EF4-FFF2-40B4-BE49-F238E27FC236}">
                <a16:creationId xmlns:a16="http://schemas.microsoft.com/office/drawing/2014/main" id="{946F240E-6AD0-4C3F-BD85-E174EC323C42}"/>
              </a:ext>
            </a:extLst>
          </p:cNvPr>
          <p:cNvSpPr>
            <a:spLocks noGrp="1"/>
          </p:cNvSpPr>
          <p:nvPr>
            <p:ph type="sldNum" sz="quarter" idx="12"/>
          </p:nvPr>
        </p:nvSpPr>
        <p:spPr>
          <a:xfrm>
            <a:off x="168442" y="7144626"/>
            <a:ext cx="493295" cy="365125"/>
          </a:xfrm>
        </p:spPr>
        <p:txBody>
          <a:bodyPr/>
          <a:lstStyle/>
          <a:p>
            <a:fld id="{8845F5FA-33FC-47C4-9626-8951D053B06E}" type="slidenum">
              <a:rPr lang="en-US" smtClean="0"/>
              <a:t>‹#›</a:t>
            </a:fld>
            <a:endParaRPr lang="en-US"/>
          </a:p>
        </p:txBody>
      </p:sp>
      <p:sp>
        <p:nvSpPr>
          <p:cNvPr id="14" name="Parallelogram 6">
            <a:extLst>
              <a:ext uri="{FF2B5EF4-FFF2-40B4-BE49-F238E27FC236}">
                <a16:creationId xmlns:a16="http://schemas.microsoft.com/office/drawing/2014/main" id="{CFB7C462-BE96-494B-9454-62478EF7DCCC}"/>
              </a:ext>
            </a:extLst>
          </p:cNvPr>
          <p:cNvSpPr/>
          <p:nvPr userDrawn="1"/>
        </p:nvSpPr>
        <p:spPr>
          <a:xfrm flipH="1">
            <a:off x="-762840" y="173155"/>
            <a:ext cx="12124820" cy="105650"/>
          </a:xfrm>
          <a:custGeom>
            <a:avLst/>
            <a:gdLst>
              <a:gd name="connsiteX0" fmla="*/ 0 w 11507864"/>
              <a:gd name="connsiteY0" fmla="*/ 71541 h 71541"/>
              <a:gd name="connsiteX1" fmla="*/ 0 w 11507864"/>
              <a:gd name="connsiteY1" fmla="*/ 0 h 71541"/>
              <a:gd name="connsiteX2" fmla="*/ 11507864 w 11507864"/>
              <a:gd name="connsiteY2" fmla="*/ 0 h 71541"/>
              <a:gd name="connsiteX3" fmla="*/ 11507864 w 11507864"/>
              <a:gd name="connsiteY3" fmla="*/ 71541 h 71541"/>
              <a:gd name="connsiteX4" fmla="*/ 0 w 11507864"/>
              <a:gd name="connsiteY4" fmla="*/ 71541 h 71541"/>
              <a:gd name="connsiteX0" fmla="*/ 59895 w 11567759"/>
              <a:gd name="connsiteY0" fmla="*/ 71541 h 71541"/>
              <a:gd name="connsiteX1" fmla="*/ 0 w 11567759"/>
              <a:gd name="connsiteY1" fmla="*/ 0 h 71541"/>
              <a:gd name="connsiteX2" fmla="*/ 11567759 w 11567759"/>
              <a:gd name="connsiteY2" fmla="*/ 0 h 71541"/>
              <a:gd name="connsiteX3" fmla="*/ 11567759 w 11567759"/>
              <a:gd name="connsiteY3" fmla="*/ 71541 h 71541"/>
              <a:gd name="connsiteX4" fmla="*/ 59895 w 11567759"/>
              <a:gd name="connsiteY4" fmla="*/ 71541 h 71541"/>
              <a:gd name="connsiteX0" fmla="*/ 38123 w 11545987"/>
              <a:gd name="connsiteY0" fmla="*/ 71541 h 71541"/>
              <a:gd name="connsiteX1" fmla="*/ 0 w 11545987"/>
              <a:gd name="connsiteY1" fmla="*/ 0 h 71541"/>
              <a:gd name="connsiteX2" fmla="*/ 11545987 w 11545987"/>
              <a:gd name="connsiteY2" fmla="*/ 0 h 71541"/>
              <a:gd name="connsiteX3" fmla="*/ 11545987 w 11545987"/>
              <a:gd name="connsiteY3" fmla="*/ 71541 h 71541"/>
              <a:gd name="connsiteX4" fmla="*/ 38123 w 11545987"/>
              <a:gd name="connsiteY4" fmla="*/ 71541 h 71541"/>
              <a:gd name="connsiteX0" fmla="*/ 27238 w 11535102"/>
              <a:gd name="connsiteY0" fmla="*/ 71541 h 71541"/>
              <a:gd name="connsiteX1" fmla="*/ 0 w 11535102"/>
              <a:gd name="connsiteY1" fmla="*/ 0 h 71541"/>
              <a:gd name="connsiteX2" fmla="*/ 11535102 w 11535102"/>
              <a:gd name="connsiteY2" fmla="*/ 0 h 71541"/>
              <a:gd name="connsiteX3" fmla="*/ 11535102 w 11535102"/>
              <a:gd name="connsiteY3" fmla="*/ 71541 h 71541"/>
              <a:gd name="connsiteX4" fmla="*/ 27238 w 11535102"/>
              <a:gd name="connsiteY4" fmla="*/ 71541 h 71541"/>
              <a:gd name="connsiteX0" fmla="*/ 27238 w 11535102"/>
              <a:gd name="connsiteY0" fmla="*/ 71541 h 71541"/>
              <a:gd name="connsiteX1" fmla="*/ 0 w 11535102"/>
              <a:gd name="connsiteY1" fmla="*/ 0 h 71541"/>
              <a:gd name="connsiteX2" fmla="*/ 11535102 w 11535102"/>
              <a:gd name="connsiteY2" fmla="*/ 0 h 71541"/>
              <a:gd name="connsiteX3" fmla="*/ 11535102 w 11535102"/>
              <a:gd name="connsiteY3" fmla="*/ 71541 h 71541"/>
              <a:gd name="connsiteX4" fmla="*/ 27238 w 11535102"/>
              <a:gd name="connsiteY4" fmla="*/ 71541 h 71541"/>
              <a:gd name="connsiteX0" fmla="*/ 27238 w 12068540"/>
              <a:gd name="connsiteY0" fmla="*/ 71541 h 71541"/>
              <a:gd name="connsiteX1" fmla="*/ 0 w 12068540"/>
              <a:gd name="connsiteY1" fmla="*/ 0 h 71541"/>
              <a:gd name="connsiteX2" fmla="*/ 11535102 w 12068540"/>
              <a:gd name="connsiteY2" fmla="*/ 0 h 71541"/>
              <a:gd name="connsiteX3" fmla="*/ 12068540 w 12068540"/>
              <a:gd name="connsiteY3" fmla="*/ 71541 h 71541"/>
              <a:gd name="connsiteX4" fmla="*/ 27238 w 12068540"/>
              <a:gd name="connsiteY4" fmla="*/ 71541 h 71541"/>
              <a:gd name="connsiteX0" fmla="*/ 27238 w 12125694"/>
              <a:gd name="connsiteY0" fmla="*/ 78630 h 78630"/>
              <a:gd name="connsiteX1" fmla="*/ 0 w 12125694"/>
              <a:gd name="connsiteY1" fmla="*/ 7089 h 78630"/>
              <a:gd name="connsiteX2" fmla="*/ 12125694 w 12125694"/>
              <a:gd name="connsiteY2" fmla="*/ 0 h 78630"/>
              <a:gd name="connsiteX3" fmla="*/ 12068540 w 12125694"/>
              <a:gd name="connsiteY3" fmla="*/ 78630 h 78630"/>
              <a:gd name="connsiteX4" fmla="*/ 27238 w 12125694"/>
              <a:gd name="connsiteY4" fmla="*/ 78630 h 78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5694" h="78630">
                <a:moveTo>
                  <a:pt x="27238" y="78630"/>
                </a:moveTo>
                <a:lnTo>
                  <a:pt x="0" y="7089"/>
                </a:lnTo>
                <a:lnTo>
                  <a:pt x="12125694" y="0"/>
                </a:lnTo>
                <a:lnTo>
                  <a:pt x="12068540" y="78630"/>
                </a:lnTo>
                <a:lnTo>
                  <a:pt x="27238" y="7863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6">
            <a:extLst>
              <a:ext uri="{FF2B5EF4-FFF2-40B4-BE49-F238E27FC236}">
                <a16:creationId xmlns:a16="http://schemas.microsoft.com/office/drawing/2014/main" id="{4D1E8007-1AA4-4E4D-BAB4-28AE2A1CFC28}"/>
              </a:ext>
            </a:extLst>
          </p:cNvPr>
          <p:cNvSpPr/>
          <p:nvPr userDrawn="1"/>
        </p:nvSpPr>
        <p:spPr>
          <a:xfrm flipH="1">
            <a:off x="11899848" y="173155"/>
            <a:ext cx="12124820" cy="105650"/>
          </a:xfrm>
          <a:custGeom>
            <a:avLst/>
            <a:gdLst>
              <a:gd name="connsiteX0" fmla="*/ 0 w 11507864"/>
              <a:gd name="connsiteY0" fmla="*/ 71541 h 71541"/>
              <a:gd name="connsiteX1" fmla="*/ 0 w 11507864"/>
              <a:gd name="connsiteY1" fmla="*/ 0 h 71541"/>
              <a:gd name="connsiteX2" fmla="*/ 11507864 w 11507864"/>
              <a:gd name="connsiteY2" fmla="*/ 0 h 71541"/>
              <a:gd name="connsiteX3" fmla="*/ 11507864 w 11507864"/>
              <a:gd name="connsiteY3" fmla="*/ 71541 h 71541"/>
              <a:gd name="connsiteX4" fmla="*/ 0 w 11507864"/>
              <a:gd name="connsiteY4" fmla="*/ 71541 h 71541"/>
              <a:gd name="connsiteX0" fmla="*/ 59895 w 11567759"/>
              <a:gd name="connsiteY0" fmla="*/ 71541 h 71541"/>
              <a:gd name="connsiteX1" fmla="*/ 0 w 11567759"/>
              <a:gd name="connsiteY1" fmla="*/ 0 h 71541"/>
              <a:gd name="connsiteX2" fmla="*/ 11567759 w 11567759"/>
              <a:gd name="connsiteY2" fmla="*/ 0 h 71541"/>
              <a:gd name="connsiteX3" fmla="*/ 11567759 w 11567759"/>
              <a:gd name="connsiteY3" fmla="*/ 71541 h 71541"/>
              <a:gd name="connsiteX4" fmla="*/ 59895 w 11567759"/>
              <a:gd name="connsiteY4" fmla="*/ 71541 h 71541"/>
              <a:gd name="connsiteX0" fmla="*/ 38123 w 11545987"/>
              <a:gd name="connsiteY0" fmla="*/ 71541 h 71541"/>
              <a:gd name="connsiteX1" fmla="*/ 0 w 11545987"/>
              <a:gd name="connsiteY1" fmla="*/ 0 h 71541"/>
              <a:gd name="connsiteX2" fmla="*/ 11545987 w 11545987"/>
              <a:gd name="connsiteY2" fmla="*/ 0 h 71541"/>
              <a:gd name="connsiteX3" fmla="*/ 11545987 w 11545987"/>
              <a:gd name="connsiteY3" fmla="*/ 71541 h 71541"/>
              <a:gd name="connsiteX4" fmla="*/ 38123 w 11545987"/>
              <a:gd name="connsiteY4" fmla="*/ 71541 h 71541"/>
              <a:gd name="connsiteX0" fmla="*/ 27238 w 11535102"/>
              <a:gd name="connsiteY0" fmla="*/ 71541 h 71541"/>
              <a:gd name="connsiteX1" fmla="*/ 0 w 11535102"/>
              <a:gd name="connsiteY1" fmla="*/ 0 h 71541"/>
              <a:gd name="connsiteX2" fmla="*/ 11535102 w 11535102"/>
              <a:gd name="connsiteY2" fmla="*/ 0 h 71541"/>
              <a:gd name="connsiteX3" fmla="*/ 11535102 w 11535102"/>
              <a:gd name="connsiteY3" fmla="*/ 71541 h 71541"/>
              <a:gd name="connsiteX4" fmla="*/ 27238 w 11535102"/>
              <a:gd name="connsiteY4" fmla="*/ 71541 h 71541"/>
              <a:gd name="connsiteX0" fmla="*/ 27238 w 11535102"/>
              <a:gd name="connsiteY0" fmla="*/ 71541 h 71541"/>
              <a:gd name="connsiteX1" fmla="*/ 0 w 11535102"/>
              <a:gd name="connsiteY1" fmla="*/ 0 h 71541"/>
              <a:gd name="connsiteX2" fmla="*/ 11535102 w 11535102"/>
              <a:gd name="connsiteY2" fmla="*/ 0 h 71541"/>
              <a:gd name="connsiteX3" fmla="*/ 11535102 w 11535102"/>
              <a:gd name="connsiteY3" fmla="*/ 71541 h 71541"/>
              <a:gd name="connsiteX4" fmla="*/ 27238 w 11535102"/>
              <a:gd name="connsiteY4" fmla="*/ 71541 h 71541"/>
              <a:gd name="connsiteX0" fmla="*/ 27238 w 12068540"/>
              <a:gd name="connsiteY0" fmla="*/ 71541 h 71541"/>
              <a:gd name="connsiteX1" fmla="*/ 0 w 12068540"/>
              <a:gd name="connsiteY1" fmla="*/ 0 h 71541"/>
              <a:gd name="connsiteX2" fmla="*/ 11535102 w 12068540"/>
              <a:gd name="connsiteY2" fmla="*/ 0 h 71541"/>
              <a:gd name="connsiteX3" fmla="*/ 12068540 w 12068540"/>
              <a:gd name="connsiteY3" fmla="*/ 71541 h 71541"/>
              <a:gd name="connsiteX4" fmla="*/ 27238 w 12068540"/>
              <a:gd name="connsiteY4" fmla="*/ 71541 h 71541"/>
              <a:gd name="connsiteX0" fmla="*/ 27238 w 12125694"/>
              <a:gd name="connsiteY0" fmla="*/ 78630 h 78630"/>
              <a:gd name="connsiteX1" fmla="*/ 0 w 12125694"/>
              <a:gd name="connsiteY1" fmla="*/ 7089 h 78630"/>
              <a:gd name="connsiteX2" fmla="*/ 12125694 w 12125694"/>
              <a:gd name="connsiteY2" fmla="*/ 0 h 78630"/>
              <a:gd name="connsiteX3" fmla="*/ 12068540 w 12125694"/>
              <a:gd name="connsiteY3" fmla="*/ 78630 h 78630"/>
              <a:gd name="connsiteX4" fmla="*/ 27238 w 12125694"/>
              <a:gd name="connsiteY4" fmla="*/ 78630 h 78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5694" h="78630">
                <a:moveTo>
                  <a:pt x="27238" y="78630"/>
                </a:moveTo>
                <a:lnTo>
                  <a:pt x="0" y="7089"/>
                </a:lnTo>
                <a:lnTo>
                  <a:pt x="12125694" y="0"/>
                </a:lnTo>
                <a:lnTo>
                  <a:pt x="12068540" y="78630"/>
                </a:lnTo>
                <a:lnTo>
                  <a:pt x="27238" y="7863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sign&#10;&#10;Description automatically generated">
            <a:extLst>
              <a:ext uri="{FF2B5EF4-FFF2-40B4-BE49-F238E27FC236}">
                <a16:creationId xmlns:a16="http://schemas.microsoft.com/office/drawing/2014/main" id="{83BF2429-026A-4C9A-8F37-4FF0DB43D2A9}"/>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a:stretch/>
        </p:blipFill>
        <p:spPr>
          <a:xfrm rot="5400000">
            <a:off x="-1508376" y="3040562"/>
            <a:ext cx="5325815" cy="2309066"/>
          </a:xfrm>
          <a:prstGeom prst="rect">
            <a:avLst/>
          </a:prstGeom>
        </p:spPr>
      </p:pic>
      <p:pic>
        <p:nvPicPr>
          <p:cNvPr id="20" name="Picture 19" descr="A close up of a sign&#10;&#10;Description automatically generated">
            <a:extLst>
              <a:ext uri="{FF2B5EF4-FFF2-40B4-BE49-F238E27FC236}">
                <a16:creationId xmlns:a16="http://schemas.microsoft.com/office/drawing/2014/main" id="{B35DC5E6-FC35-4A58-B18D-8ED2D260BA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1908" y="159728"/>
            <a:ext cx="827715" cy="827715"/>
          </a:xfrm>
          <a:prstGeom prst="rect">
            <a:avLst/>
          </a:prstGeom>
        </p:spPr>
      </p:pic>
    </p:spTree>
    <p:extLst>
      <p:ext uri="{BB962C8B-B14F-4D97-AF65-F5344CB8AC3E}">
        <p14:creationId xmlns:p14="http://schemas.microsoft.com/office/powerpoint/2010/main" val="899114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DA8D-29D5-48B5-A677-44892CC3F707}"/>
              </a:ext>
            </a:extLst>
          </p:cNvPr>
          <p:cNvSpPr>
            <a:spLocks noGrp="1"/>
          </p:cNvSpPr>
          <p:nvPr>
            <p:ph type="title"/>
          </p:nvPr>
        </p:nvSpPr>
        <p:spPr>
          <a:xfrm>
            <a:off x="168442" y="136525"/>
            <a:ext cx="10996863" cy="946317"/>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573E2D-A17B-47FD-AFD8-14350552B4E6}"/>
              </a:ext>
            </a:extLst>
          </p:cNvPr>
          <p:cNvSpPr>
            <a:spLocks noGrp="1"/>
          </p:cNvSpPr>
          <p:nvPr>
            <p:ph idx="1"/>
          </p:nvPr>
        </p:nvSpPr>
        <p:spPr>
          <a:xfrm>
            <a:off x="4896853" y="1251283"/>
            <a:ext cx="712670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CA16F9-BAF8-4723-BA95-EBB57E0F9FB0}"/>
              </a:ext>
            </a:extLst>
          </p:cNvPr>
          <p:cNvSpPr>
            <a:spLocks noGrp="1"/>
          </p:cNvSpPr>
          <p:nvPr>
            <p:ph type="body" sz="half" idx="2"/>
          </p:nvPr>
        </p:nvSpPr>
        <p:spPr>
          <a:xfrm>
            <a:off x="168442" y="1251283"/>
            <a:ext cx="4603583"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4AB687-C95A-4FFE-852F-8EDAFB813CC2}"/>
              </a:ext>
            </a:extLst>
          </p:cNvPr>
          <p:cNvSpPr>
            <a:spLocks noGrp="1"/>
          </p:cNvSpPr>
          <p:nvPr>
            <p:ph type="dt" sz="half" idx="10"/>
          </p:nvPr>
        </p:nvSpPr>
        <p:spPr/>
        <p:txBody>
          <a:bodyPr/>
          <a:lstStyle/>
          <a:p>
            <a:fld id="{2EB76BBE-5E0F-40D1-BE6A-EF3BD0DBF2D5}" type="datetime1">
              <a:rPr lang="en-US" smtClean="0"/>
              <a:t>4/11/2023</a:t>
            </a:fld>
            <a:endParaRPr lang="en-US"/>
          </a:p>
        </p:txBody>
      </p:sp>
      <p:sp>
        <p:nvSpPr>
          <p:cNvPr id="6" name="Footer Placeholder 5">
            <a:extLst>
              <a:ext uri="{FF2B5EF4-FFF2-40B4-BE49-F238E27FC236}">
                <a16:creationId xmlns:a16="http://schemas.microsoft.com/office/drawing/2014/main" id="{7CFDC504-6F22-4015-94D5-933EA193A3BB}"/>
              </a:ext>
            </a:extLst>
          </p:cNvPr>
          <p:cNvSpPr>
            <a:spLocks noGrp="1"/>
          </p:cNvSpPr>
          <p:nvPr>
            <p:ph type="ftr" sz="quarter" idx="11"/>
          </p:nvPr>
        </p:nvSpPr>
        <p:spPr/>
        <p:txBody>
          <a:bodyPr/>
          <a:lstStyle>
            <a:lvl1pPr>
              <a:defRPr b="1" i="1"/>
            </a:lvl1pPr>
          </a:lstStyle>
          <a:p>
            <a:r>
              <a:rPr lang="en-US"/>
              <a:t>HomeSafe - KBR Proprietary Information. Nothing on this slide is binding on HomeSafe Alliance LLC. The information on this slide is for discussion purposes only. </a:t>
            </a:r>
          </a:p>
        </p:txBody>
      </p:sp>
      <p:sp>
        <p:nvSpPr>
          <p:cNvPr id="7" name="Slide Number Placeholder 6">
            <a:extLst>
              <a:ext uri="{FF2B5EF4-FFF2-40B4-BE49-F238E27FC236}">
                <a16:creationId xmlns:a16="http://schemas.microsoft.com/office/drawing/2014/main" id="{D36AF5EF-8671-44E7-918E-0D3CFA609259}"/>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231438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89D198-062B-4E73-8737-251E45E49662}"/>
              </a:ext>
            </a:extLst>
          </p:cNvPr>
          <p:cNvSpPr/>
          <p:nvPr userDrawn="1"/>
        </p:nvSpPr>
        <p:spPr>
          <a:xfrm>
            <a:off x="0" y="4390607"/>
            <a:ext cx="12192000" cy="2467392"/>
          </a:xfrm>
          <a:prstGeom prst="rect">
            <a:avLst/>
          </a:prstGeom>
          <a:gradFill>
            <a:gsLst>
              <a:gs pos="0">
                <a:schemeClr val="accent5">
                  <a:satMod val="103000"/>
                  <a:lumMod val="102000"/>
                  <a:tint val="94000"/>
                  <a:alpha val="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a:p>
        </p:txBody>
      </p:sp>
      <p:pic>
        <p:nvPicPr>
          <p:cNvPr id="8" name="Picture 7" descr="A close up of a sign&#10;&#10;Description automatically generated">
            <a:extLst>
              <a:ext uri="{FF2B5EF4-FFF2-40B4-BE49-F238E27FC236}">
                <a16:creationId xmlns:a16="http://schemas.microsoft.com/office/drawing/2014/main" id="{FC08BEF1-AF29-4B1D-8497-97D4D0295FD3}"/>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6450" b="66499"/>
          <a:stretch/>
        </p:blipFill>
        <p:spPr>
          <a:xfrm>
            <a:off x="7020301" y="4324535"/>
            <a:ext cx="5183275" cy="2533466"/>
          </a:xfrm>
          <a:prstGeom prst="rect">
            <a:avLst/>
          </a:prstGeom>
        </p:spPr>
      </p:pic>
      <p:sp>
        <p:nvSpPr>
          <p:cNvPr id="26" name="Parallelogram 9">
            <a:extLst>
              <a:ext uri="{FF2B5EF4-FFF2-40B4-BE49-F238E27FC236}">
                <a16:creationId xmlns:a16="http://schemas.microsoft.com/office/drawing/2014/main" id="{3743ABC7-98F1-4C81-B68A-A97092B9BF1B}"/>
              </a:ext>
            </a:extLst>
          </p:cNvPr>
          <p:cNvSpPr/>
          <p:nvPr userDrawn="1"/>
        </p:nvSpPr>
        <p:spPr>
          <a:xfrm flipH="1">
            <a:off x="-303060" y="6267450"/>
            <a:ext cx="10204655"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10197092 w 10204654"/>
              <a:gd name="connsiteY2" fmla="*/ 13547 h 590550"/>
              <a:gd name="connsiteX3" fmla="*/ 10204654 w 10204654"/>
              <a:gd name="connsiteY3" fmla="*/ 590550 h 590550"/>
              <a:gd name="connsiteX4" fmla="*/ 0 w 1020465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4654" h="590550">
                <a:moveTo>
                  <a:pt x="0" y="590550"/>
                </a:moveTo>
                <a:lnTo>
                  <a:pt x="635904" y="0"/>
                </a:lnTo>
                <a:lnTo>
                  <a:pt x="10197092" y="13547"/>
                </a:lnTo>
                <a:cubicBezTo>
                  <a:pt x="10199613" y="205881"/>
                  <a:pt x="10202133" y="398216"/>
                  <a:pt x="10204654" y="590550"/>
                </a:cubicBez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36F9E21F-51C2-4969-9980-1418D9F344A0}"/>
              </a:ext>
            </a:extLst>
          </p:cNvPr>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3735" r="20000" b="11053"/>
          <a:stretch/>
        </p:blipFill>
        <p:spPr>
          <a:xfrm>
            <a:off x="5779849" y="-78801"/>
            <a:ext cx="6412152" cy="4022584"/>
          </a:xfrm>
          <a:prstGeom prst="rect">
            <a:avLst/>
          </a:prstGeom>
        </p:spPr>
      </p:pic>
      <p:sp>
        <p:nvSpPr>
          <p:cNvPr id="10" name="Subtitle 2">
            <a:extLst>
              <a:ext uri="{FF2B5EF4-FFF2-40B4-BE49-F238E27FC236}">
                <a16:creationId xmlns:a16="http://schemas.microsoft.com/office/drawing/2014/main" id="{E7119677-30E8-4FE0-883A-E21ECF807B3C}"/>
              </a:ext>
            </a:extLst>
          </p:cNvPr>
          <p:cNvSpPr>
            <a:spLocks noGrp="1"/>
          </p:cNvSpPr>
          <p:nvPr>
            <p:ph type="subTitle" idx="13"/>
          </p:nvPr>
        </p:nvSpPr>
        <p:spPr>
          <a:xfrm>
            <a:off x="328619" y="5473319"/>
            <a:ext cx="10515600" cy="67899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Parallelogram 7">
            <a:extLst>
              <a:ext uri="{FF2B5EF4-FFF2-40B4-BE49-F238E27FC236}">
                <a16:creationId xmlns:a16="http://schemas.microsoft.com/office/drawing/2014/main" id="{10A1F7FD-428B-4469-8D85-40FA0C6EEEB8}"/>
              </a:ext>
            </a:extLst>
          </p:cNvPr>
          <p:cNvSpPr/>
          <p:nvPr userDrawn="1"/>
        </p:nvSpPr>
        <p:spPr>
          <a:xfrm flipH="1" flipV="1">
            <a:off x="-11574" y="-78801"/>
            <a:ext cx="12203575" cy="4022584"/>
          </a:xfrm>
          <a:custGeom>
            <a:avLst/>
            <a:gdLst>
              <a:gd name="connsiteX0" fmla="*/ 0 w 19418245"/>
              <a:gd name="connsiteY0" fmla="*/ 3770039 h 3770039"/>
              <a:gd name="connsiteX1" fmla="*/ 4059578 w 19418245"/>
              <a:gd name="connsiteY1" fmla="*/ 0 h 3770039"/>
              <a:gd name="connsiteX2" fmla="*/ 19418245 w 19418245"/>
              <a:gd name="connsiteY2" fmla="*/ 0 h 3770039"/>
              <a:gd name="connsiteX3" fmla="*/ 15358667 w 19418245"/>
              <a:gd name="connsiteY3" fmla="*/ 3770039 h 3770039"/>
              <a:gd name="connsiteX4" fmla="*/ 0 w 19418245"/>
              <a:gd name="connsiteY4" fmla="*/ 3770039 h 3770039"/>
              <a:gd name="connsiteX0" fmla="*/ 264772 w 15358667"/>
              <a:gd name="connsiteY0" fmla="*/ 3760514 h 3770039"/>
              <a:gd name="connsiteX1" fmla="*/ 0 w 15358667"/>
              <a:gd name="connsiteY1" fmla="*/ 0 h 3770039"/>
              <a:gd name="connsiteX2" fmla="*/ 15358667 w 15358667"/>
              <a:gd name="connsiteY2" fmla="*/ 0 h 3770039"/>
              <a:gd name="connsiteX3" fmla="*/ 11299089 w 15358667"/>
              <a:gd name="connsiteY3" fmla="*/ 3770039 h 3770039"/>
              <a:gd name="connsiteX4" fmla="*/ 264772 w 15358667"/>
              <a:gd name="connsiteY4" fmla="*/ 3760514 h 3770039"/>
              <a:gd name="connsiteX0" fmla="*/ 83797 w 15177692"/>
              <a:gd name="connsiteY0" fmla="*/ 3760514 h 3770039"/>
              <a:gd name="connsiteX1" fmla="*/ 0 w 15177692"/>
              <a:gd name="connsiteY1" fmla="*/ 9525 h 3770039"/>
              <a:gd name="connsiteX2" fmla="*/ 15177692 w 15177692"/>
              <a:gd name="connsiteY2" fmla="*/ 0 h 3770039"/>
              <a:gd name="connsiteX3" fmla="*/ 11118114 w 15177692"/>
              <a:gd name="connsiteY3" fmla="*/ 3770039 h 3770039"/>
              <a:gd name="connsiteX4" fmla="*/ 83797 w 15177692"/>
              <a:gd name="connsiteY4" fmla="*/ 3760514 h 3770039"/>
              <a:gd name="connsiteX0" fmla="*/ 0 w 15093895"/>
              <a:gd name="connsiteY0" fmla="*/ 3760514 h 3770039"/>
              <a:gd name="connsiteX1" fmla="*/ 11453 w 15093895"/>
              <a:gd name="connsiteY1" fmla="*/ 9525 h 3770039"/>
              <a:gd name="connsiteX2" fmla="*/ 15093895 w 15093895"/>
              <a:gd name="connsiteY2" fmla="*/ 0 h 3770039"/>
              <a:gd name="connsiteX3" fmla="*/ 11034317 w 15093895"/>
              <a:gd name="connsiteY3" fmla="*/ 3770039 h 3770039"/>
              <a:gd name="connsiteX4" fmla="*/ 0 w 15093895"/>
              <a:gd name="connsiteY4" fmla="*/ 3760514 h 3770039"/>
              <a:gd name="connsiteX0" fmla="*/ 0 w 12709041"/>
              <a:gd name="connsiteY0" fmla="*/ 3760514 h 3770039"/>
              <a:gd name="connsiteX1" fmla="*/ 11453 w 12709041"/>
              <a:gd name="connsiteY1" fmla="*/ 9525 h 3770039"/>
              <a:gd name="connsiteX2" fmla="*/ 12709041 w 12709041"/>
              <a:gd name="connsiteY2" fmla="*/ 0 h 3770039"/>
              <a:gd name="connsiteX3" fmla="*/ 11034317 w 12709041"/>
              <a:gd name="connsiteY3" fmla="*/ 3770039 h 3770039"/>
              <a:gd name="connsiteX4" fmla="*/ 0 w 12709041"/>
              <a:gd name="connsiteY4" fmla="*/ 3760514 h 3770039"/>
              <a:gd name="connsiteX0" fmla="*/ 0 w 12709041"/>
              <a:gd name="connsiteY0" fmla="*/ 3760514 h 3760514"/>
              <a:gd name="connsiteX1" fmla="*/ 11453 w 12709041"/>
              <a:gd name="connsiteY1" fmla="*/ 9525 h 3760514"/>
              <a:gd name="connsiteX2" fmla="*/ 12709041 w 12709041"/>
              <a:gd name="connsiteY2" fmla="*/ 0 h 3760514"/>
              <a:gd name="connsiteX3" fmla="*/ 12677766 w 12709041"/>
              <a:gd name="connsiteY3" fmla="*/ 3732969 h 3760514"/>
              <a:gd name="connsiteX4" fmla="*/ 0 w 12709041"/>
              <a:gd name="connsiteY4" fmla="*/ 3760514 h 376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9041" h="3760514">
                <a:moveTo>
                  <a:pt x="0" y="3760514"/>
                </a:moveTo>
                <a:cubicBezTo>
                  <a:pt x="3818" y="2510184"/>
                  <a:pt x="7635" y="1259855"/>
                  <a:pt x="11453" y="9525"/>
                </a:cubicBezTo>
                <a:lnTo>
                  <a:pt x="12709041" y="0"/>
                </a:lnTo>
                <a:lnTo>
                  <a:pt x="12677766" y="3732969"/>
                </a:lnTo>
                <a:lnTo>
                  <a:pt x="0" y="3760514"/>
                </a:lnTo>
                <a:close/>
              </a:path>
            </a:pathLst>
          </a:custGeom>
          <a:gradFill flip="none" rotWithShape="1">
            <a:gsLst>
              <a:gs pos="17000">
                <a:schemeClr val="accent1">
                  <a:alpha val="0"/>
                </a:schemeClr>
              </a:gs>
              <a:gs pos="44000">
                <a:schemeClr val="accent1">
                  <a:alpha val="64000"/>
                </a:schemeClr>
              </a:gs>
              <a:gs pos="75000">
                <a:schemeClr val="accent2"/>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
            <a:extLst>
              <a:ext uri="{FF2B5EF4-FFF2-40B4-BE49-F238E27FC236}">
                <a16:creationId xmlns:a16="http://schemas.microsoft.com/office/drawing/2014/main" id="{E5A1803B-E3E9-4EBB-88FE-21B68353023F}"/>
              </a:ext>
            </a:extLst>
          </p:cNvPr>
          <p:cNvSpPr>
            <a:spLocks noGrp="1"/>
          </p:cNvSpPr>
          <p:nvPr>
            <p:ph type="title"/>
          </p:nvPr>
        </p:nvSpPr>
        <p:spPr>
          <a:xfrm>
            <a:off x="328619" y="4134154"/>
            <a:ext cx="10515600" cy="1260364"/>
          </a:xfrm>
        </p:spPr>
        <p:txBody>
          <a:bodyPr anchor="b">
            <a:normAutofit/>
          </a:bodyPr>
          <a:lstStyle>
            <a:lvl1pPr>
              <a:defRPr sz="4000"/>
            </a:lvl1pPr>
          </a:lstStyle>
          <a:p>
            <a:r>
              <a:rPr lang="en-US"/>
              <a:t>Click to edit Master title style</a:t>
            </a:r>
          </a:p>
        </p:txBody>
      </p:sp>
      <p:pic>
        <p:nvPicPr>
          <p:cNvPr id="15" name="Picture 14" descr="A close up of a logo&#10;&#10;Description automatically generated">
            <a:extLst>
              <a:ext uri="{FF2B5EF4-FFF2-40B4-BE49-F238E27FC236}">
                <a16:creationId xmlns:a16="http://schemas.microsoft.com/office/drawing/2014/main" id="{7922E470-DD8C-4782-AECC-98CF0B5B480D}"/>
              </a:ext>
            </a:extLst>
          </p:cNvPr>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rot="20859516">
            <a:off x="-5261475" y="-1536503"/>
            <a:ext cx="12192000" cy="3665728"/>
          </a:xfrm>
          <a:prstGeom prst="rect">
            <a:avLst/>
          </a:prstGeom>
        </p:spPr>
      </p:pic>
      <p:sp>
        <p:nvSpPr>
          <p:cNvPr id="21" name="Parallelogram 19">
            <a:extLst>
              <a:ext uri="{FF2B5EF4-FFF2-40B4-BE49-F238E27FC236}">
                <a16:creationId xmlns:a16="http://schemas.microsoft.com/office/drawing/2014/main" id="{8828131E-96AF-49DE-8CC4-1E0D4CE75E25}"/>
              </a:ext>
            </a:extLst>
          </p:cNvPr>
          <p:cNvSpPr/>
          <p:nvPr userDrawn="1"/>
        </p:nvSpPr>
        <p:spPr>
          <a:xfrm flipH="1" flipV="1">
            <a:off x="-74288" y="-220879"/>
            <a:ext cx="1817631" cy="1696797"/>
          </a:xfrm>
          <a:custGeom>
            <a:avLst/>
            <a:gdLst>
              <a:gd name="connsiteX0" fmla="*/ 0 w 4279645"/>
              <a:gd name="connsiteY0" fmla="*/ 3861010 h 3861010"/>
              <a:gd name="connsiteX1" fmla="*/ 4157536 w 4279645"/>
              <a:gd name="connsiteY1" fmla="*/ 0 h 3861010"/>
              <a:gd name="connsiteX2" fmla="*/ 4279645 w 4279645"/>
              <a:gd name="connsiteY2" fmla="*/ 0 h 3861010"/>
              <a:gd name="connsiteX3" fmla="*/ 122109 w 4279645"/>
              <a:gd name="connsiteY3" fmla="*/ 3861010 h 3861010"/>
              <a:gd name="connsiteX4" fmla="*/ 0 w 4279645"/>
              <a:gd name="connsiteY4" fmla="*/ 3861010 h 3861010"/>
              <a:gd name="connsiteX0" fmla="*/ 0 w 4279645"/>
              <a:gd name="connsiteY0" fmla="*/ 3861010 h 3861010"/>
              <a:gd name="connsiteX1" fmla="*/ 3414835 w 4279645"/>
              <a:gd name="connsiteY1" fmla="*/ 686798 h 3861010"/>
              <a:gd name="connsiteX2" fmla="*/ 4279645 w 4279645"/>
              <a:gd name="connsiteY2" fmla="*/ 0 h 3861010"/>
              <a:gd name="connsiteX3" fmla="*/ 122109 w 4279645"/>
              <a:gd name="connsiteY3" fmla="*/ 3861010 h 3861010"/>
              <a:gd name="connsiteX4" fmla="*/ 0 w 4279645"/>
              <a:gd name="connsiteY4" fmla="*/ 3861010 h 3861010"/>
              <a:gd name="connsiteX0" fmla="*/ 0 w 3414835"/>
              <a:gd name="connsiteY0" fmla="*/ 3174212 h 3174212"/>
              <a:gd name="connsiteX1" fmla="*/ 3414835 w 3414835"/>
              <a:gd name="connsiteY1" fmla="*/ 0 h 3174212"/>
              <a:gd name="connsiteX2" fmla="*/ 3413161 w 3414835"/>
              <a:gd name="connsiteY2" fmla="*/ 111805 h 3174212"/>
              <a:gd name="connsiteX3" fmla="*/ 122109 w 3414835"/>
              <a:gd name="connsiteY3" fmla="*/ 3174212 h 3174212"/>
              <a:gd name="connsiteX4" fmla="*/ 0 w 3414835"/>
              <a:gd name="connsiteY4" fmla="*/ 3174212 h 3174212"/>
              <a:gd name="connsiteX0" fmla="*/ 1475096 w 3292726"/>
              <a:gd name="connsiteY0" fmla="*/ 1688811 h 3174212"/>
              <a:gd name="connsiteX1" fmla="*/ 3292726 w 3292726"/>
              <a:gd name="connsiteY1" fmla="*/ 0 h 3174212"/>
              <a:gd name="connsiteX2" fmla="*/ 3291052 w 3292726"/>
              <a:gd name="connsiteY2" fmla="*/ 111805 h 3174212"/>
              <a:gd name="connsiteX3" fmla="*/ 0 w 3292726"/>
              <a:gd name="connsiteY3" fmla="*/ 3174212 h 3174212"/>
              <a:gd name="connsiteX4" fmla="*/ 1475096 w 3292726"/>
              <a:gd name="connsiteY4" fmla="*/ 1688811 h 3174212"/>
              <a:gd name="connsiteX0" fmla="*/ 0 w 1817630"/>
              <a:gd name="connsiteY0" fmla="*/ 1688811 h 1696797"/>
              <a:gd name="connsiteX1" fmla="*/ 1817630 w 1817630"/>
              <a:gd name="connsiteY1" fmla="*/ 0 h 1696797"/>
              <a:gd name="connsiteX2" fmla="*/ 1815956 w 1817630"/>
              <a:gd name="connsiteY2" fmla="*/ 111805 h 1696797"/>
              <a:gd name="connsiteX3" fmla="*/ 106138 w 1817630"/>
              <a:gd name="connsiteY3" fmla="*/ 1696797 h 1696797"/>
              <a:gd name="connsiteX4" fmla="*/ 0 w 1817630"/>
              <a:gd name="connsiteY4" fmla="*/ 1688811 h 169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630" h="1696797">
                <a:moveTo>
                  <a:pt x="0" y="1688811"/>
                </a:moveTo>
                <a:lnTo>
                  <a:pt x="1817630" y="0"/>
                </a:lnTo>
                <a:lnTo>
                  <a:pt x="1815956" y="111805"/>
                </a:lnTo>
                <a:lnTo>
                  <a:pt x="106138" y="1696797"/>
                </a:lnTo>
                <a:lnTo>
                  <a:pt x="0" y="16888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0">
            <a:extLst>
              <a:ext uri="{FF2B5EF4-FFF2-40B4-BE49-F238E27FC236}">
                <a16:creationId xmlns:a16="http://schemas.microsoft.com/office/drawing/2014/main" id="{C8E131E8-E46B-4772-ACA8-9CCD05A2EF59}"/>
              </a:ext>
            </a:extLst>
          </p:cNvPr>
          <p:cNvSpPr/>
          <p:nvPr userDrawn="1"/>
        </p:nvSpPr>
        <p:spPr>
          <a:xfrm rot="2858934">
            <a:off x="-182276" y="-917918"/>
            <a:ext cx="1000983" cy="2081868"/>
          </a:xfrm>
          <a:custGeom>
            <a:avLst/>
            <a:gdLst>
              <a:gd name="connsiteX0" fmla="*/ 0 w 1705232"/>
              <a:gd name="connsiteY0" fmla="*/ 0 h 2635724"/>
              <a:gd name="connsiteX1" fmla="*/ 1705232 w 1705232"/>
              <a:gd name="connsiteY1" fmla="*/ 0 h 2635724"/>
              <a:gd name="connsiteX2" fmla="*/ 1705232 w 1705232"/>
              <a:gd name="connsiteY2" fmla="*/ 2635724 h 2635724"/>
              <a:gd name="connsiteX3" fmla="*/ 0 w 1705232"/>
              <a:gd name="connsiteY3" fmla="*/ 2635724 h 2635724"/>
              <a:gd name="connsiteX4" fmla="*/ 0 w 1705232"/>
              <a:gd name="connsiteY4" fmla="*/ 0 h 2635724"/>
              <a:gd name="connsiteX0" fmla="*/ 641363 w 1705232"/>
              <a:gd name="connsiteY0" fmla="*/ 1827342 h 2635724"/>
              <a:gd name="connsiteX1" fmla="*/ 1705232 w 1705232"/>
              <a:gd name="connsiteY1" fmla="*/ 0 h 2635724"/>
              <a:gd name="connsiteX2" fmla="*/ 1705232 w 1705232"/>
              <a:gd name="connsiteY2" fmla="*/ 2635724 h 2635724"/>
              <a:gd name="connsiteX3" fmla="*/ 0 w 1705232"/>
              <a:gd name="connsiteY3" fmla="*/ 2635724 h 2635724"/>
              <a:gd name="connsiteX4" fmla="*/ 641363 w 1705232"/>
              <a:gd name="connsiteY4" fmla="*/ 1827342 h 2635724"/>
              <a:gd name="connsiteX0" fmla="*/ 713591 w 1705232"/>
              <a:gd name="connsiteY0" fmla="*/ 1250219 h 2635724"/>
              <a:gd name="connsiteX1" fmla="*/ 1705232 w 1705232"/>
              <a:gd name="connsiteY1" fmla="*/ 0 h 2635724"/>
              <a:gd name="connsiteX2" fmla="*/ 1705232 w 1705232"/>
              <a:gd name="connsiteY2" fmla="*/ 2635724 h 2635724"/>
              <a:gd name="connsiteX3" fmla="*/ 0 w 1705232"/>
              <a:gd name="connsiteY3" fmla="*/ 2635724 h 2635724"/>
              <a:gd name="connsiteX4" fmla="*/ 713591 w 1705232"/>
              <a:gd name="connsiteY4" fmla="*/ 1250219 h 2635724"/>
              <a:gd name="connsiteX0" fmla="*/ 713591 w 1705232"/>
              <a:gd name="connsiteY0" fmla="*/ 1086111 h 2471616"/>
              <a:gd name="connsiteX1" fmla="*/ 1701520 w 1705232"/>
              <a:gd name="connsiteY1" fmla="*/ 0 h 2471616"/>
              <a:gd name="connsiteX2" fmla="*/ 1705232 w 1705232"/>
              <a:gd name="connsiteY2" fmla="*/ 2471616 h 2471616"/>
              <a:gd name="connsiteX3" fmla="*/ 0 w 1705232"/>
              <a:gd name="connsiteY3" fmla="*/ 2471616 h 2471616"/>
              <a:gd name="connsiteX4" fmla="*/ 713591 w 1705232"/>
              <a:gd name="connsiteY4" fmla="*/ 1086111 h 2471616"/>
              <a:gd name="connsiteX0" fmla="*/ 0 w 991641"/>
              <a:gd name="connsiteY0" fmla="*/ 1086111 h 2471616"/>
              <a:gd name="connsiteX1" fmla="*/ 987929 w 991641"/>
              <a:gd name="connsiteY1" fmla="*/ 0 h 2471616"/>
              <a:gd name="connsiteX2" fmla="*/ 991641 w 991641"/>
              <a:gd name="connsiteY2" fmla="*/ 2471616 h 2471616"/>
              <a:gd name="connsiteX3" fmla="*/ 23584 w 991641"/>
              <a:gd name="connsiteY3" fmla="*/ 1176888 h 2471616"/>
              <a:gd name="connsiteX4" fmla="*/ 0 w 991641"/>
              <a:gd name="connsiteY4" fmla="*/ 1086111 h 2471616"/>
              <a:gd name="connsiteX0" fmla="*/ 0 w 988223"/>
              <a:gd name="connsiteY0" fmla="*/ 1086111 h 2132637"/>
              <a:gd name="connsiteX1" fmla="*/ 987929 w 988223"/>
              <a:gd name="connsiteY1" fmla="*/ 0 h 2132637"/>
              <a:gd name="connsiteX2" fmla="*/ 987264 w 988223"/>
              <a:gd name="connsiteY2" fmla="*/ 2132637 h 2132637"/>
              <a:gd name="connsiteX3" fmla="*/ 23584 w 988223"/>
              <a:gd name="connsiteY3" fmla="*/ 1176888 h 2132637"/>
              <a:gd name="connsiteX4" fmla="*/ 0 w 988223"/>
              <a:gd name="connsiteY4" fmla="*/ 1086111 h 2132637"/>
              <a:gd name="connsiteX0" fmla="*/ 0 w 988111"/>
              <a:gd name="connsiteY0" fmla="*/ 1086111 h 2081868"/>
              <a:gd name="connsiteX1" fmla="*/ 987929 w 988111"/>
              <a:gd name="connsiteY1" fmla="*/ 0 h 2081868"/>
              <a:gd name="connsiteX2" fmla="*/ 984915 w 988111"/>
              <a:gd name="connsiteY2" fmla="*/ 2081868 h 2081868"/>
              <a:gd name="connsiteX3" fmla="*/ 23584 w 988111"/>
              <a:gd name="connsiteY3" fmla="*/ 1176888 h 2081868"/>
              <a:gd name="connsiteX4" fmla="*/ 0 w 988111"/>
              <a:gd name="connsiteY4" fmla="*/ 1086111 h 2081868"/>
              <a:gd name="connsiteX0" fmla="*/ 12872 w 1000983"/>
              <a:gd name="connsiteY0" fmla="*/ 1086111 h 2081868"/>
              <a:gd name="connsiteX1" fmla="*/ 1000801 w 1000983"/>
              <a:gd name="connsiteY1" fmla="*/ 0 h 2081868"/>
              <a:gd name="connsiteX2" fmla="*/ 997787 w 1000983"/>
              <a:gd name="connsiteY2" fmla="*/ 2081868 h 2081868"/>
              <a:gd name="connsiteX3" fmla="*/ 0 w 1000983"/>
              <a:gd name="connsiteY3" fmla="*/ 1122044 h 2081868"/>
              <a:gd name="connsiteX4" fmla="*/ 12872 w 1000983"/>
              <a:gd name="connsiteY4" fmla="*/ 1086111 h 208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83" h="2081868">
                <a:moveTo>
                  <a:pt x="12872" y="1086111"/>
                </a:moveTo>
                <a:lnTo>
                  <a:pt x="1000801" y="0"/>
                </a:lnTo>
                <a:cubicBezTo>
                  <a:pt x="1002038" y="823872"/>
                  <a:pt x="996550" y="1257996"/>
                  <a:pt x="997787" y="2081868"/>
                </a:cubicBezTo>
                <a:lnTo>
                  <a:pt x="0" y="1122044"/>
                </a:lnTo>
                <a:lnTo>
                  <a:pt x="12872" y="10861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a:extLst>
              <a:ext uri="{FF2B5EF4-FFF2-40B4-BE49-F238E27FC236}">
                <a16:creationId xmlns:a16="http://schemas.microsoft.com/office/drawing/2014/main" id="{C1F6EFDC-6716-4C7A-8DAD-61E18E96BF3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94737" y="905109"/>
            <a:ext cx="5413955" cy="1719275"/>
          </a:xfrm>
          <a:prstGeom prst="rect">
            <a:avLst/>
          </a:prstGeom>
        </p:spPr>
      </p:pic>
      <p:sp>
        <p:nvSpPr>
          <p:cNvPr id="27" name="Date Placeholder 26">
            <a:extLst>
              <a:ext uri="{FF2B5EF4-FFF2-40B4-BE49-F238E27FC236}">
                <a16:creationId xmlns:a16="http://schemas.microsoft.com/office/drawing/2014/main" id="{BFBF1A91-903B-432B-8BCF-09CC6B00E2EF}"/>
              </a:ext>
            </a:extLst>
          </p:cNvPr>
          <p:cNvSpPr>
            <a:spLocks noGrp="1"/>
          </p:cNvSpPr>
          <p:nvPr>
            <p:ph type="dt" sz="half" idx="14"/>
          </p:nvPr>
        </p:nvSpPr>
        <p:spPr>
          <a:xfrm>
            <a:off x="-1489194" y="6356352"/>
            <a:ext cx="962527" cy="365125"/>
          </a:xfrm>
        </p:spPr>
        <p:txBody>
          <a:bodyPr/>
          <a:lstStyle/>
          <a:p>
            <a:fld id="{3DDAD3B6-5397-43A5-B7EF-225C084EADDD}" type="datetime1">
              <a:rPr lang="en-US" smtClean="0"/>
              <a:t>4/11/2023</a:t>
            </a:fld>
            <a:endParaRPr lang="en-US"/>
          </a:p>
        </p:txBody>
      </p:sp>
      <p:sp>
        <p:nvSpPr>
          <p:cNvPr id="28" name="Footer Placeholder 27">
            <a:extLst>
              <a:ext uri="{FF2B5EF4-FFF2-40B4-BE49-F238E27FC236}">
                <a16:creationId xmlns:a16="http://schemas.microsoft.com/office/drawing/2014/main" id="{FA18DB5A-1341-436B-A8D8-ACD66B75FC28}"/>
              </a:ext>
            </a:extLst>
          </p:cNvPr>
          <p:cNvSpPr>
            <a:spLocks noGrp="1"/>
          </p:cNvSpPr>
          <p:nvPr>
            <p:ph type="ftr" sz="quarter" idx="15"/>
          </p:nvPr>
        </p:nvSpPr>
        <p:spPr>
          <a:xfrm>
            <a:off x="328619" y="6267452"/>
            <a:ext cx="5767381" cy="577311"/>
          </a:xfrm>
        </p:spPr>
        <p:txBody>
          <a:bodyPr/>
          <a:lstStyle>
            <a:lvl1pPr>
              <a:defRPr sz="1400"/>
            </a:lvl1pPr>
          </a:lstStyle>
          <a:p>
            <a:r>
              <a:rPr lang="en-US" b="1" i="1"/>
              <a:t>HomeSafe - KBR Proprietary Information. Nothing on this slide is binding on HomeSafe Alliance LLC. The information on this slide is for discussion purposes only. </a:t>
            </a:r>
            <a:endParaRPr lang="en-US"/>
          </a:p>
        </p:txBody>
      </p:sp>
      <p:sp>
        <p:nvSpPr>
          <p:cNvPr id="29" name="Slide Number Placeholder 28">
            <a:extLst>
              <a:ext uri="{FF2B5EF4-FFF2-40B4-BE49-F238E27FC236}">
                <a16:creationId xmlns:a16="http://schemas.microsoft.com/office/drawing/2014/main" id="{873F1D9A-4D02-47A0-8280-B674BFC34E7F}"/>
              </a:ext>
            </a:extLst>
          </p:cNvPr>
          <p:cNvSpPr>
            <a:spLocks noGrp="1"/>
          </p:cNvSpPr>
          <p:nvPr>
            <p:ph type="sldNum" sz="quarter" idx="16"/>
          </p:nvPr>
        </p:nvSpPr>
        <p:spPr>
          <a:xfrm>
            <a:off x="12294387" y="6356352"/>
            <a:ext cx="493295" cy="365125"/>
          </a:xfrm>
        </p:spPr>
        <p:txBody>
          <a:bodyPr/>
          <a:lstStyle/>
          <a:p>
            <a:fld id="{8845F5FA-33FC-47C4-9626-8951D053B06E}" type="slidenum">
              <a:rPr lang="en-US" smtClean="0"/>
              <a:pPr/>
              <a:t>‹#›</a:t>
            </a:fld>
            <a:endParaRPr lang="en-US"/>
          </a:p>
        </p:txBody>
      </p:sp>
    </p:spTree>
    <p:extLst>
      <p:ext uri="{BB962C8B-B14F-4D97-AF65-F5344CB8AC3E}">
        <p14:creationId xmlns:p14="http://schemas.microsoft.com/office/powerpoint/2010/main" val="237138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anim calcmode="lin" valueType="num">
                                      <p:cBhvr>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anim calcmode="lin" valueType="num">
                      <p:cBhvr>
                        <p:cTn dur="500" fill="hold"/>
                        <p:tgtEl>
                          <p:spTgt spid="10"/>
                        </p:tgtEl>
                        <p:attrNameLst>
                          <p:attrName>ppt_x</p:attrName>
                        </p:attrNameLst>
                      </p:cBhvr>
                      <p:tavLst>
                        <p:tav tm="0">
                          <p:val>
                            <p:strVal val="#ppt_x"/>
                          </p:val>
                        </p:tav>
                        <p:tav tm="100000">
                          <p:val>
                            <p:strVal val="#ppt_x"/>
                          </p:val>
                        </p:tav>
                      </p:tavLst>
                    </p:anim>
                    <p:anim calcmode="lin" valueType="num">
                      <p:cBhvr>
                        <p:cTn dur="500" fill="hold"/>
                        <p:tgtEl>
                          <p:spTgt spid="10"/>
                        </p:tgtEl>
                        <p:attrNameLst>
                          <p:attrName>ppt_y</p:attrName>
                        </p:attrNameLst>
                      </p:cBhvr>
                      <p:tavLst>
                        <p:tav tm="0">
                          <p:val>
                            <p:strVal val="#ppt_y-.1"/>
                          </p:val>
                        </p:tav>
                        <p:tav tm="100000">
                          <p:val>
                            <p:strVal val="#ppt_y"/>
                          </p:val>
                        </p:tav>
                      </p:tavLst>
                    </p:anim>
                  </p:childTnLst>
                </p:cTn>
              </p:par>
            </p:tnLst>
          </p:tmpl>
        </p:tmplLst>
      </p:bldP>
      <p:bldP spid="20"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3A280-1331-49CF-B353-E5F9A0E47EC6}"/>
              </a:ext>
            </a:extLst>
          </p:cNvPr>
          <p:cNvSpPr>
            <a:spLocks noGrp="1"/>
          </p:cNvSpPr>
          <p:nvPr>
            <p:ph type="title"/>
          </p:nvPr>
        </p:nvSpPr>
        <p:spPr>
          <a:xfrm>
            <a:off x="168442" y="136526"/>
            <a:ext cx="10972800" cy="982412"/>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4E1603-481B-4D2F-A7B1-52D7D1438264}"/>
              </a:ext>
            </a:extLst>
          </p:cNvPr>
          <p:cNvSpPr>
            <a:spLocks noGrp="1"/>
          </p:cNvSpPr>
          <p:nvPr>
            <p:ph type="pic" idx="1"/>
          </p:nvPr>
        </p:nvSpPr>
        <p:spPr>
          <a:xfrm>
            <a:off x="4908884" y="1263315"/>
            <a:ext cx="711467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545C02-8FE3-4C98-A639-919A001A5DF1}"/>
              </a:ext>
            </a:extLst>
          </p:cNvPr>
          <p:cNvSpPr>
            <a:spLocks noGrp="1"/>
          </p:cNvSpPr>
          <p:nvPr>
            <p:ph type="body" sz="half" idx="2"/>
          </p:nvPr>
        </p:nvSpPr>
        <p:spPr>
          <a:xfrm>
            <a:off x="168442" y="1263315"/>
            <a:ext cx="4603583"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1A2D7F-72C2-48D8-BCDF-E4434BFB863E}"/>
              </a:ext>
            </a:extLst>
          </p:cNvPr>
          <p:cNvSpPr>
            <a:spLocks noGrp="1"/>
          </p:cNvSpPr>
          <p:nvPr>
            <p:ph type="dt" sz="half" idx="10"/>
          </p:nvPr>
        </p:nvSpPr>
        <p:spPr/>
        <p:txBody>
          <a:bodyPr/>
          <a:lstStyle/>
          <a:p>
            <a:fld id="{F7038669-11F2-49F8-B35E-3B11C211B871}" type="datetime1">
              <a:rPr lang="en-US" smtClean="0"/>
              <a:t>4/11/2023</a:t>
            </a:fld>
            <a:endParaRPr lang="en-US"/>
          </a:p>
        </p:txBody>
      </p:sp>
      <p:sp>
        <p:nvSpPr>
          <p:cNvPr id="6" name="Footer Placeholder 5">
            <a:extLst>
              <a:ext uri="{FF2B5EF4-FFF2-40B4-BE49-F238E27FC236}">
                <a16:creationId xmlns:a16="http://schemas.microsoft.com/office/drawing/2014/main" id="{23444155-2801-48ED-A1D2-BE400D7C246D}"/>
              </a:ext>
            </a:extLst>
          </p:cNvPr>
          <p:cNvSpPr>
            <a:spLocks noGrp="1"/>
          </p:cNvSpPr>
          <p:nvPr>
            <p:ph type="ftr" sz="quarter" idx="11"/>
          </p:nvPr>
        </p:nvSpPr>
        <p:spPr/>
        <p:txBody>
          <a:bodyPr/>
          <a:lstStyle>
            <a:lvl1pPr>
              <a:defRPr b="1" i="1"/>
            </a:lvl1pPr>
          </a:lstStyle>
          <a:p>
            <a:r>
              <a:rPr lang="en-US"/>
              <a:t>HomeSafe - KBR Proprietary Information. Nothing on this slide is binding on HomeSafe Alliance LLC. The information on this slide is for discussion purposes only. </a:t>
            </a:r>
          </a:p>
        </p:txBody>
      </p:sp>
      <p:sp>
        <p:nvSpPr>
          <p:cNvPr id="7" name="Slide Number Placeholder 6">
            <a:extLst>
              <a:ext uri="{FF2B5EF4-FFF2-40B4-BE49-F238E27FC236}">
                <a16:creationId xmlns:a16="http://schemas.microsoft.com/office/drawing/2014/main" id="{EE336C94-62CD-47AE-996E-AB51B4AB4B1C}"/>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819345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DCD50-0AB3-4ABA-AC2D-21985DC198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8D757C-2FB8-4EA5-BB62-C6EA2151EB4F}"/>
              </a:ext>
            </a:extLst>
          </p:cNvPr>
          <p:cNvSpPr>
            <a:spLocks noGrp="1"/>
          </p:cNvSpPr>
          <p:nvPr>
            <p:ph type="body" orient="vert" idx="1"/>
          </p:nvPr>
        </p:nvSpPr>
        <p:spPr>
          <a:xfrm rot="16200000">
            <a:off x="3633740" y="-2250277"/>
            <a:ext cx="4924525" cy="118551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D2C0BD-9CF0-4EA0-A9D5-BB83E8657674}"/>
              </a:ext>
            </a:extLst>
          </p:cNvPr>
          <p:cNvSpPr>
            <a:spLocks noGrp="1"/>
          </p:cNvSpPr>
          <p:nvPr>
            <p:ph type="dt" sz="half" idx="10"/>
          </p:nvPr>
        </p:nvSpPr>
        <p:spPr/>
        <p:txBody>
          <a:bodyPr/>
          <a:lstStyle/>
          <a:p>
            <a:fld id="{43505D57-3EAA-4A02-9190-07405FD86E90}" type="datetime1">
              <a:rPr lang="en-US" smtClean="0"/>
              <a:t>4/11/2023</a:t>
            </a:fld>
            <a:endParaRPr lang="en-US"/>
          </a:p>
        </p:txBody>
      </p:sp>
      <p:sp>
        <p:nvSpPr>
          <p:cNvPr id="5" name="Footer Placeholder 4">
            <a:extLst>
              <a:ext uri="{FF2B5EF4-FFF2-40B4-BE49-F238E27FC236}">
                <a16:creationId xmlns:a16="http://schemas.microsoft.com/office/drawing/2014/main" id="{CDE718A7-C45B-4066-990E-9B9D4F0BF9ED}"/>
              </a:ext>
            </a:extLst>
          </p:cNvPr>
          <p:cNvSpPr>
            <a:spLocks noGrp="1"/>
          </p:cNvSpPr>
          <p:nvPr>
            <p:ph type="ftr" sz="quarter" idx="11"/>
          </p:nvPr>
        </p:nvSpPr>
        <p:spPr/>
        <p:txBody>
          <a:bodyPr/>
          <a:lstStyle>
            <a:lvl1pPr>
              <a:defRPr b="1" i="1"/>
            </a:lvl1pPr>
          </a:lstStyle>
          <a:p>
            <a:r>
              <a:rPr lang="en-US"/>
              <a:t>HomeSafe - KBR Proprietary Information. Nothing on this slide is binding on HomeSafe Alliance LLC. The information on this slide is for discussion purposes only. </a:t>
            </a:r>
          </a:p>
        </p:txBody>
      </p:sp>
      <p:sp>
        <p:nvSpPr>
          <p:cNvPr id="6" name="Slide Number Placeholder 5">
            <a:extLst>
              <a:ext uri="{FF2B5EF4-FFF2-40B4-BE49-F238E27FC236}">
                <a16:creationId xmlns:a16="http://schemas.microsoft.com/office/drawing/2014/main" id="{5584017C-2392-46AE-894B-5FB2EA5667A8}"/>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2095787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004E00-D95C-4319-A1FC-B0EF2830B137}"/>
              </a:ext>
            </a:extLst>
          </p:cNvPr>
          <p:cNvSpPr/>
          <p:nvPr userDrawn="1"/>
        </p:nvSpPr>
        <p:spPr>
          <a:xfrm rot="5400000">
            <a:off x="8191144" y="2857143"/>
            <a:ext cx="6858000" cy="1143713"/>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BE71766-D2F9-41C4-B7D3-DCD20B6B3FAB}"/>
              </a:ext>
            </a:extLst>
          </p:cNvPr>
          <p:cNvSpPr/>
          <p:nvPr userDrawn="1"/>
        </p:nvSpPr>
        <p:spPr>
          <a:xfrm rot="5400000" flipH="1">
            <a:off x="7593060" y="3455224"/>
            <a:ext cx="6972617" cy="62163"/>
          </a:xfrm>
          <a:prstGeom prst="parallelogram">
            <a:avLst>
              <a:gd name="adj" fmla="val 0"/>
            </a:avLst>
          </a:pr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3FBD3122-B03C-43E8-8732-745FDD273856}"/>
              </a:ext>
            </a:extLst>
          </p:cNvPr>
          <p:cNvSpPr>
            <a:spLocks noGrp="1"/>
          </p:cNvSpPr>
          <p:nvPr>
            <p:ph type="title" orient="vert"/>
          </p:nvPr>
        </p:nvSpPr>
        <p:spPr>
          <a:xfrm>
            <a:off x="11057020" y="156755"/>
            <a:ext cx="1010653" cy="57167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F391C-92B7-4F3A-A3AB-2F7AC80A9271}"/>
              </a:ext>
            </a:extLst>
          </p:cNvPr>
          <p:cNvSpPr>
            <a:spLocks noGrp="1"/>
          </p:cNvSpPr>
          <p:nvPr>
            <p:ph type="body" orient="vert" idx="1"/>
          </p:nvPr>
        </p:nvSpPr>
        <p:spPr>
          <a:xfrm>
            <a:off x="695452" y="156755"/>
            <a:ext cx="10217190" cy="65444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BFDD5-2B90-42D2-9702-C2788E97B91A}"/>
              </a:ext>
            </a:extLst>
          </p:cNvPr>
          <p:cNvSpPr>
            <a:spLocks noGrp="1"/>
          </p:cNvSpPr>
          <p:nvPr>
            <p:ph type="dt" sz="half" idx="10"/>
          </p:nvPr>
        </p:nvSpPr>
        <p:spPr>
          <a:xfrm>
            <a:off x="8390046" y="7296876"/>
            <a:ext cx="962526" cy="365125"/>
          </a:xfrm>
        </p:spPr>
        <p:txBody>
          <a:bodyPr/>
          <a:lstStyle/>
          <a:p>
            <a:fld id="{A9BC3D71-43A0-482C-8416-1BBD5DD1EDF1}" type="datetime1">
              <a:rPr lang="en-US" smtClean="0"/>
              <a:t>4/11/2023</a:t>
            </a:fld>
            <a:endParaRPr lang="en-US"/>
          </a:p>
        </p:txBody>
      </p:sp>
      <p:sp>
        <p:nvSpPr>
          <p:cNvPr id="5" name="Footer Placeholder 4">
            <a:extLst>
              <a:ext uri="{FF2B5EF4-FFF2-40B4-BE49-F238E27FC236}">
                <a16:creationId xmlns:a16="http://schemas.microsoft.com/office/drawing/2014/main" id="{7A4F4A1A-B57A-4C22-87AA-1B7152A01431}"/>
              </a:ext>
            </a:extLst>
          </p:cNvPr>
          <p:cNvSpPr>
            <a:spLocks noGrp="1"/>
          </p:cNvSpPr>
          <p:nvPr>
            <p:ph type="ftr" sz="quarter" idx="11"/>
          </p:nvPr>
        </p:nvSpPr>
        <p:spPr>
          <a:xfrm>
            <a:off x="806117" y="7296876"/>
            <a:ext cx="7240028" cy="365125"/>
          </a:xfrm>
        </p:spPr>
        <p:txBody>
          <a:bodyPr/>
          <a:lstStyle/>
          <a:p>
            <a:r>
              <a:rPr lang="en-US"/>
              <a:t>HomeSafe - KBR Proprietary Information. Nothing on this slide is binding on HomeSafe Alliance LLC. The information on this slide is for discussion purposes only. </a:t>
            </a:r>
          </a:p>
        </p:txBody>
      </p:sp>
      <p:sp>
        <p:nvSpPr>
          <p:cNvPr id="6" name="Slide Number Placeholder 5">
            <a:extLst>
              <a:ext uri="{FF2B5EF4-FFF2-40B4-BE49-F238E27FC236}">
                <a16:creationId xmlns:a16="http://schemas.microsoft.com/office/drawing/2014/main" id="{B9CC3413-9B4C-4F8F-B4C0-803DC7A40300}"/>
              </a:ext>
            </a:extLst>
          </p:cNvPr>
          <p:cNvSpPr>
            <a:spLocks noGrp="1"/>
          </p:cNvSpPr>
          <p:nvPr>
            <p:ph type="sldNum" sz="quarter" idx="12"/>
          </p:nvPr>
        </p:nvSpPr>
        <p:spPr>
          <a:xfrm>
            <a:off x="168442" y="7296876"/>
            <a:ext cx="493295" cy="365125"/>
          </a:xfrm>
        </p:spPr>
        <p:txBody>
          <a:bodyPr/>
          <a:lstStyle/>
          <a:p>
            <a:fld id="{8845F5FA-33FC-47C4-9626-8951D053B06E}" type="slidenum">
              <a:rPr lang="en-US" smtClean="0"/>
              <a:t>‹#›</a:t>
            </a:fld>
            <a:endParaRPr lang="en-US"/>
          </a:p>
        </p:txBody>
      </p:sp>
      <p:sp>
        <p:nvSpPr>
          <p:cNvPr id="8" name="Parallelogram 7">
            <a:extLst>
              <a:ext uri="{FF2B5EF4-FFF2-40B4-BE49-F238E27FC236}">
                <a16:creationId xmlns:a16="http://schemas.microsoft.com/office/drawing/2014/main" id="{49D40A55-BDCC-4679-9CFF-561EF045F7CE}"/>
              </a:ext>
            </a:extLst>
          </p:cNvPr>
          <p:cNvSpPr/>
          <p:nvPr userDrawn="1"/>
        </p:nvSpPr>
        <p:spPr>
          <a:xfrm rot="5400000">
            <a:off x="-261509" y="6464891"/>
            <a:ext cx="1009650" cy="590550"/>
          </a:xfrm>
          <a:custGeom>
            <a:avLst/>
            <a:gdLst>
              <a:gd name="connsiteX0" fmla="*/ 0 w 3714750"/>
              <a:gd name="connsiteY0" fmla="*/ 590550 h 590550"/>
              <a:gd name="connsiteX1" fmla="*/ 635904 w 3714750"/>
              <a:gd name="connsiteY1" fmla="*/ 0 h 590550"/>
              <a:gd name="connsiteX2" fmla="*/ 3714750 w 3714750"/>
              <a:gd name="connsiteY2" fmla="*/ 0 h 590550"/>
              <a:gd name="connsiteX3" fmla="*/ 3078846 w 3714750"/>
              <a:gd name="connsiteY3" fmla="*/ 590550 h 590550"/>
              <a:gd name="connsiteX4" fmla="*/ 0 w 3714750"/>
              <a:gd name="connsiteY4" fmla="*/ 590550 h 590550"/>
              <a:gd name="connsiteX0" fmla="*/ 0 w 3078846"/>
              <a:gd name="connsiteY0" fmla="*/ 590550 h 590550"/>
              <a:gd name="connsiteX1" fmla="*/ 635904 w 3078846"/>
              <a:gd name="connsiteY1" fmla="*/ 0 h 590550"/>
              <a:gd name="connsiteX2" fmla="*/ 1009650 w 3078846"/>
              <a:gd name="connsiteY2" fmla="*/ 0 h 590550"/>
              <a:gd name="connsiteX3" fmla="*/ 3078846 w 3078846"/>
              <a:gd name="connsiteY3" fmla="*/ 590550 h 590550"/>
              <a:gd name="connsiteX4" fmla="*/ 0 w 3078846"/>
              <a:gd name="connsiteY4" fmla="*/ 590550 h 590550"/>
              <a:gd name="connsiteX0" fmla="*/ 0 w 1009650"/>
              <a:gd name="connsiteY0" fmla="*/ 590550 h 590550"/>
              <a:gd name="connsiteX1" fmla="*/ 635904 w 1009650"/>
              <a:gd name="connsiteY1" fmla="*/ 0 h 590550"/>
              <a:gd name="connsiteX2" fmla="*/ 1009650 w 1009650"/>
              <a:gd name="connsiteY2" fmla="*/ 0 h 590550"/>
              <a:gd name="connsiteX3" fmla="*/ 964296 w 1009650"/>
              <a:gd name="connsiteY3" fmla="*/ 590550 h 590550"/>
              <a:gd name="connsiteX4" fmla="*/ 0 w 1009650"/>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0" h="590550">
                <a:moveTo>
                  <a:pt x="0" y="590550"/>
                </a:moveTo>
                <a:lnTo>
                  <a:pt x="635904" y="0"/>
                </a:lnTo>
                <a:lnTo>
                  <a:pt x="1009650" y="0"/>
                </a:lnTo>
                <a:lnTo>
                  <a:pt x="964296" y="590550"/>
                </a:ln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35874EE4-B5D8-4400-8F5E-63A3BD422F53}"/>
              </a:ext>
            </a:extLst>
          </p:cNvPr>
          <p:cNvSpPr/>
          <p:nvPr userDrawn="1"/>
        </p:nvSpPr>
        <p:spPr>
          <a:xfrm rot="5400000" flipH="1">
            <a:off x="-2111477" y="1975735"/>
            <a:ext cx="4813504"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4811233 w 10204654"/>
              <a:gd name="connsiteY2" fmla="*/ 19050 h 590550"/>
              <a:gd name="connsiteX3" fmla="*/ 10204654 w 10204654"/>
              <a:gd name="connsiteY3" fmla="*/ 590550 h 590550"/>
              <a:gd name="connsiteX4" fmla="*/ 0 w 10204654"/>
              <a:gd name="connsiteY4" fmla="*/ 590550 h 590550"/>
              <a:gd name="connsiteX0" fmla="*/ 0 w 4813504"/>
              <a:gd name="connsiteY0" fmla="*/ 590550 h 590550"/>
              <a:gd name="connsiteX1" fmla="*/ 635904 w 4813504"/>
              <a:gd name="connsiteY1" fmla="*/ 0 h 590550"/>
              <a:gd name="connsiteX2" fmla="*/ 4811233 w 4813504"/>
              <a:gd name="connsiteY2" fmla="*/ 19050 h 590550"/>
              <a:gd name="connsiteX3" fmla="*/ 4813504 w 4813504"/>
              <a:gd name="connsiteY3" fmla="*/ 590550 h 590550"/>
              <a:gd name="connsiteX4" fmla="*/ 0 w 481350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504" h="590550">
                <a:moveTo>
                  <a:pt x="0" y="590550"/>
                </a:moveTo>
                <a:lnTo>
                  <a:pt x="635904" y="0"/>
                </a:lnTo>
                <a:lnTo>
                  <a:pt x="4811233" y="19050"/>
                </a:lnTo>
                <a:lnTo>
                  <a:pt x="4813504" y="590550"/>
                </a:ln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645B6275-5D62-4F8A-A113-31C7F02FE6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221908" y="5912719"/>
            <a:ext cx="827715" cy="827715"/>
          </a:xfrm>
          <a:prstGeom prst="rect">
            <a:avLst/>
          </a:prstGeom>
        </p:spPr>
      </p:pic>
      <p:sp>
        <p:nvSpPr>
          <p:cNvPr id="12" name="Parallelogram 11">
            <a:extLst>
              <a:ext uri="{FF2B5EF4-FFF2-40B4-BE49-F238E27FC236}">
                <a16:creationId xmlns:a16="http://schemas.microsoft.com/office/drawing/2014/main" id="{10616601-B896-4A7F-B834-35F0A594A71F}"/>
              </a:ext>
            </a:extLst>
          </p:cNvPr>
          <p:cNvSpPr/>
          <p:nvPr userDrawn="1"/>
        </p:nvSpPr>
        <p:spPr>
          <a:xfrm rot="5400000">
            <a:off x="-116570" y="6161952"/>
            <a:ext cx="1763840" cy="1591301"/>
          </a:xfrm>
          <a:prstGeom prst="parallelogram">
            <a:avLst>
              <a:gd name="adj" fmla="val 107680"/>
            </a:avLst>
          </a:pr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E23BA88-AD18-4396-BA90-89D5453720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3719" y="5135755"/>
            <a:ext cx="1725053" cy="547814"/>
          </a:xfrm>
          <a:prstGeom prst="rect">
            <a:avLst/>
          </a:prstGeom>
        </p:spPr>
      </p:pic>
    </p:spTree>
    <p:extLst>
      <p:ext uri="{BB962C8B-B14F-4D97-AF65-F5344CB8AC3E}">
        <p14:creationId xmlns:p14="http://schemas.microsoft.com/office/powerpoint/2010/main" val="1670116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8" name="Picture 17" descr="A picture containing snow, fish, water, blue&#10;&#10;Description automatically generated">
            <a:extLst>
              <a:ext uri="{FF2B5EF4-FFF2-40B4-BE49-F238E27FC236}">
                <a16:creationId xmlns:a16="http://schemas.microsoft.com/office/drawing/2014/main" id="{E7EB8130-35C1-483A-BCEF-AD4E624693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2876" b="9522"/>
          <a:stretch/>
        </p:blipFill>
        <p:spPr>
          <a:xfrm>
            <a:off x="0" y="-288356"/>
            <a:ext cx="12214844" cy="3876269"/>
          </a:xfrm>
          <a:prstGeom prst="rect">
            <a:avLst/>
          </a:prstGeom>
        </p:spPr>
      </p:pic>
      <p:sp>
        <p:nvSpPr>
          <p:cNvPr id="11" name="Rectangle 10">
            <a:extLst>
              <a:ext uri="{FF2B5EF4-FFF2-40B4-BE49-F238E27FC236}">
                <a16:creationId xmlns:a16="http://schemas.microsoft.com/office/drawing/2014/main" id="{FB3C8FE8-2A2B-416C-B35B-BFE1CB4C29D8}"/>
              </a:ext>
            </a:extLst>
          </p:cNvPr>
          <p:cNvSpPr/>
          <p:nvPr userDrawn="1"/>
        </p:nvSpPr>
        <p:spPr>
          <a:xfrm>
            <a:off x="0" y="4402182"/>
            <a:ext cx="12192000" cy="2467392"/>
          </a:xfrm>
          <a:prstGeom prst="rect">
            <a:avLst/>
          </a:prstGeom>
          <a:gradFill>
            <a:gsLst>
              <a:gs pos="0">
                <a:schemeClr val="accent5">
                  <a:satMod val="103000"/>
                  <a:lumMod val="102000"/>
                  <a:tint val="94000"/>
                  <a:alpha val="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60131F26-0FF6-4721-AF16-5C6FEC453092}"/>
              </a:ext>
            </a:extLst>
          </p:cNvPr>
          <p:cNvPicPr>
            <a:picLocks noChangeAspect="1"/>
          </p:cNvPicPr>
          <p:nvPr userDrawn="1"/>
        </p:nvPicPr>
        <p:blipFill rotWithShape="1">
          <a:blip r:embed="rId3">
            <a:alphaModFix amt="5000"/>
            <a:extLst>
              <a:ext uri="{28A0092B-C50C-407E-A947-70E740481C1C}">
                <a14:useLocalDpi xmlns:a14="http://schemas.microsoft.com/office/drawing/2010/main" val="0"/>
              </a:ext>
            </a:extLst>
          </a:blip>
          <a:srcRect r="26450" b="66499"/>
          <a:stretch/>
        </p:blipFill>
        <p:spPr>
          <a:xfrm>
            <a:off x="7008725" y="4324533"/>
            <a:ext cx="5183275" cy="2533466"/>
          </a:xfrm>
          <a:prstGeom prst="rect">
            <a:avLst/>
          </a:prstGeom>
        </p:spPr>
      </p:pic>
      <p:sp>
        <p:nvSpPr>
          <p:cNvPr id="2" name="Title 1">
            <a:extLst>
              <a:ext uri="{FF2B5EF4-FFF2-40B4-BE49-F238E27FC236}">
                <a16:creationId xmlns:a16="http://schemas.microsoft.com/office/drawing/2014/main" id="{C18121FF-B04E-4655-979B-787D2FF14B50}"/>
              </a:ext>
            </a:extLst>
          </p:cNvPr>
          <p:cNvSpPr>
            <a:spLocks noGrp="1"/>
          </p:cNvSpPr>
          <p:nvPr>
            <p:ph type="ctrTitle"/>
          </p:nvPr>
        </p:nvSpPr>
        <p:spPr>
          <a:xfrm>
            <a:off x="328619" y="3679989"/>
            <a:ext cx="9144000" cy="1664181"/>
          </a:xfrm>
        </p:spPr>
        <p:txBody>
          <a:bodyPr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40637C05-E578-4E23-99AB-8C11349D2A1C}"/>
              </a:ext>
            </a:extLst>
          </p:cNvPr>
          <p:cNvSpPr>
            <a:spLocks noGrp="1"/>
          </p:cNvSpPr>
          <p:nvPr>
            <p:ph type="subTitle" idx="1"/>
          </p:nvPr>
        </p:nvSpPr>
        <p:spPr>
          <a:xfrm>
            <a:off x="328619" y="5436246"/>
            <a:ext cx="9144000" cy="67899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9" name="Rectangle 38">
            <a:extLst>
              <a:ext uri="{FF2B5EF4-FFF2-40B4-BE49-F238E27FC236}">
                <a16:creationId xmlns:a16="http://schemas.microsoft.com/office/drawing/2014/main" id="{FDE86D30-79BA-4B3D-B350-BF7E1B7EB37A}"/>
              </a:ext>
            </a:extLst>
          </p:cNvPr>
          <p:cNvSpPr/>
          <p:nvPr userDrawn="1"/>
        </p:nvSpPr>
        <p:spPr>
          <a:xfrm>
            <a:off x="16103" y="-276874"/>
            <a:ext cx="12214844" cy="3876269"/>
          </a:xfrm>
          <a:prstGeom prst="rect">
            <a:avLst/>
          </a:prstGeom>
          <a:solidFill>
            <a:srgbClr val="003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73762E-82CC-4B2C-B47C-F974542DE54E}"/>
              </a:ext>
            </a:extLst>
          </p:cNvPr>
          <p:cNvSpPr/>
          <p:nvPr userDrawn="1"/>
        </p:nvSpPr>
        <p:spPr>
          <a:xfrm>
            <a:off x="16103" y="-276874"/>
            <a:ext cx="12214844" cy="3876269"/>
          </a:xfrm>
          <a:prstGeom prst="rect">
            <a:avLst/>
          </a:prstGeom>
          <a:gradFill flip="none" rotWithShape="1">
            <a:gsLst>
              <a:gs pos="17000">
                <a:schemeClr val="accent1">
                  <a:alpha val="0"/>
                </a:schemeClr>
              </a:gs>
              <a:gs pos="100000">
                <a:schemeClr val="accent1">
                  <a:alpha val="4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C7A9D70A-C374-4588-B5ED-7B0F6DD98E7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925938" y="915917"/>
            <a:ext cx="2340123" cy="1982755"/>
          </a:xfrm>
          <a:prstGeom prst="rect">
            <a:avLst/>
          </a:prstGeom>
        </p:spPr>
      </p:pic>
      <p:pic>
        <p:nvPicPr>
          <p:cNvPr id="35" name="Picture 34">
            <a:extLst>
              <a:ext uri="{FF2B5EF4-FFF2-40B4-BE49-F238E27FC236}">
                <a16:creationId xmlns:a16="http://schemas.microsoft.com/office/drawing/2014/main" id="{853308CA-558F-4CA2-B68B-908A815638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533624" y="1331863"/>
            <a:ext cx="1124752" cy="1266611"/>
          </a:xfrm>
          <a:prstGeom prst="rect">
            <a:avLst/>
          </a:prstGeom>
        </p:spPr>
      </p:pic>
      <p:pic>
        <p:nvPicPr>
          <p:cNvPr id="36" name="Picture 35">
            <a:extLst>
              <a:ext uri="{FF2B5EF4-FFF2-40B4-BE49-F238E27FC236}">
                <a16:creationId xmlns:a16="http://schemas.microsoft.com/office/drawing/2014/main" id="{56908B6E-61B9-470A-A147-CFD59D63EDCD}"/>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132715" y="1654229"/>
            <a:ext cx="7926568" cy="1015427"/>
          </a:xfrm>
          <a:prstGeom prst="rect">
            <a:avLst/>
          </a:prstGeom>
        </p:spPr>
      </p:pic>
      <p:pic>
        <p:nvPicPr>
          <p:cNvPr id="37" name="Picture 36">
            <a:extLst>
              <a:ext uri="{FF2B5EF4-FFF2-40B4-BE49-F238E27FC236}">
                <a16:creationId xmlns:a16="http://schemas.microsoft.com/office/drawing/2014/main" id="{F0DFDC1E-32B3-4192-B33C-076AF26C745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652445" y="1974890"/>
            <a:ext cx="6887108" cy="374104"/>
          </a:xfrm>
          <a:prstGeom prst="rect">
            <a:avLst/>
          </a:prstGeom>
        </p:spPr>
      </p:pic>
      <p:pic>
        <p:nvPicPr>
          <p:cNvPr id="38" name="Picture 37">
            <a:extLst>
              <a:ext uri="{FF2B5EF4-FFF2-40B4-BE49-F238E27FC236}">
                <a16:creationId xmlns:a16="http://schemas.microsoft.com/office/drawing/2014/main" id="{D0AD164B-AFE0-4FA7-BB2F-57299ADD98F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5477653" y="403187"/>
            <a:ext cx="1236695" cy="555812"/>
          </a:xfrm>
          <a:prstGeom prst="rect">
            <a:avLst/>
          </a:prstGeom>
        </p:spPr>
      </p:pic>
    </p:spTree>
    <p:extLst>
      <p:ext uri="{BB962C8B-B14F-4D97-AF65-F5344CB8AC3E}">
        <p14:creationId xmlns:p14="http://schemas.microsoft.com/office/powerpoint/2010/main" val="36744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500"/>
                                        <p:tgtEl>
                                          <p:spTgt spid="39"/>
                                        </p:tgtEl>
                                      </p:cBhvr>
                                    </p:animEffect>
                                    <p:anim calcmode="lin" valueType="num">
                                      <p:cBhvr>
                                        <p:cTn id="7" dur="500"/>
                                        <p:tgtEl>
                                          <p:spTgt spid="39"/>
                                        </p:tgtEl>
                                        <p:attrNameLst>
                                          <p:attrName>ppt_x</p:attrName>
                                        </p:attrNameLst>
                                      </p:cBhvr>
                                      <p:tavLst>
                                        <p:tav tm="0">
                                          <p:val>
                                            <p:strVal val="ppt_x"/>
                                          </p:val>
                                        </p:tav>
                                        <p:tav tm="100000">
                                          <p:val>
                                            <p:strVal val="ppt_x"/>
                                          </p:val>
                                        </p:tav>
                                      </p:tavLst>
                                    </p:anim>
                                    <p:anim calcmode="lin" valueType="num">
                                      <p:cBhvr>
                                        <p:cTn id="8" dur="500"/>
                                        <p:tgtEl>
                                          <p:spTgt spid="39"/>
                                        </p:tgtEl>
                                        <p:attrNameLst>
                                          <p:attrName>ppt_y</p:attrName>
                                        </p:attrNameLst>
                                      </p:cBhvr>
                                      <p:tavLst>
                                        <p:tav tm="0">
                                          <p:val>
                                            <p:strVal val="ppt_y"/>
                                          </p:val>
                                        </p:tav>
                                        <p:tav tm="100000">
                                          <p:val>
                                            <p:strVal val="ppt_y-.1"/>
                                          </p:val>
                                        </p:tav>
                                      </p:tavLst>
                                    </p:anim>
                                    <p:set>
                                      <p:cBhvr>
                                        <p:cTn id="9" dur="1" fill="hold">
                                          <p:stCondLst>
                                            <p:cond delay="499"/>
                                          </p:stCondLst>
                                        </p:cTn>
                                        <p:tgtEl>
                                          <p:spTgt spid="39"/>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250" fill="hold"/>
                                        <p:tgtEl>
                                          <p:spTgt spid="35"/>
                                        </p:tgtEl>
                                        <p:attrNameLst>
                                          <p:attrName>ppt_w</p:attrName>
                                        </p:attrNameLst>
                                      </p:cBhvr>
                                      <p:tavLst>
                                        <p:tav tm="0">
                                          <p:val>
                                            <p:fltVal val="0"/>
                                          </p:val>
                                        </p:tav>
                                        <p:tav tm="100000">
                                          <p:val>
                                            <p:strVal val="#ppt_w"/>
                                          </p:val>
                                        </p:tav>
                                      </p:tavLst>
                                    </p:anim>
                                    <p:anim calcmode="lin" valueType="num">
                                      <p:cBhvr>
                                        <p:cTn id="14" dur="250" fill="hold"/>
                                        <p:tgtEl>
                                          <p:spTgt spid="35"/>
                                        </p:tgtEl>
                                        <p:attrNameLst>
                                          <p:attrName>ppt_h</p:attrName>
                                        </p:attrNameLst>
                                      </p:cBhvr>
                                      <p:tavLst>
                                        <p:tav tm="0">
                                          <p:val>
                                            <p:fltVal val="0"/>
                                          </p:val>
                                        </p:tav>
                                        <p:tav tm="100000">
                                          <p:val>
                                            <p:strVal val="#ppt_h"/>
                                          </p:val>
                                        </p:tav>
                                      </p:tavLst>
                                    </p:anim>
                                    <p:animEffect transition="in" filter="fade">
                                      <p:cBhvr>
                                        <p:cTn id="15" dur="25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fltVal val="0"/>
                                          </p:val>
                                        </p:tav>
                                        <p:tav tm="100000">
                                          <p:val>
                                            <p:strVal val="#ppt_w"/>
                                          </p:val>
                                        </p:tav>
                                      </p:tavLst>
                                    </p:anim>
                                    <p:anim calcmode="lin" valueType="num">
                                      <p:cBhvr>
                                        <p:cTn id="19" dur="500" fill="hold"/>
                                        <p:tgtEl>
                                          <p:spTgt spid="34"/>
                                        </p:tgtEl>
                                        <p:attrNameLst>
                                          <p:attrName>ppt_h</p:attrName>
                                        </p:attrNameLst>
                                      </p:cBhvr>
                                      <p:tavLst>
                                        <p:tav tm="0">
                                          <p:val>
                                            <p:fltVal val="0"/>
                                          </p:val>
                                        </p:tav>
                                        <p:tav tm="100000">
                                          <p:val>
                                            <p:strVal val="#ppt_h"/>
                                          </p:val>
                                        </p:tav>
                                      </p:tavLst>
                                    </p:anim>
                                    <p:animEffect transition="in" filter="fade">
                                      <p:cBhvr>
                                        <p:cTn id="20" dur="500"/>
                                        <p:tgtEl>
                                          <p:spTgt spid="34"/>
                                        </p:tgtEl>
                                      </p:cBhvr>
                                    </p:animEffect>
                                  </p:childTnLst>
                                </p:cTn>
                              </p:par>
                              <p:par>
                                <p:cTn id="21" presetID="10" presetClass="entr" presetSubtype="0" fill="hold" nodeType="withEffect">
                                  <p:stCondLst>
                                    <p:cond delay="25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childTnLst>
                                </p:cTn>
                              </p:par>
                              <p:par>
                                <p:cTn id="24" presetID="16" presetClass="entr" presetSubtype="37" fill="hold" nodeType="withEffect">
                                  <p:stCondLst>
                                    <p:cond delay="350"/>
                                  </p:stCondLst>
                                  <p:childTnLst>
                                    <p:set>
                                      <p:cBhvr>
                                        <p:cTn id="25" dur="1" fill="hold">
                                          <p:stCondLst>
                                            <p:cond delay="0"/>
                                          </p:stCondLst>
                                        </p:cTn>
                                        <p:tgtEl>
                                          <p:spTgt spid="36"/>
                                        </p:tgtEl>
                                        <p:attrNameLst>
                                          <p:attrName>style.visibility</p:attrName>
                                        </p:attrNameLst>
                                      </p:cBhvr>
                                      <p:to>
                                        <p:strVal val="visible"/>
                                      </p:to>
                                    </p:set>
                                    <p:animEffect transition="in" filter="barn(outVertical)">
                                      <p:cBhvr>
                                        <p:cTn id="26" dur="750"/>
                                        <p:tgtEl>
                                          <p:spTgt spid="36"/>
                                        </p:tgtEl>
                                      </p:cBhvr>
                                    </p:animEffect>
                                  </p:childTnLst>
                                </p:cTn>
                              </p:par>
                              <p:par>
                                <p:cTn id="27" presetID="16" presetClass="entr" presetSubtype="37" fill="hold" nodeType="withEffect">
                                  <p:stCondLst>
                                    <p:cond delay="500"/>
                                  </p:stCondLst>
                                  <p:childTnLst>
                                    <p:set>
                                      <p:cBhvr>
                                        <p:cTn id="28" dur="1" fill="hold">
                                          <p:stCondLst>
                                            <p:cond delay="0"/>
                                          </p:stCondLst>
                                        </p:cTn>
                                        <p:tgtEl>
                                          <p:spTgt spid="37"/>
                                        </p:tgtEl>
                                        <p:attrNameLst>
                                          <p:attrName>style.visibility</p:attrName>
                                        </p:attrNameLst>
                                      </p:cBhvr>
                                      <p:to>
                                        <p:strVal val="visible"/>
                                      </p:to>
                                    </p:set>
                                    <p:animEffect transition="in" filter="barn(outVertical)">
                                      <p:cBhvr>
                                        <p:cTn id="29"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or End Slide - Option 2">
    <p:spTree>
      <p:nvGrpSpPr>
        <p:cNvPr id="1" name=""/>
        <p:cNvGrpSpPr/>
        <p:nvPr/>
      </p:nvGrpSpPr>
      <p:grpSpPr>
        <a:xfrm>
          <a:off x="0" y="0"/>
          <a:ext cx="0" cy="0"/>
          <a:chOff x="0" y="0"/>
          <a:chExt cx="0" cy="0"/>
        </a:xfrm>
      </p:grpSpPr>
      <p:pic>
        <p:nvPicPr>
          <p:cNvPr id="18" name="Picture 17" descr="A picture containing snow, fish, water, blue&#10;&#10;Description automatically generated">
            <a:extLst>
              <a:ext uri="{FF2B5EF4-FFF2-40B4-BE49-F238E27FC236}">
                <a16:creationId xmlns:a16="http://schemas.microsoft.com/office/drawing/2014/main" id="{E7EB8130-35C1-483A-BCEF-AD4E624693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029" b="-247"/>
          <a:stretch/>
        </p:blipFill>
        <p:spPr>
          <a:xfrm>
            <a:off x="0" y="1"/>
            <a:ext cx="12214844" cy="6858000"/>
          </a:xfrm>
          <a:prstGeom prst="rect">
            <a:avLst/>
          </a:prstGeom>
        </p:spPr>
      </p:pic>
      <p:sp>
        <p:nvSpPr>
          <p:cNvPr id="9" name="Rectangle 8">
            <a:extLst>
              <a:ext uri="{FF2B5EF4-FFF2-40B4-BE49-F238E27FC236}">
                <a16:creationId xmlns:a16="http://schemas.microsoft.com/office/drawing/2014/main" id="{4D73762E-82CC-4B2C-B47C-F974542DE54E}"/>
              </a:ext>
            </a:extLst>
          </p:cNvPr>
          <p:cNvSpPr/>
          <p:nvPr userDrawn="1"/>
        </p:nvSpPr>
        <p:spPr>
          <a:xfrm rot="10800000">
            <a:off x="-11423" y="-2"/>
            <a:ext cx="12214844" cy="6858001"/>
          </a:xfrm>
          <a:prstGeom prst="rect">
            <a:avLst/>
          </a:prstGeom>
          <a:gradFill flip="none" rotWithShape="1">
            <a:gsLst>
              <a:gs pos="17000">
                <a:schemeClr val="accent1">
                  <a:alpha val="0"/>
                </a:schemeClr>
              </a:gs>
              <a:gs pos="100000">
                <a:schemeClr val="accent1">
                  <a:alpha val="4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0637C05-E578-4E23-99AB-8C11349D2A1C}"/>
              </a:ext>
            </a:extLst>
          </p:cNvPr>
          <p:cNvSpPr>
            <a:spLocks noGrp="1"/>
          </p:cNvSpPr>
          <p:nvPr>
            <p:ph type="subTitle" idx="1" hasCustomPrompt="1"/>
          </p:nvPr>
        </p:nvSpPr>
        <p:spPr>
          <a:xfrm>
            <a:off x="0" y="5064339"/>
            <a:ext cx="12214844" cy="678991"/>
          </a:xfrm>
          <a:effectLst>
            <a:outerShdw blurRad="50800" dist="50800" dir="5400000" algn="t" rotWithShape="0">
              <a:schemeClr val="tx2">
                <a:alpha val="46000"/>
              </a:schemeClr>
            </a:outerShdw>
          </a:effectLst>
        </p:spPr>
        <p:txBody>
          <a:bodyPr>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1" i="1"/>
              <a:t>Delivering an Exceptional Moving Experience</a:t>
            </a:r>
            <a:endParaRPr lang="en-US"/>
          </a:p>
        </p:txBody>
      </p:sp>
      <p:pic>
        <p:nvPicPr>
          <p:cNvPr id="29" name="Picture 28">
            <a:extLst>
              <a:ext uri="{FF2B5EF4-FFF2-40B4-BE49-F238E27FC236}">
                <a16:creationId xmlns:a16="http://schemas.microsoft.com/office/drawing/2014/main" id="{FB623AE0-A94D-4782-8C5F-606255DAE60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25938" y="2141473"/>
            <a:ext cx="2340123" cy="1982755"/>
          </a:xfrm>
          <a:prstGeom prst="rect">
            <a:avLst/>
          </a:prstGeom>
          <a:effectLst>
            <a:innerShdw blurRad="63500" dist="38100" dir="16200000">
              <a:prstClr val="black">
                <a:alpha val="28000"/>
              </a:prstClr>
            </a:innerShdw>
          </a:effectLst>
        </p:spPr>
      </p:pic>
      <p:pic>
        <p:nvPicPr>
          <p:cNvPr id="30" name="Picture 29">
            <a:extLst>
              <a:ext uri="{FF2B5EF4-FFF2-40B4-BE49-F238E27FC236}">
                <a16:creationId xmlns:a16="http://schemas.microsoft.com/office/drawing/2014/main" id="{AE93E124-2D7D-4799-B23E-F0FA6EAA78B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533624" y="2557419"/>
            <a:ext cx="1124752" cy="1266611"/>
          </a:xfrm>
          <a:prstGeom prst="rect">
            <a:avLst/>
          </a:prstGeom>
          <a:effectLst>
            <a:innerShdw blurRad="63500" dist="38100" dir="16200000">
              <a:prstClr val="black">
                <a:alpha val="28000"/>
              </a:prstClr>
            </a:innerShdw>
          </a:effectLst>
        </p:spPr>
      </p:pic>
      <p:pic>
        <p:nvPicPr>
          <p:cNvPr id="31" name="Picture 30">
            <a:extLst>
              <a:ext uri="{FF2B5EF4-FFF2-40B4-BE49-F238E27FC236}">
                <a16:creationId xmlns:a16="http://schemas.microsoft.com/office/drawing/2014/main" id="{ED40FBFD-8F80-4006-97C1-86DCC89F5B0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32715" y="2879785"/>
            <a:ext cx="7926568" cy="1015427"/>
          </a:xfrm>
          <a:prstGeom prst="rect">
            <a:avLst/>
          </a:prstGeom>
          <a:effectLst>
            <a:innerShdw blurRad="63500" dist="38100" dir="16200000">
              <a:prstClr val="black">
                <a:alpha val="28000"/>
              </a:prstClr>
            </a:innerShdw>
          </a:effectLst>
        </p:spPr>
      </p:pic>
      <p:pic>
        <p:nvPicPr>
          <p:cNvPr id="32" name="Picture 31">
            <a:extLst>
              <a:ext uri="{FF2B5EF4-FFF2-40B4-BE49-F238E27FC236}">
                <a16:creationId xmlns:a16="http://schemas.microsoft.com/office/drawing/2014/main" id="{5E9998B4-FECC-415C-BC02-87B31F99DC9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652445" y="3200446"/>
            <a:ext cx="6887108" cy="374104"/>
          </a:xfrm>
          <a:prstGeom prst="rect">
            <a:avLst/>
          </a:prstGeom>
          <a:effectLst>
            <a:innerShdw blurRad="63500" dist="38100" dir="16200000">
              <a:prstClr val="black">
                <a:alpha val="29000"/>
              </a:prstClr>
            </a:innerShdw>
          </a:effectLst>
        </p:spPr>
      </p:pic>
      <p:pic>
        <p:nvPicPr>
          <p:cNvPr id="33" name="Picture 32">
            <a:extLst>
              <a:ext uri="{FF2B5EF4-FFF2-40B4-BE49-F238E27FC236}">
                <a16:creationId xmlns:a16="http://schemas.microsoft.com/office/drawing/2014/main" id="{87AFE656-20E3-4C1A-9D53-1F11336AE6D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5477653" y="1628743"/>
            <a:ext cx="1236695" cy="555812"/>
          </a:xfrm>
          <a:prstGeom prst="rect">
            <a:avLst/>
          </a:prstGeom>
          <a:effectLst>
            <a:innerShdw blurRad="63500" dist="38100" dir="16200000">
              <a:prstClr val="black">
                <a:alpha val="29000"/>
              </a:prstClr>
            </a:innerShdw>
          </a:effectLst>
        </p:spPr>
      </p:pic>
    </p:spTree>
    <p:extLst>
      <p:ext uri="{BB962C8B-B14F-4D97-AF65-F5344CB8AC3E}">
        <p14:creationId xmlns:p14="http://schemas.microsoft.com/office/powerpoint/2010/main" val="120043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250" fill="hold"/>
                                        <p:tgtEl>
                                          <p:spTgt spid="30"/>
                                        </p:tgtEl>
                                        <p:attrNameLst>
                                          <p:attrName>ppt_w</p:attrName>
                                        </p:attrNameLst>
                                      </p:cBhvr>
                                      <p:tavLst>
                                        <p:tav tm="0">
                                          <p:val>
                                            <p:fltVal val="0"/>
                                          </p:val>
                                        </p:tav>
                                        <p:tav tm="100000">
                                          <p:val>
                                            <p:strVal val="#ppt_w"/>
                                          </p:val>
                                        </p:tav>
                                      </p:tavLst>
                                    </p:anim>
                                    <p:anim calcmode="lin" valueType="num">
                                      <p:cBhvr>
                                        <p:cTn id="8" dur="250" fill="hold"/>
                                        <p:tgtEl>
                                          <p:spTgt spid="30"/>
                                        </p:tgtEl>
                                        <p:attrNameLst>
                                          <p:attrName>ppt_h</p:attrName>
                                        </p:attrNameLst>
                                      </p:cBhvr>
                                      <p:tavLst>
                                        <p:tav tm="0">
                                          <p:val>
                                            <p:fltVal val="0"/>
                                          </p:val>
                                        </p:tav>
                                        <p:tav tm="100000">
                                          <p:val>
                                            <p:strVal val="#ppt_h"/>
                                          </p:val>
                                        </p:tav>
                                      </p:tavLst>
                                    </p:anim>
                                    <p:animEffect transition="in" filter="fade">
                                      <p:cBhvr>
                                        <p:cTn id="9" dur="25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10" presetClass="entr" presetSubtype="0" fill="hold" nodeType="withEffect">
                                  <p:stCondLst>
                                    <p:cond delay="25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750"/>
                                        <p:tgtEl>
                                          <p:spTgt spid="33"/>
                                        </p:tgtEl>
                                      </p:cBhvr>
                                    </p:animEffect>
                                  </p:childTnLst>
                                </p:cTn>
                              </p:par>
                              <p:par>
                                <p:cTn id="18" presetID="16" presetClass="entr" presetSubtype="37" fill="hold" nodeType="withEffect">
                                  <p:stCondLst>
                                    <p:cond delay="35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750"/>
                                        <p:tgtEl>
                                          <p:spTgt spid="31"/>
                                        </p:tgtEl>
                                      </p:cBhvr>
                                    </p:animEffect>
                                  </p:childTnLst>
                                </p:cTn>
                              </p:par>
                              <p:par>
                                <p:cTn id="21" presetID="16" presetClass="entr" presetSubtype="37" fill="hold" nodeType="withEffect">
                                  <p:stCondLst>
                                    <p:cond delay="500"/>
                                  </p:stCondLst>
                                  <p:childTnLst>
                                    <p:set>
                                      <p:cBhvr>
                                        <p:cTn id="22" dur="1" fill="hold">
                                          <p:stCondLst>
                                            <p:cond delay="0"/>
                                          </p:stCondLst>
                                        </p:cTn>
                                        <p:tgtEl>
                                          <p:spTgt spid="32"/>
                                        </p:tgtEl>
                                        <p:attrNameLst>
                                          <p:attrName>style.visibility</p:attrName>
                                        </p:attrNameLst>
                                      </p:cBhvr>
                                      <p:to>
                                        <p:strVal val="visible"/>
                                      </p:to>
                                    </p:set>
                                    <p:animEffect transition="in" filter="barn(outVertical)">
                                      <p:cBhvr>
                                        <p:cTn id="23"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267A-C887-4D8F-9EDC-782EF16A41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187D61-2229-45DB-8320-BC08143C59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F8C974-E6E7-45A9-8037-6023366CFE9B}"/>
              </a:ext>
            </a:extLst>
          </p:cNvPr>
          <p:cNvSpPr>
            <a:spLocks noGrp="1"/>
          </p:cNvSpPr>
          <p:nvPr>
            <p:ph type="dt" sz="half" idx="10"/>
          </p:nvPr>
        </p:nvSpPr>
        <p:spPr/>
        <p:txBody>
          <a:bodyPr/>
          <a:lstStyle/>
          <a:p>
            <a:fld id="{42EF7C35-50EF-4EBE-8E18-516637F285F0}" type="datetime1">
              <a:rPr lang="en-US" smtClean="0"/>
              <a:t>4/11/2023</a:t>
            </a:fld>
            <a:endParaRPr lang="en-US"/>
          </a:p>
        </p:txBody>
      </p:sp>
      <p:sp>
        <p:nvSpPr>
          <p:cNvPr id="5" name="Footer Placeholder 4">
            <a:extLst>
              <a:ext uri="{FF2B5EF4-FFF2-40B4-BE49-F238E27FC236}">
                <a16:creationId xmlns:a16="http://schemas.microsoft.com/office/drawing/2014/main" id="{3B67A79E-839C-427C-BE70-EF504A2BFF5B}"/>
              </a:ext>
            </a:extLst>
          </p:cNvPr>
          <p:cNvSpPr>
            <a:spLocks noGrp="1"/>
          </p:cNvSpPr>
          <p:nvPr>
            <p:ph type="ftr" sz="quarter" idx="11"/>
          </p:nvPr>
        </p:nvSpPr>
        <p:spPr/>
        <p:txBody>
          <a:bodyPr/>
          <a:lstStyle/>
          <a:p>
            <a:r>
              <a:rPr lang="en-US" b="1" i="1"/>
              <a:t>HomeSafe - KBR Proprietary Information. Nothing on this slide is binding on HomeSafe Alliance LLC. The information on this slide is for discussion purposes only. </a:t>
            </a:r>
            <a:endParaRPr lang="en-US"/>
          </a:p>
        </p:txBody>
      </p:sp>
      <p:sp>
        <p:nvSpPr>
          <p:cNvPr id="6" name="Slide Number Placeholder 5">
            <a:extLst>
              <a:ext uri="{FF2B5EF4-FFF2-40B4-BE49-F238E27FC236}">
                <a16:creationId xmlns:a16="http://schemas.microsoft.com/office/drawing/2014/main" id="{835368F8-285D-4517-B318-84AE89B92B24}"/>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1166688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89D198-062B-4E73-8737-251E45E49662}"/>
              </a:ext>
            </a:extLst>
          </p:cNvPr>
          <p:cNvSpPr/>
          <p:nvPr userDrawn="1"/>
        </p:nvSpPr>
        <p:spPr>
          <a:xfrm>
            <a:off x="0" y="4390607"/>
            <a:ext cx="12192000" cy="2467392"/>
          </a:xfrm>
          <a:prstGeom prst="rect">
            <a:avLst/>
          </a:prstGeom>
          <a:gradFill>
            <a:gsLst>
              <a:gs pos="0">
                <a:schemeClr val="accent5">
                  <a:satMod val="103000"/>
                  <a:lumMod val="102000"/>
                  <a:tint val="94000"/>
                  <a:alpha val="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C08BEF1-AF29-4B1D-8497-97D4D0295FD3}"/>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6450" b="66499"/>
          <a:stretch/>
        </p:blipFill>
        <p:spPr>
          <a:xfrm>
            <a:off x="7020300" y="4324535"/>
            <a:ext cx="5183275" cy="2533466"/>
          </a:xfrm>
          <a:prstGeom prst="rect">
            <a:avLst/>
          </a:prstGeom>
        </p:spPr>
      </p:pic>
      <p:sp>
        <p:nvSpPr>
          <p:cNvPr id="26" name="Parallelogram 9">
            <a:extLst>
              <a:ext uri="{FF2B5EF4-FFF2-40B4-BE49-F238E27FC236}">
                <a16:creationId xmlns:a16="http://schemas.microsoft.com/office/drawing/2014/main" id="{3743ABC7-98F1-4C81-B68A-A97092B9BF1B}"/>
              </a:ext>
            </a:extLst>
          </p:cNvPr>
          <p:cNvSpPr/>
          <p:nvPr userDrawn="1"/>
        </p:nvSpPr>
        <p:spPr>
          <a:xfrm flipH="1">
            <a:off x="-303060" y="6267450"/>
            <a:ext cx="10204654"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10197092 w 10204654"/>
              <a:gd name="connsiteY2" fmla="*/ 13547 h 590550"/>
              <a:gd name="connsiteX3" fmla="*/ 10204654 w 10204654"/>
              <a:gd name="connsiteY3" fmla="*/ 590550 h 590550"/>
              <a:gd name="connsiteX4" fmla="*/ 0 w 1020465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4654" h="590550">
                <a:moveTo>
                  <a:pt x="0" y="590550"/>
                </a:moveTo>
                <a:lnTo>
                  <a:pt x="635904" y="0"/>
                </a:lnTo>
                <a:lnTo>
                  <a:pt x="10197092" y="13547"/>
                </a:lnTo>
                <a:cubicBezTo>
                  <a:pt x="10199613" y="205881"/>
                  <a:pt x="10202133" y="398216"/>
                  <a:pt x="10204654" y="590550"/>
                </a:cubicBez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6F9E21F-51C2-4969-9980-1418D9F344A0}"/>
              </a:ext>
            </a:extLst>
          </p:cNvPr>
          <p:cNvPicPr>
            <a:picLocks noChangeAspect="1"/>
          </p:cNvPicPr>
          <p:nvPr userDrawn="1"/>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13735" r="20000" b="11053"/>
          <a:stretch/>
        </p:blipFill>
        <p:spPr>
          <a:xfrm>
            <a:off x="5779849" y="-78801"/>
            <a:ext cx="6412152" cy="4022584"/>
          </a:xfrm>
          <a:prstGeom prst="rect">
            <a:avLst/>
          </a:prstGeom>
        </p:spPr>
      </p:pic>
      <p:sp>
        <p:nvSpPr>
          <p:cNvPr id="10" name="Subtitle 2">
            <a:extLst>
              <a:ext uri="{FF2B5EF4-FFF2-40B4-BE49-F238E27FC236}">
                <a16:creationId xmlns:a16="http://schemas.microsoft.com/office/drawing/2014/main" id="{E7119677-30E8-4FE0-883A-E21ECF807B3C}"/>
              </a:ext>
            </a:extLst>
          </p:cNvPr>
          <p:cNvSpPr>
            <a:spLocks noGrp="1"/>
          </p:cNvSpPr>
          <p:nvPr>
            <p:ph type="subTitle" idx="13"/>
          </p:nvPr>
        </p:nvSpPr>
        <p:spPr>
          <a:xfrm>
            <a:off x="328619" y="5473317"/>
            <a:ext cx="10515600" cy="67899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Parallelogram 7">
            <a:extLst>
              <a:ext uri="{FF2B5EF4-FFF2-40B4-BE49-F238E27FC236}">
                <a16:creationId xmlns:a16="http://schemas.microsoft.com/office/drawing/2014/main" id="{10A1F7FD-428B-4469-8D85-40FA0C6EEEB8}"/>
              </a:ext>
            </a:extLst>
          </p:cNvPr>
          <p:cNvSpPr/>
          <p:nvPr userDrawn="1"/>
        </p:nvSpPr>
        <p:spPr>
          <a:xfrm flipH="1" flipV="1">
            <a:off x="-11575" y="-78801"/>
            <a:ext cx="12203575" cy="4022584"/>
          </a:xfrm>
          <a:custGeom>
            <a:avLst/>
            <a:gdLst>
              <a:gd name="connsiteX0" fmla="*/ 0 w 19418245"/>
              <a:gd name="connsiteY0" fmla="*/ 3770039 h 3770039"/>
              <a:gd name="connsiteX1" fmla="*/ 4059578 w 19418245"/>
              <a:gd name="connsiteY1" fmla="*/ 0 h 3770039"/>
              <a:gd name="connsiteX2" fmla="*/ 19418245 w 19418245"/>
              <a:gd name="connsiteY2" fmla="*/ 0 h 3770039"/>
              <a:gd name="connsiteX3" fmla="*/ 15358667 w 19418245"/>
              <a:gd name="connsiteY3" fmla="*/ 3770039 h 3770039"/>
              <a:gd name="connsiteX4" fmla="*/ 0 w 19418245"/>
              <a:gd name="connsiteY4" fmla="*/ 3770039 h 3770039"/>
              <a:gd name="connsiteX0" fmla="*/ 264772 w 15358667"/>
              <a:gd name="connsiteY0" fmla="*/ 3760514 h 3770039"/>
              <a:gd name="connsiteX1" fmla="*/ 0 w 15358667"/>
              <a:gd name="connsiteY1" fmla="*/ 0 h 3770039"/>
              <a:gd name="connsiteX2" fmla="*/ 15358667 w 15358667"/>
              <a:gd name="connsiteY2" fmla="*/ 0 h 3770039"/>
              <a:gd name="connsiteX3" fmla="*/ 11299089 w 15358667"/>
              <a:gd name="connsiteY3" fmla="*/ 3770039 h 3770039"/>
              <a:gd name="connsiteX4" fmla="*/ 264772 w 15358667"/>
              <a:gd name="connsiteY4" fmla="*/ 3760514 h 3770039"/>
              <a:gd name="connsiteX0" fmla="*/ 83797 w 15177692"/>
              <a:gd name="connsiteY0" fmla="*/ 3760514 h 3770039"/>
              <a:gd name="connsiteX1" fmla="*/ 0 w 15177692"/>
              <a:gd name="connsiteY1" fmla="*/ 9525 h 3770039"/>
              <a:gd name="connsiteX2" fmla="*/ 15177692 w 15177692"/>
              <a:gd name="connsiteY2" fmla="*/ 0 h 3770039"/>
              <a:gd name="connsiteX3" fmla="*/ 11118114 w 15177692"/>
              <a:gd name="connsiteY3" fmla="*/ 3770039 h 3770039"/>
              <a:gd name="connsiteX4" fmla="*/ 83797 w 15177692"/>
              <a:gd name="connsiteY4" fmla="*/ 3760514 h 3770039"/>
              <a:gd name="connsiteX0" fmla="*/ 0 w 15093895"/>
              <a:gd name="connsiteY0" fmla="*/ 3760514 h 3770039"/>
              <a:gd name="connsiteX1" fmla="*/ 11453 w 15093895"/>
              <a:gd name="connsiteY1" fmla="*/ 9525 h 3770039"/>
              <a:gd name="connsiteX2" fmla="*/ 15093895 w 15093895"/>
              <a:gd name="connsiteY2" fmla="*/ 0 h 3770039"/>
              <a:gd name="connsiteX3" fmla="*/ 11034317 w 15093895"/>
              <a:gd name="connsiteY3" fmla="*/ 3770039 h 3770039"/>
              <a:gd name="connsiteX4" fmla="*/ 0 w 15093895"/>
              <a:gd name="connsiteY4" fmla="*/ 3760514 h 3770039"/>
              <a:gd name="connsiteX0" fmla="*/ 0 w 12709041"/>
              <a:gd name="connsiteY0" fmla="*/ 3760514 h 3770039"/>
              <a:gd name="connsiteX1" fmla="*/ 11453 w 12709041"/>
              <a:gd name="connsiteY1" fmla="*/ 9525 h 3770039"/>
              <a:gd name="connsiteX2" fmla="*/ 12709041 w 12709041"/>
              <a:gd name="connsiteY2" fmla="*/ 0 h 3770039"/>
              <a:gd name="connsiteX3" fmla="*/ 11034317 w 12709041"/>
              <a:gd name="connsiteY3" fmla="*/ 3770039 h 3770039"/>
              <a:gd name="connsiteX4" fmla="*/ 0 w 12709041"/>
              <a:gd name="connsiteY4" fmla="*/ 3760514 h 3770039"/>
              <a:gd name="connsiteX0" fmla="*/ 0 w 12709041"/>
              <a:gd name="connsiteY0" fmla="*/ 3760514 h 3760514"/>
              <a:gd name="connsiteX1" fmla="*/ 11453 w 12709041"/>
              <a:gd name="connsiteY1" fmla="*/ 9525 h 3760514"/>
              <a:gd name="connsiteX2" fmla="*/ 12709041 w 12709041"/>
              <a:gd name="connsiteY2" fmla="*/ 0 h 3760514"/>
              <a:gd name="connsiteX3" fmla="*/ 12677766 w 12709041"/>
              <a:gd name="connsiteY3" fmla="*/ 3732969 h 3760514"/>
              <a:gd name="connsiteX4" fmla="*/ 0 w 12709041"/>
              <a:gd name="connsiteY4" fmla="*/ 3760514 h 376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9041" h="3760514">
                <a:moveTo>
                  <a:pt x="0" y="3760514"/>
                </a:moveTo>
                <a:cubicBezTo>
                  <a:pt x="3818" y="2510184"/>
                  <a:pt x="7635" y="1259855"/>
                  <a:pt x="11453" y="9525"/>
                </a:cubicBezTo>
                <a:lnTo>
                  <a:pt x="12709041" y="0"/>
                </a:lnTo>
                <a:lnTo>
                  <a:pt x="12677766" y="3732969"/>
                </a:lnTo>
                <a:lnTo>
                  <a:pt x="0" y="3760514"/>
                </a:lnTo>
                <a:close/>
              </a:path>
            </a:pathLst>
          </a:custGeom>
          <a:gradFill flip="none" rotWithShape="1">
            <a:gsLst>
              <a:gs pos="17000">
                <a:schemeClr val="accent1">
                  <a:alpha val="0"/>
                </a:schemeClr>
              </a:gs>
              <a:gs pos="44000">
                <a:schemeClr val="accent1">
                  <a:alpha val="64000"/>
                </a:schemeClr>
              </a:gs>
              <a:gs pos="75000">
                <a:schemeClr val="accent2"/>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5A1803B-E3E9-4EBB-88FE-21B68353023F}"/>
              </a:ext>
            </a:extLst>
          </p:cNvPr>
          <p:cNvSpPr>
            <a:spLocks noGrp="1"/>
          </p:cNvSpPr>
          <p:nvPr>
            <p:ph type="title"/>
          </p:nvPr>
        </p:nvSpPr>
        <p:spPr>
          <a:xfrm>
            <a:off x="328619" y="4134154"/>
            <a:ext cx="10515600" cy="1260364"/>
          </a:xfrm>
        </p:spPr>
        <p:txBody>
          <a:bodyPr anchor="b">
            <a:normAutofit/>
          </a:bodyPr>
          <a:lstStyle>
            <a:lvl1pPr>
              <a:defRPr sz="4000"/>
            </a:lvl1pPr>
          </a:lstStyle>
          <a:p>
            <a:r>
              <a:rPr lang="en-US"/>
              <a:t>Click to edit Master title style</a:t>
            </a:r>
          </a:p>
        </p:txBody>
      </p:sp>
      <p:pic>
        <p:nvPicPr>
          <p:cNvPr id="15" name="Picture 14" descr="A close up of a logo&#10;&#10;Description automatically generated">
            <a:extLst>
              <a:ext uri="{FF2B5EF4-FFF2-40B4-BE49-F238E27FC236}">
                <a16:creationId xmlns:a16="http://schemas.microsoft.com/office/drawing/2014/main" id="{7922E470-DD8C-4782-AECC-98CF0B5B480D}"/>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rot="20859516">
            <a:off x="-5261474" y="-1536503"/>
            <a:ext cx="12192000" cy="3665728"/>
          </a:xfrm>
          <a:prstGeom prst="rect">
            <a:avLst/>
          </a:prstGeom>
        </p:spPr>
      </p:pic>
      <p:sp>
        <p:nvSpPr>
          <p:cNvPr id="21" name="Parallelogram 19">
            <a:extLst>
              <a:ext uri="{FF2B5EF4-FFF2-40B4-BE49-F238E27FC236}">
                <a16:creationId xmlns:a16="http://schemas.microsoft.com/office/drawing/2014/main" id="{8828131E-96AF-49DE-8CC4-1E0D4CE75E25}"/>
              </a:ext>
            </a:extLst>
          </p:cNvPr>
          <p:cNvSpPr/>
          <p:nvPr userDrawn="1"/>
        </p:nvSpPr>
        <p:spPr>
          <a:xfrm flipH="1" flipV="1">
            <a:off x="-74288" y="-220879"/>
            <a:ext cx="1817630" cy="1696797"/>
          </a:xfrm>
          <a:custGeom>
            <a:avLst/>
            <a:gdLst>
              <a:gd name="connsiteX0" fmla="*/ 0 w 4279645"/>
              <a:gd name="connsiteY0" fmla="*/ 3861010 h 3861010"/>
              <a:gd name="connsiteX1" fmla="*/ 4157536 w 4279645"/>
              <a:gd name="connsiteY1" fmla="*/ 0 h 3861010"/>
              <a:gd name="connsiteX2" fmla="*/ 4279645 w 4279645"/>
              <a:gd name="connsiteY2" fmla="*/ 0 h 3861010"/>
              <a:gd name="connsiteX3" fmla="*/ 122109 w 4279645"/>
              <a:gd name="connsiteY3" fmla="*/ 3861010 h 3861010"/>
              <a:gd name="connsiteX4" fmla="*/ 0 w 4279645"/>
              <a:gd name="connsiteY4" fmla="*/ 3861010 h 3861010"/>
              <a:gd name="connsiteX0" fmla="*/ 0 w 4279645"/>
              <a:gd name="connsiteY0" fmla="*/ 3861010 h 3861010"/>
              <a:gd name="connsiteX1" fmla="*/ 3414835 w 4279645"/>
              <a:gd name="connsiteY1" fmla="*/ 686798 h 3861010"/>
              <a:gd name="connsiteX2" fmla="*/ 4279645 w 4279645"/>
              <a:gd name="connsiteY2" fmla="*/ 0 h 3861010"/>
              <a:gd name="connsiteX3" fmla="*/ 122109 w 4279645"/>
              <a:gd name="connsiteY3" fmla="*/ 3861010 h 3861010"/>
              <a:gd name="connsiteX4" fmla="*/ 0 w 4279645"/>
              <a:gd name="connsiteY4" fmla="*/ 3861010 h 3861010"/>
              <a:gd name="connsiteX0" fmla="*/ 0 w 3414835"/>
              <a:gd name="connsiteY0" fmla="*/ 3174212 h 3174212"/>
              <a:gd name="connsiteX1" fmla="*/ 3414835 w 3414835"/>
              <a:gd name="connsiteY1" fmla="*/ 0 h 3174212"/>
              <a:gd name="connsiteX2" fmla="*/ 3413161 w 3414835"/>
              <a:gd name="connsiteY2" fmla="*/ 111805 h 3174212"/>
              <a:gd name="connsiteX3" fmla="*/ 122109 w 3414835"/>
              <a:gd name="connsiteY3" fmla="*/ 3174212 h 3174212"/>
              <a:gd name="connsiteX4" fmla="*/ 0 w 3414835"/>
              <a:gd name="connsiteY4" fmla="*/ 3174212 h 3174212"/>
              <a:gd name="connsiteX0" fmla="*/ 1475096 w 3292726"/>
              <a:gd name="connsiteY0" fmla="*/ 1688811 h 3174212"/>
              <a:gd name="connsiteX1" fmla="*/ 3292726 w 3292726"/>
              <a:gd name="connsiteY1" fmla="*/ 0 h 3174212"/>
              <a:gd name="connsiteX2" fmla="*/ 3291052 w 3292726"/>
              <a:gd name="connsiteY2" fmla="*/ 111805 h 3174212"/>
              <a:gd name="connsiteX3" fmla="*/ 0 w 3292726"/>
              <a:gd name="connsiteY3" fmla="*/ 3174212 h 3174212"/>
              <a:gd name="connsiteX4" fmla="*/ 1475096 w 3292726"/>
              <a:gd name="connsiteY4" fmla="*/ 1688811 h 3174212"/>
              <a:gd name="connsiteX0" fmla="*/ 0 w 1817630"/>
              <a:gd name="connsiteY0" fmla="*/ 1688811 h 1696797"/>
              <a:gd name="connsiteX1" fmla="*/ 1817630 w 1817630"/>
              <a:gd name="connsiteY1" fmla="*/ 0 h 1696797"/>
              <a:gd name="connsiteX2" fmla="*/ 1815956 w 1817630"/>
              <a:gd name="connsiteY2" fmla="*/ 111805 h 1696797"/>
              <a:gd name="connsiteX3" fmla="*/ 106138 w 1817630"/>
              <a:gd name="connsiteY3" fmla="*/ 1696797 h 1696797"/>
              <a:gd name="connsiteX4" fmla="*/ 0 w 1817630"/>
              <a:gd name="connsiteY4" fmla="*/ 1688811 h 169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630" h="1696797">
                <a:moveTo>
                  <a:pt x="0" y="1688811"/>
                </a:moveTo>
                <a:lnTo>
                  <a:pt x="1817630" y="0"/>
                </a:lnTo>
                <a:lnTo>
                  <a:pt x="1815956" y="111805"/>
                </a:lnTo>
                <a:lnTo>
                  <a:pt x="106138" y="1696797"/>
                </a:lnTo>
                <a:lnTo>
                  <a:pt x="0" y="16888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0">
            <a:extLst>
              <a:ext uri="{FF2B5EF4-FFF2-40B4-BE49-F238E27FC236}">
                <a16:creationId xmlns:a16="http://schemas.microsoft.com/office/drawing/2014/main" id="{C8E131E8-E46B-4772-ACA8-9CCD05A2EF59}"/>
              </a:ext>
            </a:extLst>
          </p:cNvPr>
          <p:cNvSpPr/>
          <p:nvPr userDrawn="1"/>
        </p:nvSpPr>
        <p:spPr>
          <a:xfrm rot="2858934">
            <a:off x="-182276" y="-917918"/>
            <a:ext cx="1000983" cy="2081868"/>
          </a:xfrm>
          <a:custGeom>
            <a:avLst/>
            <a:gdLst>
              <a:gd name="connsiteX0" fmla="*/ 0 w 1705232"/>
              <a:gd name="connsiteY0" fmla="*/ 0 h 2635724"/>
              <a:gd name="connsiteX1" fmla="*/ 1705232 w 1705232"/>
              <a:gd name="connsiteY1" fmla="*/ 0 h 2635724"/>
              <a:gd name="connsiteX2" fmla="*/ 1705232 w 1705232"/>
              <a:gd name="connsiteY2" fmla="*/ 2635724 h 2635724"/>
              <a:gd name="connsiteX3" fmla="*/ 0 w 1705232"/>
              <a:gd name="connsiteY3" fmla="*/ 2635724 h 2635724"/>
              <a:gd name="connsiteX4" fmla="*/ 0 w 1705232"/>
              <a:gd name="connsiteY4" fmla="*/ 0 h 2635724"/>
              <a:gd name="connsiteX0" fmla="*/ 641363 w 1705232"/>
              <a:gd name="connsiteY0" fmla="*/ 1827342 h 2635724"/>
              <a:gd name="connsiteX1" fmla="*/ 1705232 w 1705232"/>
              <a:gd name="connsiteY1" fmla="*/ 0 h 2635724"/>
              <a:gd name="connsiteX2" fmla="*/ 1705232 w 1705232"/>
              <a:gd name="connsiteY2" fmla="*/ 2635724 h 2635724"/>
              <a:gd name="connsiteX3" fmla="*/ 0 w 1705232"/>
              <a:gd name="connsiteY3" fmla="*/ 2635724 h 2635724"/>
              <a:gd name="connsiteX4" fmla="*/ 641363 w 1705232"/>
              <a:gd name="connsiteY4" fmla="*/ 1827342 h 2635724"/>
              <a:gd name="connsiteX0" fmla="*/ 713591 w 1705232"/>
              <a:gd name="connsiteY0" fmla="*/ 1250219 h 2635724"/>
              <a:gd name="connsiteX1" fmla="*/ 1705232 w 1705232"/>
              <a:gd name="connsiteY1" fmla="*/ 0 h 2635724"/>
              <a:gd name="connsiteX2" fmla="*/ 1705232 w 1705232"/>
              <a:gd name="connsiteY2" fmla="*/ 2635724 h 2635724"/>
              <a:gd name="connsiteX3" fmla="*/ 0 w 1705232"/>
              <a:gd name="connsiteY3" fmla="*/ 2635724 h 2635724"/>
              <a:gd name="connsiteX4" fmla="*/ 713591 w 1705232"/>
              <a:gd name="connsiteY4" fmla="*/ 1250219 h 2635724"/>
              <a:gd name="connsiteX0" fmla="*/ 713591 w 1705232"/>
              <a:gd name="connsiteY0" fmla="*/ 1086111 h 2471616"/>
              <a:gd name="connsiteX1" fmla="*/ 1701520 w 1705232"/>
              <a:gd name="connsiteY1" fmla="*/ 0 h 2471616"/>
              <a:gd name="connsiteX2" fmla="*/ 1705232 w 1705232"/>
              <a:gd name="connsiteY2" fmla="*/ 2471616 h 2471616"/>
              <a:gd name="connsiteX3" fmla="*/ 0 w 1705232"/>
              <a:gd name="connsiteY3" fmla="*/ 2471616 h 2471616"/>
              <a:gd name="connsiteX4" fmla="*/ 713591 w 1705232"/>
              <a:gd name="connsiteY4" fmla="*/ 1086111 h 2471616"/>
              <a:gd name="connsiteX0" fmla="*/ 0 w 991641"/>
              <a:gd name="connsiteY0" fmla="*/ 1086111 h 2471616"/>
              <a:gd name="connsiteX1" fmla="*/ 987929 w 991641"/>
              <a:gd name="connsiteY1" fmla="*/ 0 h 2471616"/>
              <a:gd name="connsiteX2" fmla="*/ 991641 w 991641"/>
              <a:gd name="connsiteY2" fmla="*/ 2471616 h 2471616"/>
              <a:gd name="connsiteX3" fmla="*/ 23584 w 991641"/>
              <a:gd name="connsiteY3" fmla="*/ 1176888 h 2471616"/>
              <a:gd name="connsiteX4" fmla="*/ 0 w 991641"/>
              <a:gd name="connsiteY4" fmla="*/ 1086111 h 2471616"/>
              <a:gd name="connsiteX0" fmla="*/ 0 w 988223"/>
              <a:gd name="connsiteY0" fmla="*/ 1086111 h 2132637"/>
              <a:gd name="connsiteX1" fmla="*/ 987929 w 988223"/>
              <a:gd name="connsiteY1" fmla="*/ 0 h 2132637"/>
              <a:gd name="connsiteX2" fmla="*/ 987264 w 988223"/>
              <a:gd name="connsiteY2" fmla="*/ 2132637 h 2132637"/>
              <a:gd name="connsiteX3" fmla="*/ 23584 w 988223"/>
              <a:gd name="connsiteY3" fmla="*/ 1176888 h 2132637"/>
              <a:gd name="connsiteX4" fmla="*/ 0 w 988223"/>
              <a:gd name="connsiteY4" fmla="*/ 1086111 h 2132637"/>
              <a:gd name="connsiteX0" fmla="*/ 0 w 988111"/>
              <a:gd name="connsiteY0" fmla="*/ 1086111 h 2081868"/>
              <a:gd name="connsiteX1" fmla="*/ 987929 w 988111"/>
              <a:gd name="connsiteY1" fmla="*/ 0 h 2081868"/>
              <a:gd name="connsiteX2" fmla="*/ 984915 w 988111"/>
              <a:gd name="connsiteY2" fmla="*/ 2081868 h 2081868"/>
              <a:gd name="connsiteX3" fmla="*/ 23584 w 988111"/>
              <a:gd name="connsiteY3" fmla="*/ 1176888 h 2081868"/>
              <a:gd name="connsiteX4" fmla="*/ 0 w 988111"/>
              <a:gd name="connsiteY4" fmla="*/ 1086111 h 2081868"/>
              <a:gd name="connsiteX0" fmla="*/ 12872 w 1000983"/>
              <a:gd name="connsiteY0" fmla="*/ 1086111 h 2081868"/>
              <a:gd name="connsiteX1" fmla="*/ 1000801 w 1000983"/>
              <a:gd name="connsiteY1" fmla="*/ 0 h 2081868"/>
              <a:gd name="connsiteX2" fmla="*/ 997787 w 1000983"/>
              <a:gd name="connsiteY2" fmla="*/ 2081868 h 2081868"/>
              <a:gd name="connsiteX3" fmla="*/ 0 w 1000983"/>
              <a:gd name="connsiteY3" fmla="*/ 1122044 h 2081868"/>
              <a:gd name="connsiteX4" fmla="*/ 12872 w 1000983"/>
              <a:gd name="connsiteY4" fmla="*/ 1086111 h 208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83" h="2081868">
                <a:moveTo>
                  <a:pt x="12872" y="1086111"/>
                </a:moveTo>
                <a:lnTo>
                  <a:pt x="1000801" y="0"/>
                </a:lnTo>
                <a:cubicBezTo>
                  <a:pt x="1002038" y="823872"/>
                  <a:pt x="996550" y="1257996"/>
                  <a:pt x="997787" y="2081868"/>
                </a:cubicBezTo>
                <a:lnTo>
                  <a:pt x="0" y="1122044"/>
                </a:lnTo>
                <a:lnTo>
                  <a:pt x="12872" y="10861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C1F6EFDC-6716-4C7A-8DAD-61E18E96BF3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94738" y="905108"/>
            <a:ext cx="5413954" cy="1719275"/>
          </a:xfrm>
          <a:prstGeom prst="rect">
            <a:avLst/>
          </a:prstGeom>
        </p:spPr>
      </p:pic>
      <p:sp>
        <p:nvSpPr>
          <p:cNvPr id="27" name="Date Placeholder 26">
            <a:extLst>
              <a:ext uri="{FF2B5EF4-FFF2-40B4-BE49-F238E27FC236}">
                <a16:creationId xmlns:a16="http://schemas.microsoft.com/office/drawing/2014/main" id="{BFBF1A91-903B-432B-8BCF-09CC6B00E2EF}"/>
              </a:ext>
            </a:extLst>
          </p:cNvPr>
          <p:cNvSpPr>
            <a:spLocks noGrp="1"/>
          </p:cNvSpPr>
          <p:nvPr>
            <p:ph type="dt" sz="half" idx="14"/>
          </p:nvPr>
        </p:nvSpPr>
        <p:spPr>
          <a:xfrm>
            <a:off x="-1489194" y="6356350"/>
            <a:ext cx="962526" cy="365125"/>
          </a:xfrm>
        </p:spPr>
        <p:txBody>
          <a:bodyPr/>
          <a:lstStyle/>
          <a:p>
            <a:fld id="{94A5784C-2BA3-4ED9-8905-6ECADFD7CD6A}" type="datetime1">
              <a:rPr lang="en-US" smtClean="0"/>
              <a:t>4/11/2023</a:t>
            </a:fld>
            <a:endParaRPr lang="en-US"/>
          </a:p>
        </p:txBody>
      </p:sp>
      <p:sp>
        <p:nvSpPr>
          <p:cNvPr id="28" name="Footer Placeholder 27">
            <a:extLst>
              <a:ext uri="{FF2B5EF4-FFF2-40B4-BE49-F238E27FC236}">
                <a16:creationId xmlns:a16="http://schemas.microsoft.com/office/drawing/2014/main" id="{FA18DB5A-1341-436B-A8D8-ACD66B75FC28}"/>
              </a:ext>
            </a:extLst>
          </p:cNvPr>
          <p:cNvSpPr>
            <a:spLocks noGrp="1"/>
          </p:cNvSpPr>
          <p:nvPr>
            <p:ph type="ftr" sz="quarter" idx="15"/>
          </p:nvPr>
        </p:nvSpPr>
        <p:spPr>
          <a:xfrm>
            <a:off x="328618" y="6267450"/>
            <a:ext cx="5767381" cy="577311"/>
          </a:xfrm>
        </p:spPr>
        <p:txBody>
          <a:bodyPr/>
          <a:lstStyle>
            <a:lvl1pPr>
              <a:defRPr sz="1400"/>
            </a:lvl1pPr>
          </a:lstStyle>
          <a:p>
            <a:r>
              <a:rPr lang="en-US" b="1" i="1"/>
              <a:t>HomeSafe - KBR Proprietary Information. Nothing on this slide is binding on HomeSafe Alliance LLC. The information on this slide is for discussion purposes only. </a:t>
            </a:r>
            <a:endParaRPr lang="en-US"/>
          </a:p>
        </p:txBody>
      </p:sp>
      <p:sp>
        <p:nvSpPr>
          <p:cNvPr id="29" name="Slide Number Placeholder 28">
            <a:extLst>
              <a:ext uri="{FF2B5EF4-FFF2-40B4-BE49-F238E27FC236}">
                <a16:creationId xmlns:a16="http://schemas.microsoft.com/office/drawing/2014/main" id="{873F1D9A-4D02-47A0-8280-B674BFC34E7F}"/>
              </a:ext>
            </a:extLst>
          </p:cNvPr>
          <p:cNvSpPr>
            <a:spLocks noGrp="1"/>
          </p:cNvSpPr>
          <p:nvPr>
            <p:ph type="sldNum" sz="quarter" idx="16"/>
          </p:nvPr>
        </p:nvSpPr>
        <p:spPr>
          <a:xfrm>
            <a:off x="12294386" y="6356350"/>
            <a:ext cx="493295" cy="365125"/>
          </a:xfrm>
        </p:spPr>
        <p:txBody>
          <a:bodyPr/>
          <a:lstStyle/>
          <a:p>
            <a:fld id="{8845F5FA-33FC-47C4-9626-8951D053B06E}" type="slidenum">
              <a:rPr lang="en-US" smtClean="0"/>
              <a:pPr/>
              <a:t>‹#›</a:t>
            </a:fld>
            <a:endParaRPr lang="en-US"/>
          </a:p>
        </p:txBody>
      </p:sp>
    </p:spTree>
    <p:extLst>
      <p:ext uri="{BB962C8B-B14F-4D97-AF65-F5344CB8AC3E}">
        <p14:creationId xmlns:p14="http://schemas.microsoft.com/office/powerpoint/2010/main" val="261123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anim calcmode="lin" valueType="num">
                                      <p:cBhvr>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anim calcmode="lin" valueType="num">
                      <p:cBhvr>
                        <p:cTn dur="500" fill="hold"/>
                        <p:tgtEl>
                          <p:spTgt spid="10"/>
                        </p:tgtEl>
                        <p:attrNameLst>
                          <p:attrName>ppt_x</p:attrName>
                        </p:attrNameLst>
                      </p:cBhvr>
                      <p:tavLst>
                        <p:tav tm="0">
                          <p:val>
                            <p:strVal val="#ppt_x"/>
                          </p:val>
                        </p:tav>
                        <p:tav tm="100000">
                          <p:val>
                            <p:strVal val="#ppt_x"/>
                          </p:val>
                        </p:tav>
                      </p:tavLst>
                    </p:anim>
                    <p:anim calcmode="lin" valueType="num">
                      <p:cBhvr>
                        <p:cTn dur="500" fill="hold"/>
                        <p:tgtEl>
                          <p:spTgt spid="10"/>
                        </p:tgtEl>
                        <p:attrNameLst>
                          <p:attrName>ppt_y</p:attrName>
                        </p:attrNameLst>
                      </p:cBhvr>
                      <p:tavLst>
                        <p:tav tm="0">
                          <p:val>
                            <p:strVal val="#ppt_y-.1"/>
                          </p:val>
                        </p:tav>
                        <p:tav tm="100000">
                          <p:val>
                            <p:strVal val="#ppt_y"/>
                          </p:val>
                        </p:tav>
                      </p:tavLst>
                    </p:anim>
                  </p:childTnLst>
                </p:cTn>
              </p:par>
            </p:tnLst>
          </p:tmpl>
        </p:tmplLst>
      </p:bldP>
      <p:bldP spid="20"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89D198-062B-4E73-8737-251E45E49662}"/>
              </a:ext>
            </a:extLst>
          </p:cNvPr>
          <p:cNvSpPr/>
          <p:nvPr userDrawn="1"/>
        </p:nvSpPr>
        <p:spPr>
          <a:xfrm>
            <a:off x="0" y="4390607"/>
            <a:ext cx="12192000" cy="2467392"/>
          </a:xfrm>
          <a:prstGeom prst="rect">
            <a:avLst/>
          </a:prstGeom>
          <a:gradFill>
            <a:gsLst>
              <a:gs pos="0">
                <a:schemeClr val="accent5">
                  <a:satMod val="103000"/>
                  <a:lumMod val="102000"/>
                  <a:tint val="94000"/>
                  <a:alpha val="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C08BEF1-AF29-4B1D-8497-97D4D0295FD3}"/>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6450" b="66499"/>
          <a:stretch/>
        </p:blipFill>
        <p:spPr>
          <a:xfrm>
            <a:off x="7020300" y="4324535"/>
            <a:ext cx="5183275" cy="2533466"/>
          </a:xfrm>
          <a:prstGeom prst="rect">
            <a:avLst/>
          </a:prstGeom>
        </p:spPr>
      </p:pic>
      <p:sp>
        <p:nvSpPr>
          <p:cNvPr id="21" name="Parallelogram 9">
            <a:extLst>
              <a:ext uri="{FF2B5EF4-FFF2-40B4-BE49-F238E27FC236}">
                <a16:creationId xmlns:a16="http://schemas.microsoft.com/office/drawing/2014/main" id="{D1E62ADA-A585-4529-B3D7-0E412E926F74}"/>
              </a:ext>
            </a:extLst>
          </p:cNvPr>
          <p:cNvSpPr/>
          <p:nvPr userDrawn="1"/>
        </p:nvSpPr>
        <p:spPr>
          <a:xfrm flipH="1">
            <a:off x="-303060" y="6267450"/>
            <a:ext cx="10204654"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10197092 w 10204654"/>
              <a:gd name="connsiteY2" fmla="*/ 13547 h 590550"/>
              <a:gd name="connsiteX3" fmla="*/ 10204654 w 10204654"/>
              <a:gd name="connsiteY3" fmla="*/ 590550 h 590550"/>
              <a:gd name="connsiteX4" fmla="*/ 0 w 1020465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4654" h="590550">
                <a:moveTo>
                  <a:pt x="0" y="590550"/>
                </a:moveTo>
                <a:lnTo>
                  <a:pt x="635904" y="0"/>
                </a:lnTo>
                <a:lnTo>
                  <a:pt x="10197092" y="13547"/>
                </a:lnTo>
                <a:cubicBezTo>
                  <a:pt x="10199613" y="205881"/>
                  <a:pt x="10202133" y="398216"/>
                  <a:pt x="10204654" y="590550"/>
                </a:cubicBez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CA5B56-E315-43BE-9620-C7FED3883A7B}"/>
              </a:ext>
            </a:extLst>
          </p:cNvPr>
          <p:cNvPicPr>
            <a:picLocks noChangeAspect="1"/>
          </p:cNvPicPr>
          <p:nvPr userDrawn="1"/>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5541" t="11213" b="23617"/>
          <a:stretch/>
        </p:blipFill>
        <p:spPr>
          <a:xfrm>
            <a:off x="3138616" y="-207044"/>
            <a:ext cx="9064959" cy="4169444"/>
          </a:xfrm>
          <a:prstGeom prst="rect">
            <a:avLst/>
          </a:prstGeom>
        </p:spPr>
      </p:pic>
      <p:sp>
        <p:nvSpPr>
          <p:cNvPr id="4" name="Date Placeholder 3">
            <a:extLst>
              <a:ext uri="{FF2B5EF4-FFF2-40B4-BE49-F238E27FC236}">
                <a16:creationId xmlns:a16="http://schemas.microsoft.com/office/drawing/2014/main" id="{AFCD3CB6-74F2-475F-8403-36697CC548EB}"/>
              </a:ext>
            </a:extLst>
          </p:cNvPr>
          <p:cNvSpPr>
            <a:spLocks noGrp="1"/>
          </p:cNvSpPr>
          <p:nvPr>
            <p:ph type="dt" sz="half" idx="10"/>
          </p:nvPr>
        </p:nvSpPr>
        <p:spPr>
          <a:xfrm>
            <a:off x="12372498" y="6356350"/>
            <a:ext cx="962526" cy="365125"/>
          </a:xfrm>
        </p:spPr>
        <p:txBody>
          <a:bodyPr/>
          <a:lstStyle/>
          <a:p>
            <a:fld id="{C93C22FD-AA3E-4F25-AA81-52E313092308}" type="datetime1">
              <a:rPr lang="en-US" smtClean="0"/>
              <a:t>4/11/2023</a:t>
            </a:fld>
            <a:endParaRPr lang="en-US"/>
          </a:p>
        </p:txBody>
      </p:sp>
      <p:sp>
        <p:nvSpPr>
          <p:cNvPr id="5" name="Footer Placeholder 4">
            <a:extLst>
              <a:ext uri="{FF2B5EF4-FFF2-40B4-BE49-F238E27FC236}">
                <a16:creationId xmlns:a16="http://schemas.microsoft.com/office/drawing/2014/main" id="{F4D303D3-2A64-448C-BE51-129E15DCCA4B}"/>
              </a:ext>
            </a:extLst>
          </p:cNvPr>
          <p:cNvSpPr>
            <a:spLocks noGrp="1"/>
          </p:cNvSpPr>
          <p:nvPr>
            <p:ph type="ftr" sz="quarter" idx="11"/>
          </p:nvPr>
        </p:nvSpPr>
        <p:spPr>
          <a:xfrm>
            <a:off x="328618" y="6281920"/>
            <a:ext cx="6975949" cy="572796"/>
          </a:xfrm>
        </p:spPr>
        <p:txBody>
          <a:bodyPr/>
          <a:lstStyle>
            <a:lvl1pPr>
              <a:defRPr sz="1400"/>
            </a:lvl1pPr>
          </a:lstStyle>
          <a:p>
            <a:r>
              <a:rPr lang="en-US" b="1" i="1"/>
              <a:t>HomeSafe - KBR Proprietary Information. Nothing on this slide is binding on HomeSafe Alliance LLC. The information on this slide is for discussion purposes only. </a:t>
            </a:r>
            <a:endParaRPr lang="en-US"/>
          </a:p>
        </p:txBody>
      </p:sp>
      <p:sp>
        <p:nvSpPr>
          <p:cNvPr id="6" name="Slide Number Placeholder 5">
            <a:extLst>
              <a:ext uri="{FF2B5EF4-FFF2-40B4-BE49-F238E27FC236}">
                <a16:creationId xmlns:a16="http://schemas.microsoft.com/office/drawing/2014/main" id="{34156164-3DB1-4524-8D6D-7090B8791683}"/>
              </a:ext>
            </a:extLst>
          </p:cNvPr>
          <p:cNvSpPr>
            <a:spLocks noGrp="1"/>
          </p:cNvSpPr>
          <p:nvPr>
            <p:ph type="sldNum" sz="quarter" idx="12"/>
          </p:nvPr>
        </p:nvSpPr>
        <p:spPr>
          <a:xfrm>
            <a:off x="-697831" y="6356350"/>
            <a:ext cx="493295" cy="365125"/>
          </a:xfrm>
        </p:spPr>
        <p:txBody>
          <a:bodyPr/>
          <a:lstStyle/>
          <a:p>
            <a:fld id="{8845F5FA-33FC-47C4-9626-8951D053B06E}" type="slidenum">
              <a:rPr lang="en-US" smtClean="0"/>
              <a:t>‹#›</a:t>
            </a:fld>
            <a:endParaRPr lang="en-US"/>
          </a:p>
        </p:txBody>
      </p:sp>
      <p:sp>
        <p:nvSpPr>
          <p:cNvPr id="10" name="Subtitle 2">
            <a:extLst>
              <a:ext uri="{FF2B5EF4-FFF2-40B4-BE49-F238E27FC236}">
                <a16:creationId xmlns:a16="http://schemas.microsoft.com/office/drawing/2014/main" id="{E7119677-30E8-4FE0-883A-E21ECF807B3C}"/>
              </a:ext>
            </a:extLst>
          </p:cNvPr>
          <p:cNvSpPr>
            <a:spLocks noGrp="1"/>
          </p:cNvSpPr>
          <p:nvPr>
            <p:ph type="subTitle" idx="13"/>
          </p:nvPr>
        </p:nvSpPr>
        <p:spPr>
          <a:xfrm>
            <a:off x="328619" y="5473317"/>
            <a:ext cx="10515600" cy="67899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arallelogram 7">
            <a:extLst>
              <a:ext uri="{FF2B5EF4-FFF2-40B4-BE49-F238E27FC236}">
                <a16:creationId xmlns:a16="http://schemas.microsoft.com/office/drawing/2014/main" id="{10FEE998-6811-4294-9F5D-68B2049FF4D2}"/>
              </a:ext>
            </a:extLst>
          </p:cNvPr>
          <p:cNvSpPr/>
          <p:nvPr userDrawn="1"/>
        </p:nvSpPr>
        <p:spPr>
          <a:xfrm flipH="1" flipV="1">
            <a:off x="-74288" y="-207048"/>
            <a:ext cx="12277864" cy="4176271"/>
          </a:xfrm>
          <a:custGeom>
            <a:avLst/>
            <a:gdLst>
              <a:gd name="connsiteX0" fmla="*/ 0 w 19418245"/>
              <a:gd name="connsiteY0" fmla="*/ 3770039 h 3770039"/>
              <a:gd name="connsiteX1" fmla="*/ 4059578 w 19418245"/>
              <a:gd name="connsiteY1" fmla="*/ 0 h 3770039"/>
              <a:gd name="connsiteX2" fmla="*/ 19418245 w 19418245"/>
              <a:gd name="connsiteY2" fmla="*/ 0 h 3770039"/>
              <a:gd name="connsiteX3" fmla="*/ 15358667 w 19418245"/>
              <a:gd name="connsiteY3" fmla="*/ 3770039 h 3770039"/>
              <a:gd name="connsiteX4" fmla="*/ 0 w 19418245"/>
              <a:gd name="connsiteY4" fmla="*/ 3770039 h 3770039"/>
              <a:gd name="connsiteX0" fmla="*/ 264772 w 15358667"/>
              <a:gd name="connsiteY0" fmla="*/ 3760514 h 3770039"/>
              <a:gd name="connsiteX1" fmla="*/ 0 w 15358667"/>
              <a:gd name="connsiteY1" fmla="*/ 0 h 3770039"/>
              <a:gd name="connsiteX2" fmla="*/ 15358667 w 15358667"/>
              <a:gd name="connsiteY2" fmla="*/ 0 h 3770039"/>
              <a:gd name="connsiteX3" fmla="*/ 11299089 w 15358667"/>
              <a:gd name="connsiteY3" fmla="*/ 3770039 h 3770039"/>
              <a:gd name="connsiteX4" fmla="*/ 264772 w 15358667"/>
              <a:gd name="connsiteY4" fmla="*/ 3760514 h 3770039"/>
              <a:gd name="connsiteX0" fmla="*/ 83797 w 15177692"/>
              <a:gd name="connsiteY0" fmla="*/ 3760514 h 3770039"/>
              <a:gd name="connsiteX1" fmla="*/ 0 w 15177692"/>
              <a:gd name="connsiteY1" fmla="*/ 9525 h 3770039"/>
              <a:gd name="connsiteX2" fmla="*/ 15177692 w 15177692"/>
              <a:gd name="connsiteY2" fmla="*/ 0 h 3770039"/>
              <a:gd name="connsiteX3" fmla="*/ 11118114 w 15177692"/>
              <a:gd name="connsiteY3" fmla="*/ 3770039 h 3770039"/>
              <a:gd name="connsiteX4" fmla="*/ 83797 w 15177692"/>
              <a:gd name="connsiteY4" fmla="*/ 3760514 h 3770039"/>
              <a:gd name="connsiteX0" fmla="*/ 0 w 15093895"/>
              <a:gd name="connsiteY0" fmla="*/ 3760514 h 3770039"/>
              <a:gd name="connsiteX1" fmla="*/ 11453 w 15093895"/>
              <a:gd name="connsiteY1" fmla="*/ 9525 h 3770039"/>
              <a:gd name="connsiteX2" fmla="*/ 15093895 w 15093895"/>
              <a:gd name="connsiteY2" fmla="*/ 0 h 3770039"/>
              <a:gd name="connsiteX3" fmla="*/ 11034317 w 15093895"/>
              <a:gd name="connsiteY3" fmla="*/ 3770039 h 3770039"/>
              <a:gd name="connsiteX4" fmla="*/ 0 w 15093895"/>
              <a:gd name="connsiteY4" fmla="*/ 3760514 h 3770039"/>
              <a:gd name="connsiteX0" fmla="*/ 0 w 12709041"/>
              <a:gd name="connsiteY0" fmla="*/ 3760514 h 3770039"/>
              <a:gd name="connsiteX1" fmla="*/ 11453 w 12709041"/>
              <a:gd name="connsiteY1" fmla="*/ 9525 h 3770039"/>
              <a:gd name="connsiteX2" fmla="*/ 12709041 w 12709041"/>
              <a:gd name="connsiteY2" fmla="*/ 0 h 3770039"/>
              <a:gd name="connsiteX3" fmla="*/ 11034317 w 12709041"/>
              <a:gd name="connsiteY3" fmla="*/ 3770039 h 3770039"/>
              <a:gd name="connsiteX4" fmla="*/ 0 w 12709041"/>
              <a:gd name="connsiteY4" fmla="*/ 3760514 h 3770039"/>
              <a:gd name="connsiteX0" fmla="*/ 0 w 12709041"/>
              <a:gd name="connsiteY0" fmla="*/ 3760514 h 3760514"/>
              <a:gd name="connsiteX1" fmla="*/ 11453 w 12709041"/>
              <a:gd name="connsiteY1" fmla="*/ 9525 h 3760514"/>
              <a:gd name="connsiteX2" fmla="*/ 12709041 w 12709041"/>
              <a:gd name="connsiteY2" fmla="*/ 0 h 3760514"/>
              <a:gd name="connsiteX3" fmla="*/ 12677766 w 12709041"/>
              <a:gd name="connsiteY3" fmla="*/ 3732969 h 3760514"/>
              <a:gd name="connsiteX4" fmla="*/ 0 w 12709041"/>
              <a:gd name="connsiteY4" fmla="*/ 3760514 h 376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9041" h="3760514">
                <a:moveTo>
                  <a:pt x="0" y="3760514"/>
                </a:moveTo>
                <a:cubicBezTo>
                  <a:pt x="3818" y="2510184"/>
                  <a:pt x="7635" y="1259855"/>
                  <a:pt x="11453" y="9525"/>
                </a:cubicBezTo>
                <a:lnTo>
                  <a:pt x="12709041" y="0"/>
                </a:lnTo>
                <a:lnTo>
                  <a:pt x="12677766" y="3732969"/>
                </a:lnTo>
                <a:lnTo>
                  <a:pt x="0" y="3760514"/>
                </a:lnTo>
                <a:close/>
              </a:path>
            </a:pathLst>
          </a:custGeom>
          <a:gradFill flip="none" rotWithShape="1">
            <a:gsLst>
              <a:gs pos="14000">
                <a:srgbClr val="5791B4">
                  <a:alpha val="36000"/>
                </a:srgbClr>
              </a:gs>
              <a:gs pos="0">
                <a:srgbClr val="8DB3CB">
                  <a:alpha val="0"/>
                </a:srgbClr>
              </a:gs>
              <a:gs pos="64000">
                <a:schemeClr val="accent1"/>
              </a:gs>
              <a:gs pos="99000">
                <a:schemeClr val="accent2"/>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ireworks&#10;&#10;Description automatically generated">
            <a:extLst>
              <a:ext uri="{FF2B5EF4-FFF2-40B4-BE49-F238E27FC236}">
                <a16:creationId xmlns:a16="http://schemas.microsoft.com/office/drawing/2014/main" id="{7D214B42-6D1E-46F7-AB25-6B31D6E8BF31}"/>
              </a:ext>
            </a:extLst>
          </p:cNvPr>
          <p:cNvPicPr>
            <a:picLocks noChangeAspect="1"/>
          </p:cNvPicPr>
          <p:nvPr userDrawn="1"/>
        </p:nvPicPr>
        <p:blipFill rotWithShape="1">
          <a:blip r:embed="rId4">
            <a:alphaModFix amt="5000"/>
            <a:extLst>
              <a:ext uri="{28A0092B-C50C-407E-A947-70E740481C1C}">
                <a14:useLocalDpi xmlns:a14="http://schemas.microsoft.com/office/drawing/2010/main" val="0"/>
              </a:ext>
            </a:extLst>
          </a:blip>
          <a:srcRect l="9694" r="2967"/>
          <a:stretch/>
        </p:blipFill>
        <p:spPr>
          <a:xfrm>
            <a:off x="-74288" y="-252778"/>
            <a:ext cx="12266288" cy="4222679"/>
          </a:xfrm>
          <a:prstGeom prst="rect">
            <a:avLst/>
          </a:prstGeom>
        </p:spPr>
      </p:pic>
      <p:pic>
        <p:nvPicPr>
          <p:cNvPr id="18" name="Picture 17">
            <a:extLst>
              <a:ext uri="{FF2B5EF4-FFF2-40B4-BE49-F238E27FC236}">
                <a16:creationId xmlns:a16="http://schemas.microsoft.com/office/drawing/2014/main" id="{F3541538-31A8-4C50-82EF-89CC38436BE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94738" y="905108"/>
            <a:ext cx="5413954" cy="1719275"/>
          </a:xfrm>
          <a:prstGeom prst="rect">
            <a:avLst/>
          </a:prstGeom>
        </p:spPr>
      </p:pic>
      <p:sp>
        <p:nvSpPr>
          <p:cNvPr id="14" name="Title 1">
            <a:extLst>
              <a:ext uri="{FF2B5EF4-FFF2-40B4-BE49-F238E27FC236}">
                <a16:creationId xmlns:a16="http://schemas.microsoft.com/office/drawing/2014/main" id="{F97787A5-A229-45AC-8A9F-491B5F516F74}"/>
              </a:ext>
            </a:extLst>
          </p:cNvPr>
          <p:cNvSpPr>
            <a:spLocks noGrp="1"/>
          </p:cNvSpPr>
          <p:nvPr>
            <p:ph type="title"/>
          </p:nvPr>
        </p:nvSpPr>
        <p:spPr>
          <a:xfrm>
            <a:off x="328619" y="4134154"/>
            <a:ext cx="10515600" cy="1260364"/>
          </a:xfrm>
        </p:spPr>
        <p:txBody>
          <a:bodyPr anchor="b">
            <a:normAutofit/>
          </a:bodyPr>
          <a:lstStyle>
            <a:lvl1pPr>
              <a:defRPr sz="4000"/>
            </a:lvl1pPr>
          </a:lstStyle>
          <a:p>
            <a:r>
              <a:rPr lang="en-US"/>
              <a:t>Click to edit Master title style</a:t>
            </a:r>
          </a:p>
        </p:txBody>
      </p:sp>
      <p:sp>
        <p:nvSpPr>
          <p:cNvPr id="15" name="Parallelogram 19">
            <a:extLst>
              <a:ext uri="{FF2B5EF4-FFF2-40B4-BE49-F238E27FC236}">
                <a16:creationId xmlns:a16="http://schemas.microsoft.com/office/drawing/2014/main" id="{2D4BB6D6-13E7-4F21-98E0-C910061F4970}"/>
              </a:ext>
            </a:extLst>
          </p:cNvPr>
          <p:cNvSpPr/>
          <p:nvPr userDrawn="1"/>
        </p:nvSpPr>
        <p:spPr>
          <a:xfrm flipH="1" flipV="1">
            <a:off x="-74288" y="-220879"/>
            <a:ext cx="1817630" cy="1696797"/>
          </a:xfrm>
          <a:custGeom>
            <a:avLst/>
            <a:gdLst>
              <a:gd name="connsiteX0" fmla="*/ 0 w 4279645"/>
              <a:gd name="connsiteY0" fmla="*/ 3861010 h 3861010"/>
              <a:gd name="connsiteX1" fmla="*/ 4157536 w 4279645"/>
              <a:gd name="connsiteY1" fmla="*/ 0 h 3861010"/>
              <a:gd name="connsiteX2" fmla="*/ 4279645 w 4279645"/>
              <a:gd name="connsiteY2" fmla="*/ 0 h 3861010"/>
              <a:gd name="connsiteX3" fmla="*/ 122109 w 4279645"/>
              <a:gd name="connsiteY3" fmla="*/ 3861010 h 3861010"/>
              <a:gd name="connsiteX4" fmla="*/ 0 w 4279645"/>
              <a:gd name="connsiteY4" fmla="*/ 3861010 h 3861010"/>
              <a:gd name="connsiteX0" fmla="*/ 0 w 4279645"/>
              <a:gd name="connsiteY0" fmla="*/ 3861010 h 3861010"/>
              <a:gd name="connsiteX1" fmla="*/ 3414835 w 4279645"/>
              <a:gd name="connsiteY1" fmla="*/ 686798 h 3861010"/>
              <a:gd name="connsiteX2" fmla="*/ 4279645 w 4279645"/>
              <a:gd name="connsiteY2" fmla="*/ 0 h 3861010"/>
              <a:gd name="connsiteX3" fmla="*/ 122109 w 4279645"/>
              <a:gd name="connsiteY3" fmla="*/ 3861010 h 3861010"/>
              <a:gd name="connsiteX4" fmla="*/ 0 w 4279645"/>
              <a:gd name="connsiteY4" fmla="*/ 3861010 h 3861010"/>
              <a:gd name="connsiteX0" fmla="*/ 0 w 3414835"/>
              <a:gd name="connsiteY0" fmla="*/ 3174212 h 3174212"/>
              <a:gd name="connsiteX1" fmla="*/ 3414835 w 3414835"/>
              <a:gd name="connsiteY1" fmla="*/ 0 h 3174212"/>
              <a:gd name="connsiteX2" fmla="*/ 3413161 w 3414835"/>
              <a:gd name="connsiteY2" fmla="*/ 111805 h 3174212"/>
              <a:gd name="connsiteX3" fmla="*/ 122109 w 3414835"/>
              <a:gd name="connsiteY3" fmla="*/ 3174212 h 3174212"/>
              <a:gd name="connsiteX4" fmla="*/ 0 w 3414835"/>
              <a:gd name="connsiteY4" fmla="*/ 3174212 h 3174212"/>
              <a:gd name="connsiteX0" fmla="*/ 1475096 w 3292726"/>
              <a:gd name="connsiteY0" fmla="*/ 1688811 h 3174212"/>
              <a:gd name="connsiteX1" fmla="*/ 3292726 w 3292726"/>
              <a:gd name="connsiteY1" fmla="*/ 0 h 3174212"/>
              <a:gd name="connsiteX2" fmla="*/ 3291052 w 3292726"/>
              <a:gd name="connsiteY2" fmla="*/ 111805 h 3174212"/>
              <a:gd name="connsiteX3" fmla="*/ 0 w 3292726"/>
              <a:gd name="connsiteY3" fmla="*/ 3174212 h 3174212"/>
              <a:gd name="connsiteX4" fmla="*/ 1475096 w 3292726"/>
              <a:gd name="connsiteY4" fmla="*/ 1688811 h 3174212"/>
              <a:gd name="connsiteX0" fmla="*/ 0 w 1817630"/>
              <a:gd name="connsiteY0" fmla="*/ 1688811 h 1696797"/>
              <a:gd name="connsiteX1" fmla="*/ 1817630 w 1817630"/>
              <a:gd name="connsiteY1" fmla="*/ 0 h 1696797"/>
              <a:gd name="connsiteX2" fmla="*/ 1815956 w 1817630"/>
              <a:gd name="connsiteY2" fmla="*/ 111805 h 1696797"/>
              <a:gd name="connsiteX3" fmla="*/ 106138 w 1817630"/>
              <a:gd name="connsiteY3" fmla="*/ 1696797 h 1696797"/>
              <a:gd name="connsiteX4" fmla="*/ 0 w 1817630"/>
              <a:gd name="connsiteY4" fmla="*/ 1688811 h 169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630" h="1696797">
                <a:moveTo>
                  <a:pt x="0" y="1688811"/>
                </a:moveTo>
                <a:lnTo>
                  <a:pt x="1817630" y="0"/>
                </a:lnTo>
                <a:lnTo>
                  <a:pt x="1815956" y="111805"/>
                </a:lnTo>
                <a:lnTo>
                  <a:pt x="106138" y="1696797"/>
                </a:lnTo>
                <a:lnTo>
                  <a:pt x="0" y="16888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0">
            <a:extLst>
              <a:ext uri="{FF2B5EF4-FFF2-40B4-BE49-F238E27FC236}">
                <a16:creationId xmlns:a16="http://schemas.microsoft.com/office/drawing/2014/main" id="{4AA6E162-580B-4FDE-B85C-49745DB7A790}"/>
              </a:ext>
            </a:extLst>
          </p:cNvPr>
          <p:cNvSpPr/>
          <p:nvPr userDrawn="1"/>
        </p:nvSpPr>
        <p:spPr>
          <a:xfrm rot="2858934">
            <a:off x="-182276" y="-917918"/>
            <a:ext cx="1000983" cy="2081868"/>
          </a:xfrm>
          <a:custGeom>
            <a:avLst/>
            <a:gdLst>
              <a:gd name="connsiteX0" fmla="*/ 0 w 1705232"/>
              <a:gd name="connsiteY0" fmla="*/ 0 h 2635724"/>
              <a:gd name="connsiteX1" fmla="*/ 1705232 w 1705232"/>
              <a:gd name="connsiteY1" fmla="*/ 0 h 2635724"/>
              <a:gd name="connsiteX2" fmla="*/ 1705232 w 1705232"/>
              <a:gd name="connsiteY2" fmla="*/ 2635724 h 2635724"/>
              <a:gd name="connsiteX3" fmla="*/ 0 w 1705232"/>
              <a:gd name="connsiteY3" fmla="*/ 2635724 h 2635724"/>
              <a:gd name="connsiteX4" fmla="*/ 0 w 1705232"/>
              <a:gd name="connsiteY4" fmla="*/ 0 h 2635724"/>
              <a:gd name="connsiteX0" fmla="*/ 641363 w 1705232"/>
              <a:gd name="connsiteY0" fmla="*/ 1827342 h 2635724"/>
              <a:gd name="connsiteX1" fmla="*/ 1705232 w 1705232"/>
              <a:gd name="connsiteY1" fmla="*/ 0 h 2635724"/>
              <a:gd name="connsiteX2" fmla="*/ 1705232 w 1705232"/>
              <a:gd name="connsiteY2" fmla="*/ 2635724 h 2635724"/>
              <a:gd name="connsiteX3" fmla="*/ 0 w 1705232"/>
              <a:gd name="connsiteY3" fmla="*/ 2635724 h 2635724"/>
              <a:gd name="connsiteX4" fmla="*/ 641363 w 1705232"/>
              <a:gd name="connsiteY4" fmla="*/ 1827342 h 2635724"/>
              <a:gd name="connsiteX0" fmla="*/ 713591 w 1705232"/>
              <a:gd name="connsiteY0" fmla="*/ 1250219 h 2635724"/>
              <a:gd name="connsiteX1" fmla="*/ 1705232 w 1705232"/>
              <a:gd name="connsiteY1" fmla="*/ 0 h 2635724"/>
              <a:gd name="connsiteX2" fmla="*/ 1705232 w 1705232"/>
              <a:gd name="connsiteY2" fmla="*/ 2635724 h 2635724"/>
              <a:gd name="connsiteX3" fmla="*/ 0 w 1705232"/>
              <a:gd name="connsiteY3" fmla="*/ 2635724 h 2635724"/>
              <a:gd name="connsiteX4" fmla="*/ 713591 w 1705232"/>
              <a:gd name="connsiteY4" fmla="*/ 1250219 h 2635724"/>
              <a:gd name="connsiteX0" fmla="*/ 713591 w 1705232"/>
              <a:gd name="connsiteY0" fmla="*/ 1086111 h 2471616"/>
              <a:gd name="connsiteX1" fmla="*/ 1701520 w 1705232"/>
              <a:gd name="connsiteY1" fmla="*/ 0 h 2471616"/>
              <a:gd name="connsiteX2" fmla="*/ 1705232 w 1705232"/>
              <a:gd name="connsiteY2" fmla="*/ 2471616 h 2471616"/>
              <a:gd name="connsiteX3" fmla="*/ 0 w 1705232"/>
              <a:gd name="connsiteY3" fmla="*/ 2471616 h 2471616"/>
              <a:gd name="connsiteX4" fmla="*/ 713591 w 1705232"/>
              <a:gd name="connsiteY4" fmla="*/ 1086111 h 2471616"/>
              <a:gd name="connsiteX0" fmla="*/ 0 w 991641"/>
              <a:gd name="connsiteY0" fmla="*/ 1086111 h 2471616"/>
              <a:gd name="connsiteX1" fmla="*/ 987929 w 991641"/>
              <a:gd name="connsiteY1" fmla="*/ 0 h 2471616"/>
              <a:gd name="connsiteX2" fmla="*/ 991641 w 991641"/>
              <a:gd name="connsiteY2" fmla="*/ 2471616 h 2471616"/>
              <a:gd name="connsiteX3" fmla="*/ 23584 w 991641"/>
              <a:gd name="connsiteY3" fmla="*/ 1176888 h 2471616"/>
              <a:gd name="connsiteX4" fmla="*/ 0 w 991641"/>
              <a:gd name="connsiteY4" fmla="*/ 1086111 h 2471616"/>
              <a:gd name="connsiteX0" fmla="*/ 0 w 988223"/>
              <a:gd name="connsiteY0" fmla="*/ 1086111 h 2132637"/>
              <a:gd name="connsiteX1" fmla="*/ 987929 w 988223"/>
              <a:gd name="connsiteY1" fmla="*/ 0 h 2132637"/>
              <a:gd name="connsiteX2" fmla="*/ 987264 w 988223"/>
              <a:gd name="connsiteY2" fmla="*/ 2132637 h 2132637"/>
              <a:gd name="connsiteX3" fmla="*/ 23584 w 988223"/>
              <a:gd name="connsiteY3" fmla="*/ 1176888 h 2132637"/>
              <a:gd name="connsiteX4" fmla="*/ 0 w 988223"/>
              <a:gd name="connsiteY4" fmla="*/ 1086111 h 2132637"/>
              <a:gd name="connsiteX0" fmla="*/ 0 w 988111"/>
              <a:gd name="connsiteY0" fmla="*/ 1086111 h 2081868"/>
              <a:gd name="connsiteX1" fmla="*/ 987929 w 988111"/>
              <a:gd name="connsiteY1" fmla="*/ 0 h 2081868"/>
              <a:gd name="connsiteX2" fmla="*/ 984915 w 988111"/>
              <a:gd name="connsiteY2" fmla="*/ 2081868 h 2081868"/>
              <a:gd name="connsiteX3" fmla="*/ 23584 w 988111"/>
              <a:gd name="connsiteY3" fmla="*/ 1176888 h 2081868"/>
              <a:gd name="connsiteX4" fmla="*/ 0 w 988111"/>
              <a:gd name="connsiteY4" fmla="*/ 1086111 h 2081868"/>
              <a:gd name="connsiteX0" fmla="*/ 12872 w 1000983"/>
              <a:gd name="connsiteY0" fmla="*/ 1086111 h 2081868"/>
              <a:gd name="connsiteX1" fmla="*/ 1000801 w 1000983"/>
              <a:gd name="connsiteY1" fmla="*/ 0 h 2081868"/>
              <a:gd name="connsiteX2" fmla="*/ 997787 w 1000983"/>
              <a:gd name="connsiteY2" fmla="*/ 2081868 h 2081868"/>
              <a:gd name="connsiteX3" fmla="*/ 0 w 1000983"/>
              <a:gd name="connsiteY3" fmla="*/ 1122044 h 2081868"/>
              <a:gd name="connsiteX4" fmla="*/ 12872 w 1000983"/>
              <a:gd name="connsiteY4" fmla="*/ 1086111 h 208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83" h="2081868">
                <a:moveTo>
                  <a:pt x="12872" y="1086111"/>
                </a:moveTo>
                <a:lnTo>
                  <a:pt x="1000801" y="0"/>
                </a:lnTo>
                <a:cubicBezTo>
                  <a:pt x="1002038" y="823872"/>
                  <a:pt x="996550" y="1257996"/>
                  <a:pt x="997787" y="2081868"/>
                </a:cubicBezTo>
                <a:lnTo>
                  <a:pt x="0" y="1122044"/>
                </a:lnTo>
                <a:lnTo>
                  <a:pt x="12872" y="10861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anim calcmode="lin" valueType="num">
                                      <p:cBhvr>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47"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anim calcmode="lin" valueType="num">
                      <p:cBhvr>
                        <p:cTn dur="500" fill="hold"/>
                        <p:tgtEl>
                          <p:spTgt spid="10"/>
                        </p:tgtEl>
                        <p:attrNameLst>
                          <p:attrName>ppt_x</p:attrName>
                        </p:attrNameLst>
                      </p:cBhvr>
                      <p:tavLst>
                        <p:tav tm="0">
                          <p:val>
                            <p:strVal val="#ppt_x"/>
                          </p:val>
                        </p:tav>
                        <p:tav tm="100000">
                          <p:val>
                            <p:strVal val="#ppt_x"/>
                          </p:val>
                        </p:tav>
                      </p:tavLst>
                    </p:anim>
                    <p:anim calcmode="lin" valueType="num">
                      <p:cBhvr>
                        <p:cTn dur="500" fill="hold"/>
                        <p:tgtEl>
                          <p:spTgt spid="10"/>
                        </p:tgtEl>
                        <p:attrNameLst>
                          <p:attrName>ppt_y</p:attrName>
                        </p:attrNameLst>
                      </p:cBhvr>
                      <p:tavLst>
                        <p:tav tm="0">
                          <p:val>
                            <p:strVal val="#ppt_y-.1"/>
                          </p:val>
                        </p:tav>
                        <p:tav tm="100000">
                          <p:val>
                            <p:strVal val="#ppt_y"/>
                          </p:val>
                        </p:tav>
                      </p:tavLst>
                    </p:anim>
                  </p:childTnLst>
                </p:cTn>
              </p:par>
            </p:tnLst>
          </p:tmpl>
        </p:tmplLst>
      </p:bldP>
      <p:bldP spid="14"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89D198-062B-4E73-8737-251E45E49662}"/>
              </a:ext>
            </a:extLst>
          </p:cNvPr>
          <p:cNvSpPr/>
          <p:nvPr userDrawn="1"/>
        </p:nvSpPr>
        <p:spPr>
          <a:xfrm>
            <a:off x="0" y="4390607"/>
            <a:ext cx="12192000" cy="2467392"/>
          </a:xfrm>
          <a:prstGeom prst="rect">
            <a:avLst/>
          </a:prstGeom>
          <a:gradFill>
            <a:gsLst>
              <a:gs pos="0">
                <a:schemeClr val="accent5">
                  <a:satMod val="103000"/>
                  <a:lumMod val="102000"/>
                  <a:tint val="94000"/>
                  <a:alpha val="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C08BEF1-AF29-4B1D-8497-97D4D0295FD3}"/>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6450" b="66499"/>
          <a:stretch/>
        </p:blipFill>
        <p:spPr>
          <a:xfrm>
            <a:off x="7020300" y="4324535"/>
            <a:ext cx="5183275" cy="2533466"/>
          </a:xfrm>
          <a:prstGeom prst="rect">
            <a:avLst/>
          </a:prstGeom>
        </p:spPr>
      </p:pic>
      <p:sp>
        <p:nvSpPr>
          <p:cNvPr id="26" name="Parallelogram 9">
            <a:extLst>
              <a:ext uri="{FF2B5EF4-FFF2-40B4-BE49-F238E27FC236}">
                <a16:creationId xmlns:a16="http://schemas.microsoft.com/office/drawing/2014/main" id="{919F3FD6-5A00-4BAF-B362-DC23E34D52AD}"/>
              </a:ext>
            </a:extLst>
          </p:cNvPr>
          <p:cNvSpPr/>
          <p:nvPr userDrawn="1"/>
        </p:nvSpPr>
        <p:spPr>
          <a:xfrm flipH="1">
            <a:off x="-303060" y="6267450"/>
            <a:ext cx="10204654"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10197092 w 10204654"/>
              <a:gd name="connsiteY2" fmla="*/ 13547 h 590550"/>
              <a:gd name="connsiteX3" fmla="*/ 10204654 w 10204654"/>
              <a:gd name="connsiteY3" fmla="*/ 590550 h 590550"/>
              <a:gd name="connsiteX4" fmla="*/ 0 w 1020465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4654" h="590550">
                <a:moveTo>
                  <a:pt x="0" y="590550"/>
                </a:moveTo>
                <a:lnTo>
                  <a:pt x="635904" y="0"/>
                </a:lnTo>
                <a:lnTo>
                  <a:pt x="10197092" y="13547"/>
                </a:lnTo>
                <a:cubicBezTo>
                  <a:pt x="10199613" y="205881"/>
                  <a:pt x="10202133" y="398216"/>
                  <a:pt x="10204654" y="590550"/>
                </a:cubicBez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CA5B56-E315-43BE-9620-C7FED3883A7B}"/>
              </a:ext>
            </a:extLst>
          </p:cNvPr>
          <p:cNvPicPr>
            <a:picLocks noChangeAspect="1"/>
          </p:cNvPicPr>
          <p:nvPr userDrawn="1"/>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r="8122" b="14318"/>
          <a:stretch/>
        </p:blipFill>
        <p:spPr>
          <a:xfrm>
            <a:off x="5811208" y="-9318"/>
            <a:ext cx="6392367" cy="3978541"/>
          </a:xfrm>
          <a:prstGeom prst="rect">
            <a:avLst/>
          </a:prstGeom>
        </p:spPr>
      </p:pic>
      <p:sp>
        <p:nvSpPr>
          <p:cNvPr id="4" name="Date Placeholder 3">
            <a:extLst>
              <a:ext uri="{FF2B5EF4-FFF2-40B4-BE49-F238E27FC236}">
                <a16:creationId xmlns:a16="http://schemas.microsoft.com/office/drawing/2014/main" id="{AFCD3CB6-74F2-475F-8403-36697CC548EB}"/>
              </a:ext>
            </a:extLst>
          </p:cNvPr>
          <p:cNvSpPr>
            <a:spLocks noGrp="1"/>
          </p:cNvSpPr>
          <p:nvPr>
            <p:ph type="dt" sz="half" idx="10"/>
          </p:nvPr>
        </p:nvSpPr>
        <p:spPr>
          <a:xfrm>
            <a:off x="12372498" y="6356350"/>
            <a:ext cx="962526" cy="365125"/>
          </a:xfrm>
        </p:spPr>
        <p:txBody>
          <a:bodyPr/>
          <a:lstStyle/>
          <a:p>
            <a:fld id="{543EEE72-B272-4E2C-93FD-5E05F9890AD5}" type="datetime1">
              <a:rPr lang="en-US" smtClean="0"/>
              <a:t>4/11/2023</a:t>
            </a:fld>
            <a:endParaRPr lang="en-US"/>
          </a:p>
        </p:txBody>
      </p:sp>
      <p:sp>
        <p:nvSpPr>
          <p:cNvPr id="5" name="Footer Placeholder 4">
            <a:extLst>
              <a:ext uri="{FF2B5EF4-FFF2-40B4-BE49-F238E27FC236}">
                <a16:creationId xmlns:a16="http://schemas.microsoft.com/office/drawing/2014/main" id="{F4D303D3-2A64-448C-BE51-129E15DCCA4B}"/>
              </a:ext>
            </a:extLst>
          </p:cNvPr>
          <p:cNvSpPr>
            <a:spLocks noGrp="1"/>
          </p:cNvSpPr>
          <p:nvPr>
            <p:ph type="ftr" sz="quarter" idx="11"/>
          </p:nvPr>
        </p:nvSpPr>
        <p:spPr>
          <a:xfrm>
            <a:off x="328617" y="6267450"/>
            <a:ext cx="7039745" cy="590550"/>
          </a:xfrm>
        </p:spPr>
        <p:txBody>
          <a:bodyPr/>
          <a:lstStyle>
            <a:lvl1pPr>
              <a:defRPr sz="1400"/>
            </a:lvl1pPr>
          </a:lstStyle>
          <a:p>
            <a:r>
              <a:rPr lang="en-US" b="1" i="1"/>
              <a:t>HomeSafe - KBR Proprietary Information. Nothing on this slide is binding on HomeSafe Alliance LLC. The information on this slide is for discussion purposes only. </a:t>
            </a:r>
            <a:endParaRPr lang="en-US"/>
          </a:p>
        </p:txBody>
      </p:sp>
      <p:sp>
        <p:nvSpPr>
          <p:cNvPr id="6" name="Slide Number Placeholder 5">
            <a:extLst>
              <a:ext uri="{FF2B5EF4-FFF2-40B4-BE49-F238E27FC236}">
                <a16:creationId xmlns:a16="http://schemas.microsoft.com/office/drawing/2014/main" id="{34156164-3DB1-4524-8D6D-7090B8791683}"/>
              </a:ext>
            </a:extLst>
          </p:cNvPr>
          <p:cNvSpPr>
            <a:spLocks noGrp="1"/>
          </p:cNvSpPr>
          <p:nvPr>
            <p:ph type="sldNum" sz="quarter" idx="12"/>
          </p:nvPr>
        </p:nvSpPr>
        <p:spPr>
          <a:xfrm>
            <a:off x="-697831" y="6356350"/>
            <a:ext cx="493295" cy="365125"/>
          </a:xfrm>
        </p:spPr>
        <p:txBody>
          <a:bodyPr/>
          <a:lstStyle/>
          <a:p>
            <a:fld id="{8845F5FA-33FC-47C4-9626-8951D053B06E}" type="slidenum">
              <a:rPr lang="en-US" smtClean="0"/>
              <a:t>‹#›</a:t>
            </a:fld>
            <a:endParaRPr lang="en-US"/>
          </a:p>
        </p:txBody>
      </p:sp>
      <p:sp>
        <p:nvSpPr>
          <p:cNvPr id="10" name="Subtitle 2">
            <a:extLst>
              <a:ext uri="{FF2B5EF4-FFF2-40B4-BE49-F238E27FC236}">
                <a16:creationId xmlns:a16="http://schemas.microsoft.com/office/drawing/2014/main" id="{E7119677-30E8-4FE0-883A-E21ECF807B3C}"/>
              </a:ext>
            </a:extLst>
          </p:cNvPr>
          <p:cNvSpPr>
            <a:spLocks noGrp="1"/>
          </p:cNvSpPr>
          <p:nvPr>
            <p:ph type="subTitle" idx="13"/>
          </p:nvPr>
        </p:nvSpPr>
        <p:spPr>
          <a:xfrm>
            <a:off x="328618" y="5473317"/>
            <a:ext cx="10515599" cy="67899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arallelogram 7">
            <a:extLst>
              <a:ext uri="{FF2B5EF4-FFF2-40B4-BE49-F238E27FC236}">
                <a16:creationId xmlns:a16="http://schemas.microsoft.com/office/drawing/2014/main" id="{10FEE998-6811-4294-9F5D-68B2049FF4D2}"/>
              </a:ext>
            </a:extLst>
          </p:cNvPr>
          <p:cNvSpPr/>
          <p:nvPr userDrawn="1"/>
        </p:nvSpPr>
        <p:spPr>
          <a:xfrm flipH="1" flipV="1">
            <a:off x="-38695" y="-115547"/>
            <a:ext cx="12230695" cy="4084770"/>
          </a:xfrm>
          <a:custGeom>
            <a:avLst/>
            <a:gdLst>
              <a:gd name="connsiteX0" fmla="*/ 0 w 19418245"/>
              <a:gd name="connsiteY0" fmla="*/ 3770039 h 3770039"/>
              <a:gd name="connsiteX1" fmla="*/ 4059578 w 19418245"/>
              <a:gd name="connsiteY1" fmla="*/ 0 h 3770039"/>
              <a:gd name="connsiteX2" fmla="*/ 19418245 w 19418245"/>
              <a:gd name="connsiteY2" fmla="*/ 0 h 3770039"/>
              <a:gd name="connsiteX3" fmla="*/ 15358667 w 19418245"/>
              <a:gd name="connsiteY3" fmla="*/ 3770039 h 3770039"/>
              <a:gd name="connsiteX4" fmla="*/ 0 w 19418245"/>
              <a:gd name="connsiteY4" fmla="*/ 3770039 h 3770039"/>
              <a:gd name="connsiteX0" fmla="*/ 264772 w 15358667"/>
              <a:gd name="connsiteY0" fmla="*/ 3760514 h 3770039"/>
              <a:gd name="connsiteX1" fmla="*/ 0 w 15358667"/>
              <a:gd name="connsiteY1" fmla="*/ 0 h 3770039"/>
              <a:gd name="connsiteX2" fmla="*/ 15358667 w 15358667"/>
              <a:gd name="connsiteY2" fmla="*/ 0 h 3770039"/>
              <a:gd name="connsiteX3" fmla="*/ 11299089 w 15358667"/>
              <a:gd name="connsiteY3" fmla="*/ 3770039 h 3770039"/>
              <a:gd name="connsiteX4" fmla="*/ 264772 w 15358667"/>
              <a:gd name="connsiteY4" fmla="*/ 3760514 h 3770039"/>
              <a:gd name="connsiteX0" fmla="*/ 83797 w 15177692"/>
              <a:gd name="connsiteY0" fmla="*/ 3760514 h 3770039"/>
              <a:gd name="connsiteX1" fmla="*/ 0 w 15177692"/>
              <a:gd name="connsiteY1" fmla="*/ 9525 h 3770039"/>
              <a:gd name="connsiteX2" fmla="*/ 15177692 w 15177692"/>
              <a:gd name="connsiteY2" fmla="*/ 0 h 3770039"/>
              <a:gd name="connsiteX3" fmla="*/ 11118114 w 15177692"/>
              <a:gd name="connsiteY3" fmla="*/ 3770039 h 3770039"/>
              <a:gd name="connsiteX4" fmla="*/ 83797 w 15177692"/>
              <a:gd name="connsiteY4" fmla="*/ 3760514 h 3770039"/>
              <a:gd name="connsiteX0" fmla="*/ 0 w 15093895"/>
              <a:gd name="connsiteY0" fmla="*/ 3760514 h 3770039"/>
              <a:gd name="connsiteX1" fmla="*/ 11453 w 15093895"/>
              <a:gd name="connsiteY1" fmla="*/ 9525 h 3770039"/>
              <a:gd name="connsiteX2" fmla="*/ 15093895 w 15093895"/>
              <a:gd name="connsiteY2" fmla="*/ 0 h 3770039"/>
              <a:gd name="connsiteX3" fmla="*/ 11034317 w 15093895"/>
              <a:gd name="connsiteY3" fmla="*/ 3770039 h 3770039"/>
              <a:gd name="connsiteX4" fmla="*/ 0 w 15093895"/>
              <a:gd name="connsiteY4" fmla="*/ 3760514 h 3770039"/>
              <a:gd name="connsiteX0" fmla="*/ 0 w 12709041"/>
              <a:gd name="connsiteY0" fmla="*/ 3760514 h 3770039"/>
              <a:gd name="connsiteX1" fmla="*/ 11453 w 12709041"/>
              <a:gd name="connsiteY1" fmla="*/ 9525 h 3770039"/>
              <a:gd name="connsiteX2" fmla="*/ 12709041 w 12709041"/>
              <a:gd name="connsiteY2" fmla="*/ 0 h 3770039"/>
              <a:gd name="connsiteX3" fmla="*/ 11034317 w 12709041"/>
              <a:gd name="connsiteY3" fmla="*/ 3770039 h 3770039"/>
              <a:gd name="connsiteX4" fmla="*/ 0 w 12709041"/>
              <a:gd name="connsiteY4" fmla="*/ 3760514 h 3770039"/>
              <a:gd name="connsiteX0" fmla="*/ 0 w 12709041"/>
              <a:gd name="connsiteY0" fmla="*/ 3760514 h 3760514"/>
              <a:gd name="connsiteX1" fmla="*/ 11453 w 12709041"/>
              <a:gd name="connsiteY1" fmla="*/ 9525 h 3760514"/>
              <a:gd name="connsiteX2" fmla="*/ 12709041 w 12709041"/>
              <a:gd name="connsiteY2" fmla="*/ 0 h 3760514"/>
              <a:gd name="connsiteX3" fmla="*/ 12677766 w 12709041"/>
              <a:gd name="connsiteY3" fmla="*/ 3732969 h 3760514"/>
              <a:gd name="connsiteX4" fmla="*/ 0 w 12709041"/>
              <a:gd name="connsiteY4" fmla="*/ 3760514 h 3760514"/>
              <a:gd name="connsiteX0" fmla="*/ 0 w 12737283"/>
              <a:gd name="connsiteY0" fmla="*/ 3760514 h 3785938"/>
              <a:gd name="connsiteX1" fmla="*/ 11453 w 12737283"/>
              <a:gd name="connsiteY1" fmla="*/ 9525 h 3785938"/>
              <a:gd name="connsiteX2" fmla="*/ 12709041 w 12737283"/>
              <a:gd name="connsiteY2" fmla="*/ 0 h 3785938"/>
              <a:gd name="connsiteX3" fmla="*/ 12737283 w 12737283"/>
              <a:gd name="connsiteY3" fmla="*/ 3785938 h 3785938"/>
              <a:gd name="connsiteX4" fmla="*/ 0 w 12737283"/>
              <a:gd name="connsiteY4" fmla="*/ 3760514 h 3785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7283" h="3785938">
                <a:moveTo>
                  <a:pt x="0" y="3760514"/>
                </a:moveTo>
                <a:cubicBezTo>
                  <a:pt x="3818" y="2510184"/>
                  <a:pt x="7635" y="1259855"/>
                  <a:pt x="11453" y="9525"/>
                </a:cubicBezTo>
                <a:lnTo>
                  <a:pt x="12709041" y="0"/>
                </a:lnTo>
                <a:lnTo>
                  <a:pt x="12737283" y="3785938"/>
                </a:lnTo>
                <a:lnTo>
                  <a:pt x="0" y="3760514"/>
                </a:lnTo>
                <a:close/>
              </a:path>
            </a:pathLst>
          </a:custGeom>
          <a:gradFill flip="none" rotWithShape="1">
            <a:gsLst>
              <a:gs pos="14000">
                <a:srgbClr val="5791B4">
                  <a:alpha val="36000"/>
                </a:srgbClr>
              </a:gs>
              <a:gs pos="0">
                <a:srgbClr val="8DB3CB">
                  <a:alpha val="0"/>
                </a:srgbClr>
              </a:gs>
              <a:gs pos="64000">
                <a:schemeClr val="accent1"/>
              </a:gs>
              <a:gs pos="99000">
                <a:schemeClr val="accent2"/>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3541538-31A8-4C50-82EF-89CC38436BE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94738" y="905108"/>
            <a:ext cx="5413954" cy="1719275"/>
          </a:xfrm>
          <a:prstGeom prst="rect">
            <a:avLst/>
          </a:prstGeom>
        </p:spPr>
      </p:pic>
      <p:sp>
        <p:nvSpPr>
          <p:cNvPr id="20" name="Parallelogram 19">
            <a:extLst>
              <a:ext uri="{FF2B5EF4-FFF2-40B4-BE49-F238E27FC236}">
                <a16:creationId xmlns:a16="http://schemas.microsoft.com/office/drawing/2014/main" id="{37588B4F-BBE6-4E87-B7FE-F935601B834E}"/>
              </a:ext>
            </a:extLst>
          </p:cNvPr>
          <p:cNvSpPr/>
          <p:nvPr userDrawn="1"/>
        </p:nvSpPr>
        <p:spPr>
          <a:xfrm flipH="1" flipV="1">
            <a:off x="-74288" y="-220879"/>
            <a:ext cx="1817630" cy="1696797"/>
          </a:xfrm>
          <a:custGeom>
            <a:avLst/>
            <a:gdLst>
              <a:gd name="connsiteX0" fmla="*/ 0 w 4279645"/>
              <a:gd name="connsiteY0" fmla="*/ 3861010 h 3861010"/>
              <a:gd name="connsiteX1" fmla="*/ 4157536 w 4279645"/>
              <a:gd name="connsiteY1" fmla="*/ 0 h 3861010"/>
              <a:gd name="connsiteX2" fmla="*/ 4279645 w 4279645"/>
              <a:gd name="connsiteY2" fmla="*/ 0 h 3861010"/>
              <a:gd name="connsiteX3" fmla="*/ 122109 w 4279645"/>
              <a:gd name="connsiteY3" fmla="*/ 3861010 h 3861010"/>
              <a:gd name="connsiteX4" fmla="*/ 0 w 4279645"/>
              <a:gd name="connsiteY4" fmla="*/ 3861010 h 3861010"/>
              <a:gd name="connsiteX0" fmla="*/ 0 w 4279645"/>
              <a:gd name="connsiteY0" fmla="*/ 3861010 h 3861010"/>
              <a:gd name="connsiteX1" fmla="*/ 3414835 w 4279645"/>
              <a:gd name="connsiteY1" fmla="*/ 686798 h 3861010"/>
              <a:gd name="connsiteX2" fmla="*/ 4279645 w 4279645"/>
              <a:gd name="connsiteY2" fmla="*/ 0 h 3861010"/>
              <a:gd name="connsiteX3" fmla="*/ 122109 w 4279645"/>
              <a:gd name="connsiteY3" fmla="*/ 3861010 h 3861010"/>
              <a:gd name="connsiteX4" fmla="*/ 0 w 4279645"/>
              <a:gd name="connsiteY4" fmla="*/ 3861010 h 3861010"/>
              <a:gd name="connsiteX0" fmla="*/ 0 w 3414835"/>
              <a:gd name="connsiteY0" fmla="*/ 3174212 h 3174212"/>
              <a:gd name="connsiteX1" fmla="*/ 3414835 w 3414835"/>
              <a:gd name="connsiteY1" fmla="*/ 0 h 3174212"/>
              <a:gd name="connsiteX2" fmla="*/ 3413161 w 3414835"/>
              <a:gd name="connsiteY2" fmla="*/ 111805 h 3174212"/>
              <a:gd name="connsiteX3" fmla="*/ 122109 w 3414835"/>
              <a:gd name="connsiteY3" fmla="*/ 3174212 h 3174212"/>
              <a:gd name="connsiteX4" fmla="*/ 0 w 3414835"/>
              <a:gd name="connsiteY4" fmla="*/ 3174212 h 3174212"/>
              <a:gd name="connsiteX0" fmla="*/ 1475096 w 3292726"/>
              <a:gd name="connsiteY0" fmla="*/ 1688811 h 3174212"/>
              <a:gd name="connsiteX1" fmla="*/ 3292726 w 3292726"/>
              <a:gd name="connsiteY1" fmla="*/ 0 h 3174212"/>
              <a:gd name="connsiteX2" fmla="*/ 3291052 w 3292726"/>
              <a:gd name="connsiteY2" fmla="*/ 111805 h 3174212"/>
              <a:gd name="connsiteX3" fmla="*/ 0 w 3292726"/>
              <a:gd name="connsiteY3" fmla="*/ 3174212 h 3174212"/>
              <a:gd name="connsiteX4" fmla="*/ 1475096 w 3292726"/>
              <a:gd name="connsiteY4" fmla="*/ 1688811 h 3174212"/>
              <a:gd name="connsiteX0" fmla="*/ 0 w 1817630"/>
              <a:gd name="connsiteY0" fmla="*/ 1688811 h 1696797"/>
              <a:gd name="connsiteX1" fmla="*/ 1817630 w 1817630"/>
              <a:gd name="connsiteY1" fmla="*/ 0 h 1696797"/>
              <a:gd name="connsiteX2" fmla="*/ 1815956 w 1817630"/>
              <a:gd name="connsiteY2" fmla="*/ 111805 h 1696797"/>
              <a:gd name="connsiteX3" fmla="*/ 106138 w 1817630"/>
              <a:gd name="connsiteY3" fmla="*/ 1696797 h 1696797"/>
              <a:gd name="connsiteX4" fmla="*/ 0 w 1817630"/>
              <a:gd name="connsiteY4" fmla="*/ 1688811 h 169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630" h="1696797">
                <a:moveTo>
                  <a:pt x="0" y="1688811"/>
                </a:moveTo>
                <a:lnTo>
                  <a:pt x="1817630" y="0"/>
                </a:lnTo>
                <a:lnTo>
                  <a:pt x="1815956" y="111805"/>
                </a:lnTo>
                <a:lnTo>
                  <a:pt x="106138" y="1696797"/>
                </a:lnTo>
                <a:lnTo>
                  <a:pt x="0" y="16888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B15938F-17C9-49BC-8BD3-7C0E0CC9BFF6}"/>
              </a:ext>
            </a:extLst>
          </p:cNvPr>
          <p:cNvSpPr/>
          <p:nvPr userDrawn="1"/>
        </p:nvSpPr>
        <p:spPr>
          <a:xfrm rot="2858934">
            <a:off x="-182276" y="-917918"/>
            <a:ext cx="1000983" cy="2081868"/>
          </a:xfrm>
          <a:custGeom>
            <a:avLst/>
            <a:gdLst>
              <a:gd name="connsiteX0" fmla="*/ 0 w 1705232"/>
              <a:gd name="connsiteY0" fmla="*/ 0 h 2635724"/>
              <a:gd name="connsiteX1" fmla="*/ 1705232 w 1705232"/>
              <a:gd name="connsiteY1" fmla="*/ 0 h 2635724"/>
              <a:gd name="connsiteX2" fmla="*/ 1705232 w 1705232"/>
              <a:gd name="connsiteY2" fmla="*/ 2635724 h 2635724"/>
              <a:gd name="connsiteX3" fmla="*/ 0 w 1705232"/>
              <a:gd name="connsiteY3" fmla="*/ 2635724 h 2635724"/>
              <a:gd name="connsiteX4" fmla="*/ 0 w 1705232"/>
              <a:gd name="connsiteY4" fmla="*/ 0 h 2635724"/>
              <a:gd name="connsiteX0" fmla="*/ 641363 w 1705232"/>
              <a:gd name="connsiteY0" fmla="*/ 1827342 h 2635724"/>
              <a:gd name="connsiteX1" fmla="*/ 1705232 w 1705232"/>
              <a:gd name="connsiteY1" fmla="*/ 0 h 2635724"/>
              <a:gd name="connsiteX2" fmla="*/ 1705232 w 1705232"/>
              <a:gd name="connsiteY2" fmla="*/ 2635724 h 2635724"/>
              <a:gd name="connsiteX3" fmla="*/ 0 w 1705232"/>
              <a:gd name="connsiteY3" fmla="*/ 2635724 h 2635724"/>
              <a:gd name="connsiteX4" fmla="*/ 641363 w 1705232"/>
              <a:gd name="connsiteY4" fmla="*/ 1827342 h 2635724"/>
              <a:gd name="connsiteX0" fmla="*/ 713591 w 1705232"/>
              <a:gd name="connsiteY0" fmla="*/ 1250219 h 2635724"/>
              <a:gd name="connsiteX1" fmla="*/ 1705232 w 1705232"/>
              <a:gd name="connsiteY1" fmla="*/ 0 h 2635724"/>
              <a:gd name="connsiteX2" fmla="*/ 1705232 w 1705232"/>
              <a:gd name="connsiteY2" fmla="*/ 2635724 h 2635724"/>
              <a:gd name="connsiteX3" fmla="*/ 0 w 1705232"/>
              <a:gd name="connsiteY3" fmla="*/ 2635724 h 2635724"/>
              <a:gd name="connsiteX4" fmla="*/ 713591 w 1705232"/>
              <a:gd name="connsiteY4" fmla="*/ 1250219 h 2635724"/>
              <a:gd name="connsiteX0" fmla="*/ 713591 w 1705232"/>
              <a:gd name="connsiteY0" fmla="*/ 1086111 h 2471616"/>
              <a:gd name="connsiteX1" fmla="*/ 1701520 w 1705232"/>
              <a:gd name="connsiteY1" fmla="*/ 0 h 2471616"/>
              <a:gd name="connsiteX2" fmla="*/ 1705232 w 1705232"/>
              <a:gd name="connsiteY2" fmla="*/ 2471616 h 2471616"/>
              <a:gd name="connsiteX3" fmla="*/ 0 w 1705232"/>
              <a:gd name="connsiteY3" fmla="*/ 2471616 h 2471616"/>
              <a:gd name="connsiteX4" fmla="*/ 713591 w 1705232"/>
              <a:gd name="connsiteY4" fmla="*/ 1086111 h 2471616"/>
              <a:gd name="connsiteX0" fmla="*/ 0 w 991641"/>
              <a:gd name="connsiteY0" fmla="*/ 1086111 h 2471616"/>
              <a:gd name="connsiteX1" fmla="*/ 987929 w 991641"/>
              <a:gd name="connsiteY1" fmla="*/ 0 h 2471616"/>
              <a:gd name="connsiteX2" fmla="*/ 991641 w 991641"/>
              <a:gd name="connsiteY2" fmla="*/ 2471616 h 2471616"/>
              <a:gd name="connsiteX3" fmla="*/ 23584 w 991641"/>
              <a:gd name="connsiteY3" fmla="*/ 1176888 h 2471616"/>
              <a:gd name="connsiteX4" fmla="*/ 0 w 991641"/>
              <a:gd name="connsiteY4" fmla="*/ 1086111 h 2471616"/>
              <a:gd name="connsiteX0" fmla="*/ 0 w 988223"/>
              <a:gd name="connsiteY0" fmla="*/ 1086111 h 2132637"/>
              <a:gd name="connsiteX1" fmla="*/ 987929 w 988223"/>
              <a:gd name="connsiteY1" fmla="*/ 0 h 2132637"/>
              <a:gd name="connsiteX2" fmla="*/ 987264 w 988223"/>
              <a:gd name="connsiteY2" fmla="*/ 2132637 h 2132637"/>
              <a:gd name="connsiteX3" fmla="*/ 23584 w 988223"/>
              <a:gd name="connsiteY3" fmla="*/ 1176888 h 2132637"/>
              <a:gd name="connsiteX4" fmla="*/ 0 w 988223"/>
              <a:gd name="connsiteY4" fmla="*/ 1086111 h 2132637"/>
              <a:gd name="connsiteX0" fmla="*/ 0 w 988111"/>
              <a:gd name="connsiteY0" fmla="*/ 1086111 h 2081868"/>
              <a:gd name="connsiteX1" fmla="*/ 987929 w 988111"/>
              <a:gd name="connsiteY1" fmla="*/ 0 h 2081868"/>
              <a:gd name="connsiteX2" fmla="*/ 984915 w 988111"/>
              <a:gd name="connsiteY2" fmla="*/ 2081868 h 2081868"/>
              <a:gd name="connsiteX3" fmla="*/ 23584 w 988111"/>
              <a:gd name="connsiteY3" fmla="*/ 1176888 h 2081868"/>
              <a:gd name="connsiteX4" fmla="*/ 0 w 988111"/>
              <a:gd name="connsiteY4" fmla="*/ 1086111 h 2081868"/>
              <a:gd name="connsiteX0" fmla="*/ 12872 w 1000983"/>
              <a:gd name="connsiteY0" fmla="*/ 1086111 h 2081868"/>
              <a:gd name="connsiteX1" fmla="*/ 1000801 w 1000983"/>
              <a:gd name="connsiteY1" fmla="*/ 0 h 2081868"/>
              <a:gd name="connsiteX2" fmla="*/ 997787 w 1000983"/>
              <a:gd name="connsiteY2" fmla="*/ 2081868 h 2081868"/>
              <a:gd name="connsiteX3" fmla="*/ 0 w 1000983"/>
              <a:gd name="connsiteY3" fmla="*/ 1122044 h 2081868"/>
              <a:gd name="connsiteX4" fmla="*/ 12872 w 1000983"/>
              <a:gd name="connsiteY4" fmla="*/ 1086111 h 208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83" h="2081868">
                <a:moveTo>
                  <a:pt x="12872" y="1086111"/>
                </a:moveTo>
                <a:lnTo>
                  <a:pt x="1000801" y="0"/>
                </a:lnTo>
                <a:cubicBezTo>
                  <a:pt x="1002038" y="823872"/>
                  <a:pt x="996550" y="1257996"/>
                  <a:pt x="997787" y="2081868"/>
                </a:cubicBezTo>
                <a:lnTo>
                  <a:pt x="0" y="1122044"/>
                </a:lnTo>
                <a:lnTo>
                  <a:pt x="12872" y="10861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2D660000-7F17-4B7C-8693-2B8052413894}"/>
              </a:ext>
            </a:extLst>
          </p:cNvPr>
          <p:cNvSpPr>
            <a:spLocks noGrp="1"/>
          </p:cNvSpPr>
          <p:nvPr>
            <p:ph type="title"/>
          </p:nvPr>
        </p:nvSpPr>
        <p:spPr>
          <a:xfrm>
            <a:off x="328619" y="4134154"/>
            <a:ext cx="10515600" cy="1260364"/>
          </a:xfrm>
        </p:spPr>
        <p:txBody>
          <a:bodyPr anchor="b">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213826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anim calcmode="lin" valueType="num">
                                      <p:cBhvr>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anim calcmode="lin" valueType="num">
                      <p:cBhvr>
                        <p:cTn dur="500" fill="hold"/>
                        <p:tgtEl>
                          <p:spTgt spid="10"/>
                        </p:tgtEl>
                        <p:attrNameLst>
                          <p:attrName>ppt_x</p:attrName>
                        </p:attrNameLst>
                      </p:cBhvr>
                      <p:tavLst>
                        <p:tav tm="0">
                          <p:val>
                            <p:strVal val="#ppt_x"/>
                          </p:val>
                        </p:tav>
                        <p:tav tm="100000">
                          <p:val>
                            <p:strVal val="#ppt_x"/>
                          </p:val>
                        </p:tav>
                      </p:tavLst>
                    </p:anim>
                    <p:anim calcmode="lin" valueType="num">
                      <p:cBhvr>
                        <p:cTn dur="500" fill="hold"/>
                        <p:tgtEl>
                          <p:spTgt spid="10"/>
                        </p:tgtEl>
                        <p:attrNameLst>
                          <p:attrName>ppt_y</p:attrName>
                        </p:attrNameLst>
                      </p:cBhvr>
                      <p:tavLst>
                        <p:tav tm="0">
                          <p:val>
                            <p:strVal val="#ppt_y-.1"/>
                          </p:val>
                        </p:tav>
                        <p:tav tm="100000">
                          <p:val>
                            <p:strVal val="#ppt_y"/>
                          </p:val>
                        </p:tav>
                      </p:tavLst>
                    </p:anim>
                  </p:childTnLst>
                </p:cTn>
              </p:par>
            </p:tnLst>
          </p:tmpl>
        </p:tmplLst>
      </p:bldP>
      <p:bldP spid="23"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4DD39-9E2C-470A-8296-181D83AEB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0A96F3-C8D8-42EB-9BE0-D252D7D9DDBE}"/>
              </a:ext>
            </a:extLst>
          </p:cNvPr>
          <p:cNvSpPr>
            <a:spLocks noGrp="1"/>
          </p:cNvSpPr>
          <p:nvPr>
            <p:ph sz="half" idx="1"/>
          </p:nvPr>
        </p:nvSpPr>
        <p:spPr>
          <a:xfrm>
            <a:off x="168442" y="1251284"/>
            <a:ext cx="5851358" cy="492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A324AB-A9E5-467E-86EA-A3E897B26F93}"/>
              </a:ext>
            </a:extLst>
          </p:cNvPr>
          <p:cNvSpPr>
            <a:spLocks noGrp="1"/>
          </p:cNvSpPr>
          <p:nvPr>
            <p:ph sz="half" idx="2"/>
          </p:nvPr>
        </p:nvSpPr>
        <p:spPr>
          <a:xfrm>
            <a:off x="6172200" y="1251284"/>
            <a:ext cx="5851358" cy="492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7B9690-61E1-43AB-9726-E146939D5F12}"/>
              </a:ext>
            </a:extLst>
          </p:cNvPr>
          <p:cNvSpPr>
            <a:spLocks noGrp="1"/>
          </p:cNvSpPr>
          <p:nvPr>
            <p:ph type="dt" sz="half" idx="10"/>
          </p:nvPr>
        </p:nvSpPr>
        <p:spPr/>
        <p:txBody>
          <a:bodyPr/>
          <a:lstStyle/>
          <a:p>
            <a:fld id="{3303E0A4-68EC-43E4-990E-4719AF7AD4DE}" type="datetime1">
              <a:rPr lang="en-US" smtClean="0"/>
              <a:t>4/11/2023</a:t>
            </a:fld>
            <a:endParaRPr lang="en-US"/>
          </a:p>
        </p:txBody>
      </p:sp>
      <p:sp>
        <p:nvSpPr>
          <p:cNvPr id="6" name="Footer Placeholder 5">
            <a:extLst>
              <a:ext uri="{FF2B5EF4-FFF2-40B4-BE49-F238E27FC236}">
                <a16:creationId xmlns:a16="http://schemas.microsoft.com/office/drawing/2014/main" id="{3DA12E77-0015-4533-9193-362F2C587858}"/>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7" name="Slide Number Placeholder 6">
            <a:extLst>
              <a:ext uri="{FF2B5EF4-FFF2-40B4-BE49-F238E27FC236}">
                <a16:creationId xmlns:a16="http://schemas.microsoft.com/office/drawing/2014/main" id="{F5F55E27-ABE3-468D-8F55-9F4A97BFEE41}"/>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1229750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89D198-062B-4E73-8737-251E45E49662}"/>
              </a:ext>
            </a:extLst>
          </p:cNvPr>
          <p:cNvSpPr/>
          <p:nvPr userDrawn="1"/>
        </p:nvSpPr>
        <p:spPr>
          <a:xfrm>
            <a:off x="0" y="4390607"/>
            <a:ext cx="12192000" cy="2467392"/>
          </a:xfrm>
          <a:prstGeom prst="rect">
            <a:avLst/>
          </a:prstGeom>
          <a:gradFill>
            <a:gsLst>
              <a:gs pos="0">
                <a:schemeClr val="accent5">
                  <a:satMod val="103000"/>
                  <a:lumMod val="102000"/>
                  <a:tint val="94000"/>
                  <a:alpha val="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a:p>
        </p:txBody>
      </p:sp>
      <p:pic>
        <p:nvPicPr>
          <p:cNvPr id="8" name="Picture 7" descr="A close up of a sign&#10;&#10;Description automatically generated">
            <a:extLst>
              <a:ext uri="{FF2B5EF4-FFF2-40B4-BE49-F238E27FC236}">
                <a16:creationId xmlns:a16="http://schemas.microsoft.com/office/drawing/2014/main" id="{FC08BEF1-AF29-4B1D-8497-97D4D0295FD3}"/>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6450" b="66499"/>
          <a:stretch/>
        </p:blipFill>
        <p:spPr>
          <a:xfrm>
            <a:off x="7020301" y="4324535"/>
            <a:ext cx="5183275" cy="2533466"/>
          </a:xfrm>
          <a:prstGeom prst="rect">
            <a:avLst/>
          </a:prstGeom>
        </p:spPr>
      </p:pic>
      <p:sp>
        <p:nvSpPr>
          <p:cNvPr id="21" name="Parallelogram 9">
            <a:extLst>
              <a:ext uri="{FF2B5EF4-FFF2-40B4-BE49-F238E27FC236}">
                <a16:creationId xmlns:a16="http://schemas.microsoft.com/office/drawing/2014/main" id="{D1E62ADA-A585-4529-B3D7-0E412E926F74}"/>
              </a:ext>
            </a:extLst>
          </p:cNvPr>
          <p:cNvSpPr/>
          <p:nvPr userDrawn="1"/>
        </p:nvSpPr>
        <p:spPr>
          <a:xfrm flipH="1">
            <a:off x="-303060" y="6267450"/>
            <a:ext cx="10204655"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10197092 w 10204654"/>
              <a:gd name="connsiteY2" fmla="*/ 13547 h 590550"/>
              <a:gd name="connsiteX3" fmla="*/ 10204654 w 10204654"/>
              <a:gd name="connsiteY3" fmla="*/ 590550 h 590550"/>
              <a:gd name="connsiteX4" fmla="*/ 0 w 1020465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4654" h="590550">
                <a:moveTo>
                  <a:pt x="0" y="590550"/>
                </a:moveTo>
                <a:lnTo>
                  <a:pt x="635904" y="0"/>
                </a:lnTo>
                <a:lnTo>
                  <a:pt x="10197092" y="13547"/>
                </a:lnTo>
                <a:cubicBezTo>
                  <a:pt x="10199613" y="205881"/>
                  <a:pt x="10202133" y="398216"/>
                  <a:pt x="10204654" y="590550"/>
                </a:cubicBez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98CA5B56-E315-43BE-9620-C7FED3883A7B}"/>
              </a:ext>
            </a:extLst>
          </p:cNvPr>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5541" t="11213" b="23617"/>
          <a:stretch/>
        </p:blipFill>
        <p:spPr>
          <a:xfrm>
            <a:off x="3138618" y="-207044"/>
            <a:ext cx="9064959" cy="4169444"/>
          </a:xfrm>
          <a:prstGeom prst="rect">
            <a:avLst/>
          </a:prstGeom>
        </p:spPr>
      </p:pic>
      <p:sp>
        <p:nvSpPr>
          <p:cNvPr id="4" name="Date Placeholder 3">
            <a:extLst>
              <a:ext uri="{FF2B5EF4-FFF2-40B4-BE49-F238E27FC236}">
                <a16:creationId xmlns:a16="http://schemas.microsoft.com/office/drawing/2014/main" id="{AFCD3CB6-74F2-475F-8403-36697CC548EB}"/>
              </a:ext>
            </a:extLst>
          </p:cNvPr>
          <p:cNvSpPr>
            <a:spLocks noGrp="1"/>
          </p:cNvSpPr>
          <p:nvPr>
            <p:ph type="dt" sz="half" idx="10"/>
          </p:nvPr>
        </p:nvSpPr>
        <p:spPr>
          <a:xfrm>
            <a:off x="12372498" y="6356352"/>
            <a:ext cx="962527" cy="365125"/>
          </a:xfrm>
        </p:spPr>
        <p:txBody>
          <a:bodyPr/>
          <a:lstStyle/>
          <a:p>
            <a:fld id="{0C10AE56-9CBD-4654-9D63-734C7B87AD0A}" type="datetime1">
              <a:rPr lang="en-US" smtClean="0"/>
              <a:t>4/11/2023</a:t>
            </a:fld>
            <a:endParaRPr lang="en-US"/>
          </a:p>
        </p:txBody>
      </p:sp>
      <p:sp>
        <p:nvSpPr>
          <p:cNvPr id="5" name="Footer Placeholder 4">
            <a:extLst>
              <a:ext uri="{FF2B5EF4-FFF2-40B4-BE49-F238E27FC236}">
                <a16:creationId xmlns:a16="http://schemas.microsoft.com/office/drawing/2014/main" id="{F4D303D3-2A64-448C-BE51-129E15DCCA4B}"/>
              </a:ext>
            </a:extLst>
          </p:cNvPr>
          <p:cNvSpPr>
            <a:spLocks noGrp="1"/>
          </p:cNvSpPr>
          <p:nvPr>
            <p:ph type="ftr" sz="quarter" idx="11"/>
          </p:nvPr>
        </p:nvSpPr>
        <p:spPr>
          <a:xfrm>
            <a:off x="328619" y="6281920"/>
            <a:ext cx="6975949" cy="572796"/>
          </a:xfrm>
        </p:spPr>
        <p:txBody>
          <a:bodyPr/>
          <a:lstStyle>
            <a:lvl1pPr>
              <a:defRPr sz="1400"/>
            </a:lvl1pPr>
          </a:lstStyle>
          <a:p>
            <a:r>
              <a:rPr lang="en-US" b="1" i="1"/>
              <a:t>HomeSafe - KBR Proprietary Information. Nothing on this slide is binding on HomeSafe Alliance LLC. The information on this slide is for discussion purposes only. </a:t>
            </a:r>
            <a:endParaRPr lang="en-US"/>
          </a:p>
        </p:txBody>
      </p:sp>
      <p:sp>
        <p:nvSpPr>
          <p:cNvPr id="6" name="Slide Number Placeholder 5">
            <a:extLst>
              <a:ext uri="{FF2B5EF4-FFF2-40B4-BE49-F238E27FC236}">
                <a16:creationId xmlns:a16="http://schemas.microsoft.com/office/drawing/2014/main" id="{34156164-3DB1-4524-8D6D-7090B8791683}"/>
              </a:ext>
            </a:extLst>
          </p:cNvPr>
          <p:cNvSpPr>
            <a:spLocks noGrp="1"/>
          </p:cNvSpPr>
          <p:nvPr>
            <p:ph type="sldNum" sz="quarter" idx="12"/>
          </p:nvPr>
        </p:nvSpPr>
        <p:spPr>
          <a:xfrm>
            <a:off x="-697830" y="6356352"/>
            <a:ext cx="493295" cy="365125"/>
          </a:xfrm>
        </p:spPr>
        <p:txBody>
          <a:bodyPr/>
          <a:lstStyle/>
          <a:p>
            <a:fld id="{8845F5FA-33FC-47C4-9626-8951D053B06E}" type="slidenum">
              <a:rPr lang="en-US" smtClean="0"/>
              <a:t>‹#›</a:t>
            </a:fld>
            <a:endParaRPr lang="en-US"/>
          </a:p>
        </p:txBody>
      </p:sp>
      <p:sp>
        <p:nvSpPr>
          <p:cNvPr id="10" name="Subtitle 2">
            <a:extLst>
              <a:ext uri="{FF2B5EF4-FFF2-40B4-BE49-F238E27FC236}">
                <a16:creationId xmlns:a16="http://schemas.microsoft.com/office/drawing/2014/main" id="{E7119677-30E8-4FE0-883A-E21ECF807B3C}"/>
              </a:ext>
            </a:extLst>
          </p:cNvPr>
          <p:cNvSpPr>
            <a:spLocks noGrp="1"/>
          </p:cNvSpPr>
          <p:nvPr>
            <p:ph type="subTitle" idx="13"/>
          </p:nvPr>
        </p:nvSpPr>
        <p:spPr>
          <a:xfrm>
            <a:off x="328619" y="5473319"/>
            <a:ext cx="10515600" cy="67899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arallelogram 7">
            <a:extLst>
              <a:ext uri="{FF2B5EF4-FFF2-40B4-BE49-F238E27FC236}">
                <a16:creationId xmlns:a16="http://schemas.microsoft.com/office/drawing/2014/main" id="{10FEE998-6811-4294-9F5D-68B2049FF4D2}"/>
              </a:ext>
            </a:extLst>
          </p:cNvPr>
          <p:cNvSpPr/>
          <p:nvPr userDrawn="1"/>
        </p:nvSpPr>
        <p:spPr>
          <a:xfrm flipH="1" flipV="1">
            <a:off x="-74288" y="-207048"/>
            <a:ext cx="12277864" cy="4176271"/>
          </a:xfrm>
          <a:custGeom>
            <a:avLst/>
            <a:gdLst>
              <a:gd name="connsiteX0" fmla="*/ 0 w 19418245"/>
              <a:gd name="connsiteY0" fmla="*/ 3770039 h 3770039"/>
              <a:gd name="connsiteX1" fmla="*/ 4059578 w 19418245"/>
              <a:gd name="connsiteY1" fmla="*/ 0 h 3770039"/>
              <a:gd name="connsiteX2" fmla="*/ 19418245 w 19418245"/>
              <a:gd name="connsiteY2" fmla="*/ 0 h 3770039"/>
              <a:gd name="connsiteX3" fmla="*/ 15358667 w 19418245"/>
              <a:gd name="connsiteY3" fmla="*/ 3770039 h 3770039"/>
              <a:gd name="connsiteX4" fmla="*/ 0 w 19418245"/>
              <a:gd name="connsiteY4" fmla="*/ 3770039 h 3770039"/>
              <a:gd name="connsiteX0" fmla="*/ 264772 w 15358667"/>
              <a:gd name="connsiteY0" fmla="*/ 3760514 h 3770039"/>
              <a:gd name="connsiteX1" fmla="*/ 0 w 15358667"/>
              <a:gd name="connsiteY1" fmla="*/ 0 h 3770039"/>
              <a:gd name="connsiteX2" fmla="*/ 15358667 w 15358667"/>
              <a:gd name="connsiteY2" fmla="*/ 0 h 3770039"/>
              <a:gd name="connsiteX3" fmla="*/ 11299089 w 15358667"/>
              <a:gd name="connsiteY3" fmla="*/ 3770039 h 3770039"/>
              <a:gd name="connsiteX4" fmla="*/ 264772 w 15358667"/>
              <a:gd name="connsiteY4" fmla="*/ 3760514 h 3770039"/>
              <a:gd name="connsiteX0" fmla="*/ 83797 w 15177692"/>
              <a:gd name="connsiteY0" fmla="*/ 3760514 h 3770039"/>
              <a:gd name="connsiteX1" fmla="*/ 0 w 15177692"/>
              <a:gd name="connsiteY1" fmla="*/ 9525 h 3770039"/>
              <a:gd name="connsiteX2" fmla="*/ 15177692 w 15177692"/>
              <a:gd name="connsiteY2" fmla="*/ 0 h 3770039"/>
              <a:gd name="connsiteX3" fmla="*/ 11118114 w 15177692"/>
              <a:gd name="connsiteY3" fmla="*/ 3770039 h 3770039"/>
              <a:gd name="connsiteX4" fmla="*/ 83797 w 15177692"/>
              <a:gd name="connsiteY4" fmla="*/ 3760514 h 3770039"/>
              <a:gd name="connsiteX0" fmla="*/ 0 w 15093895"/>
              <a:gd name="connsiteY0" fmla="*/ 3760514 h 3770039"/>
              <a:gd name="connsiteX1" fmla="*/ 11453 w 15093895"/>
              <a:gd name="connsiteY1" fmla="*/ 9525 h 3770039"/>
              <a:gd name="connsiteX2" fmla="*/ 15093895 w 15093895"/>
              <a:gd name="connsiteY2" fmla="*/ 0 h 3770039"/>
              <a:gd name="connsiteX3" fmla="*/ 11034317 w 15093895"/>
              <a:gd name="connsiteY3" fmla="*/ 3770039 h 3770039"/>
              <a:gd name="connsiteX4" fmla="*/ 0 w 15093895"/>
              <a:gd name="connsiteY4" fmla="*/ 3760514 h 3770039"/>
              <a:gd name="connsiteX0" fmla="*/ 0 w 12709041"/>
              <a:gd name="connsiteY0" fmla="*/ 3760514 h 3770039"/>
              <a:gd name="connsiteX1" fmla="*/ 11453 w 12709041"/>
              <a:gd name="connsiteY1" fmla="*/ 9525 h 3770039"/>
              <a:gd name="connsiteX2" fmla="*/ 12709041 w 12709041"/>
              <a:gd name="connsiteY2" fmla="*/ 0 h 3770039"/>
              <a:gd name="connsiteX3" fmla="*/ 11034317 w 12709041"/>
              <a:gd name="connsiteY3" fmla="*/ 3770039 h 3770039"/>
              <a:gd name="connsiteX4" fmla="*/ 0 w 12709041"/>
              <a:gd name="connsiteY4" fmla="*/ 3760514 h 3770039"/>
              <a:gd name="connsiteX0" fmla="*/ 0 w 12709041"/>
              <a:gd name="connsiteY0" fmla="*/ 3760514 h 3760514"/>
              <a:gd name="connsiteX1" fmla="*/ 11453 w 12709041"/>
              <a:gd name="connsiteY1" fmla="*/ 9525 h 3760514"/>
              <a:gd name="connsiteX2" fmla="*/ 12709041 w 12709041"/>
              <a:gd name="connsiteY2" fmla="*/ 0 h 3760514"/>
              <a:gd name="connsiteX3" fmla="*/ 12677766 w 12709041"/>
              <a:gd name="connsiteY3" fmla="*/ 3732969 h 3760514"/>
              <a:gd name="connsiteX4" fmla="*/ 0 w 12709041"/>
              <a:gd name="connsiteY4" fmla="*/ 3760514 h 376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9041" h="3760514">
                <a:moveTo>
                  <a:pt x="0" y="3760514"/>
                </a:moveTo>
                <a:cubicBezTo>
                  <a:pt x="3818" y="2510184"/>
                  <a:pt x="7635" y="1259855"/>
                  <a:pt x="11453" y="9525"/>
                </a:cubicBezTo>
                <a:lnTo>
                  <a:pt x="12709041" y="0"/>
                </a:lnTo>
                <a:lnTo>
                  <a:pt x="12677766" y="3732969"/>
                </a:lnTo>
                <a:lnTo>
                  <a:pt x="0" y="3760514"/>
                </a:lnTo>
                <a:close/>
              </a:path>
            </a:pathLst>
          </a:custGeom>
          <a:gradFill flip="none" rotWithShape="1">
            <a:gsLst>
              <a:gs pos="14000">
                <a:srgbClr val="5791B4">
                  <a:alpha val="36000"/>
                </a:srgbClr>
              </a:gs>
              <a:gs pos="0">
                <a:srgbClr val="8DB3CB">
                  <a:alpha val="0"/>
                </a:srgbClr>
              </a:gs>
              <a:gs pos="64000">
                <a:schemeClr val="accent1"/>
              </a:gs>
              <a:gs pos="99000">
                <a:schemeClr val="accent2"/>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descr="A picture containing fireworks&#10;&#10;Description automatically generated">
            <a:extLst>
              <a:ext uri="{FF2B5EF4-FFF2-40B4-BE49-F238E27FC236}">
                <a16:creationId xmlns:a16="http://schemas.microsoft.com/office/drawing/2014/main" id="{7D214B42-6D1E-46F7-AB25-6B31D6E8BF31}"/>
              </a:ext>
            </a:extLst>
          </p:cNvPr>
          <p:cNvPicPr>
            <a:picLocks noChangeAspect="1"/>
          </p:cNvPicPr>
          <p:nvPr userDrawn="1"/>
        </p:nvPicPr>
        <p:blipFill rotWithShape="1">
          <a:blip r:embed="rId4">
            <a:alphaModFix amt="5000"/>
            <a:extLst>
              <a:ext uri="{28A0092B-C50C-407E-A947-70E740481C1C}">
                <a14:useLocalDpi xmlns:a14="http://schemas.microsoft.com/office/drawing/2010/main" val="0"/>
              </a:ext>
            </a:extLst>
          </a:blip>
          <a:srcRect l="9694" r="2967"/>
          <a:stretch/>
        </p:blipFill>
        <p:spPr>
          <a:xfrm>
            <a:off x="-74288" y="-252777"/>
            <a:ext cx="12266288" cy="4222679"/>
          </a:xfrm>
          <a:prstGeom prst="rect">
            <a:avLst/>
          </a:prstGeom>
        </p:spPr>
      </p:pic>
      <p:pic>
        <p:nvPicPr>
          <p:cNvPr id="18" name="Picture 17">
            <a:extLst>
              <a:ext uri="{FF2B5EF4-FFF2-40B4-BE49-F238E27FC236}">
                <a16:creationId xmlns:a16="http://schemas.microsoft.com/office/drawing/2014/main" id="{F3541538-31A8-4C50-82EF-89CC38436BE3}"/>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94737" y="905109"/>
            <a:ext cx="5413955" cy="1719275"/>
          </a:xfrm>
          <a:prstGeom prst="rect">
            <a:avLst/>
          </a:prstGeom>
        </p:spPr>
      </p:pic>
      <p:sp>
        <p:nvSpPr>
          <p:cNvPr id="14" name="Title 1">
            <a:extLst>
              <a:ext uri="{FF2B5EF4-FFF2-40B4-BE49-F238E27FC236}">
                <a16:creationId xmlns:a16="http://schemas.microsoft.com/office/drawing/2014/main" id="{F97787A5-A229-45AC-8A9F-491B5F516F74}"/>
              </a:ext>
            </a:extLst>
          </p:cNvPr>
          <p:cNvSpPr>
            <a:spLocks noGrp="1"/>
          </p:cNvSpPr>
          <p:nvPr>
            <p:ph type="title"/>
          </p:nvPr>
        </p:nvSpPr>
        <p:spPr>
          <a:xfrm>
            <a:off x="328619" y="4134154"/>
            <a:ext cx="10515600" cy="1260364"/>
          </a:xfrm>
        </p:spPr>
        <p:txBody>
          <a:bodyPr anchor="b">
            <a:normAutofit/>
          </a:bodyPr>
          <a:lstStyle>
            <a:lvl1pPr>
              <a:defRPr sz="4000"/>
            </a:lvl1pPr>
          </a:lstStyle>
          <a:p>
            <a:r>
              <a:rPr lang="en-US"/>
              <a:t>Click to edit Master title style</a:t>
            </a:r>
          </a:p>
        </p:txBody>
      </p:sp>
      <p:sp>
        <p:nvSpPr>
          <p:cNvPr id="15" name="Parallelogram 19">
            <a:extLst>
              <a:ext uri="{FF2B5EF4-FFF2-40B4-BE49-F238E27FC236}">
                <a16:creationId xmlns:a16="http://schemas.microsoft.com/office/drawing/2014/main" id="{2D4BB6D6-13E7-4F21-98E0-C910061F4970}"/>
              </a:ext>
            </a:extLst>
          </p:cNvPr>
          <p:cNvSpPr/>
          <p:nvPr userDrawn="1"/>
        </p:nvSpPr>
        <p:spPr>
          <a:xfrm flipH="1" flipV="1">
            <a:off x="-74288" y="-220879"/>
            <a:ext cx="1817631" cy="1696797"/>
          </a:xfrm>
          <a:custGeom>
            <a:avLst/>
            <a:gdLst>
              <a:gd name="connsiteX0" fmla="*/ 0 w 4279645"/>
              <a:gd name="connsiteY0" fmla="*/ 3861010 h 3861010"/>
              <a:gd name="connsiteX1" fmla="*/ 4157536 w 4279645"/>
              <a:gd name="connsiteY1" fmla="*/ 0 h 3861010"/>
              <a:gd name="connsiteX2" fmla="*/ 4279645 w 4279645"/>
              <a:gd name="connsiteY2" fmla="*/ 0 h 3861010"/>
              <a:gd name="connsiteX3" fmla="*/ 122109 w 4279645"/>
              <a:gd name="connsiteY3" fmla="*/ 3861010 h 3861010"/>
              <a:gd name="connsiteX4" fmla="*/ 0 w 4279645"/>
              <a:gd name="connsiteY4" fmla="*/ 3861010 h 3861010"/>
              <a:gd name="connsiteX0" fmla="*/ 0 w 4279645"/>
              <a:gd name="connsiteY0" fmla="*/ 3861010 h 3861010"/>
              <a:gd name="connsiteX1" fmla="*/ 3414835 w 4279645"/>
              <a:gd name="connsiteY1" fmla="*/ 686798 h 3861010"/>
              <a:gd name="connsiteX2" fmla="*/ 4279645 w 4279645"/>
              <a:gd name="connsiteY2" fmla="*/ 0 h 3861010"/>
              <a:gd name="connsiteX3" fmla="*/ 122109 w 4279645"/>
              <a:gd name="connsiteY3" fmla="*/ 3861010 h 3861010"/>
              <a:gd name="connsiteX4" fmla="*/ 0 w 4279645"/>
              <a:gd name="connsiteY4" fmla="*/ 3861010 h 3861010"/>
              <a:gd name="connsiteX0" fmla="*/ 0 w 3414835"/>
              <a:gd name="connsiteY0" fmla="*/ 3174212 h 3174212"/>
              <a:gd name="connsiteX1" fmla="*/ 3414835 w 3414835"/>
              <a:gd name="connsiteY1" fmla="*/ 0 h 3174212"/>
              <a:gd name="connsiteX2" fmla="*/ 3413161 w 3414835"/>
              <a:gd name="connsiteY2" fmla="*/ 111805 h 3174212"/>
              <a:gd name="connsiteX3" fmla="*/ 122109 w 3414835"/>
              <a:gd name="connsiteY3" fmla="*/ 3174212 h 3174212"/>
              <a:gd name="connsiteX4" fmla="*/ 0 w 3414835"/>
              <a:gd name="connsiteY4" fmla="*/ 3174212 h 3174212"/>
              <a:gd name="connsiteX0" fmla="*/ 1475096 w 3292726"/>
              <a:gd name="connsiteY0" fmla="*/ 1688811 h 3174212"/>
              <a:gd name="connsiteX1" fmla="*/ 3292726 w 3292726"/>
              <a:gd name="connsiteY1" fmla="*/ 0 h 3174212"/>
              <a:gd name="connsiteX2" fmla="*/ 3291052 w 3292726"/>
              <a:gd name="connsiteY2" fmla="*/ 111805 h 3174212"/>
              <a:gd name="connsiteX3" fmla="*/ 0 w 3292726"/>
              <a:gd name="connsiteY3" fmla="*/ 3174212 h 3174212"/>
              <a:gd name="connsiteX4" fmla="*/ 1475096 w 3292726"/>
              <a:gd name="connsiteY4" fmla="*/ 1688811 h 3174212"/>
              <a:gd name="connsiteX0" fmla="*/ 0 w 1817630"/>
              <a:gd name="connsiteY0" fmla="*/ 1688811 h 1696797"/>
              <a:gd name="connsiteX1" fmla="*/ 1817630 w 1817630"/>
              <a:gd name="connsiteY1" fmla="*/ 0 h 1696797"/>
              <a:gd name="connsiteX2" fmla="*/ 1815956 w 1817630"/>
              <a:gd name="connsiteY2" fmla="*/ 111805 h 1696797"/>
              <a:gd name="connsiteX3" fmla="*/ 106138 w 1817630"/>
              <a:gd name="connsiteY3" fmla="*/ 1696797 h 1696797"/>
              <a:gd name="connsiteX4" fmla="*/ 0 w 1817630"/>
              <a:gd name="connsiteY4" fmla="*/ 1688811 h 169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630" h="1696797">
                <a:moveTo>
                  <a:pt x="0" y="1688811"/>
                </a:moveTo>
                <a:lnTo>
                  <a:pt x="1817630" y="0"/>
                </a:lnTo>
                <a:lnTo>
                  <a:pt x="1815956" y="111805"/>
                </a:lnTo>
                <a:lnTo>
                  <a:pt x="106138" y="1696797"/>
                </a:lnTo>
                <a:lnTo>
                  <a:pt x="0" y="16888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20">
            <a:extLst>
              <a:ext uri="{FF2B5EF4-FFF2-40B4-BE49-F238E27FC236}">
                <a16:creationId xmlns:a16="http://schemas.microsoft.com/office/drawing/2014/main" id="{4AA6E162-580B-4FDE-B85C-49745DB7A790}"/>
              </a:ext>
            </a:extLst>
          </p:cNvPr>
          <p:cNvSpPr/>
          <p:nvPr userDrawn="1"/>
        </p:nvSpPr>
        <p:spPr>
          <a:xfrm rot="2858934">
            <a:off x="-182276" y="-917918"/>
            <a:ext cx="1000983" cy="2081868"/>
          </a:xfrm>
          <a:custGeom>
            <a:avLst/>
            <a:gdLst>
              <a:gd name="connsiteX0" fmla="*/ 0 w 1705232"/>
              <a:gd name="connsiteY0" fmla="*/ 0 h 2635724"/>
              <a:gd name="connsiteX1" fmla="*/ 1705232 w 1705232"/>
              <a:gd name="connsiteY1" fmla="*/ 0 h 2635724"/>
              <a:gd name="connsiteX2" fmla="*/ 1705232 w 1705232"/>
              <a:gd name="connsiteY2" fmla="*/ 2635724 h 2635724"/>
              <a:gd name="connsiteX3" fmla="*/ 0 w 1705232"/>
              <a:gd name="connsiteY3" fmla="*/ 2635724 h 2635724"/>
              <a:gd name="connsiteX4" fmla="*/ 0 w 1705232"/>
              <a:gd name="connsiteY4" fmla="*/ 0 h 2635724"/>
              <a:gd name="connsiteX0" fmla="*/ 641363 w 1705232"/>
              <a:gd name="connsiteY0" fmla="*/ 1827342 h 2635724"/>
              <a:gd name="connsiteX1" fmla="*/ 1705232 w 1705232"/>
              <a:gd name="connsiteY1" fmla="*/ 0 h 2635724"/>
              <a:gd name="connsiteX2" fmla="*/ 1705232 w 1705232"/>
              <a:gd name="connsiteY2" fmla="*/ 2635724 h 2635724"/>
              <a:gd name="connsiteX3" fmla="*/ 0 w 1705232"/>
              <a:gd name="connsiteY3" fmla="*/ 2635724 h 2635724"/>
              <a:gd name="connsiteX4" fmla="*/ 641363 w 1705232"/>
              <a:gd name="connsiteY4" fmla="*/ 1827342 h 2635724"/>
              <a:gd name="connsiteX0" fmla="*/ 713591 w 1705232"/>
              <a:gd name="connsiteY0" fmla="*/ 1250219 h 2635724"/>
              <a:gd name="connsiteX1" fmla="*/ 1705232 w 1705232"/>
              <a:gd name="connsiteY1" fmla="*/ 0 h 2635724"/>
              <a:gd name="connsiteX2" fmla="*/ 1705232 w 1705232"/>
              <a:gd name="connsiteY2" fmla="*/ 2635724 h 2635724"/>
              <a:gd name="connsiteX3" fmla="*/ 0 w 1705232"/>
              <a:gd name="connsiteY3" fmla="*/ 2635724 h 2635724"/>
              <a:gd name="connsiteX4" fmla="*/ 713591 w 1705232"/>
              <a:gd name="connsiteY4" fmla="*/ 1250219 h 2635724"/>
              <a:gd name="connsiteX0" fmla="*/ 713591 w 1705232"/>
              <a:gd name="connsiteY0" fmla="*/ 1086111 h 2471616"/>
              <a:gd name="connsiteX1" fmla="*/ 1701520 w 1705232"/>
              <a:gd name="connsiteY1" fmla="*/ 0 h 2471616"/>
              <a:gd name="connsiteX2" fmla="*/ 1705232 w 1705232"/>
              <a:gd name="connsiteY2" fmla="*/ 2471616 h 2471616"/>
              <a:gd name="connsiteX3" fmla="*/ 0 w 1705232"/>
              <a:gd name="connsiteY3" fmla="*/ 2471616 h 2471616"/>
              <a:gd name="connsiteX4" fmla="*/ 713591 w 1705232"/>
              <a:gd name="connsiteY4" fmla="*/ 1086111 h 2471616"/>
              <a:gd name="connsiteX0" fmla="*/ 0 w 991641"/>
              <a:gd name="connsiteY0" fmla="*/ 1086111 h 2471616"/>
              <a:gd name="connsiteX1" fmla="*/ 987929 w 991641"/>
              <a:gd name="connsiteY1" fmla="*/ 0 h 2471616"/>
              <a:gd name="connsiteX2" fmla="*/ 991641 w 991641"/>
              <a:gd name="connsiteY2" fmla="*/ 2471616 h 2471616"/>
              <a:gd name="connsiteX3" fmla="*/ 23584 w 991641"/>
              <a:gd name="connsiteY3" fmla="*/ 1176888 h 2471616"/>
              <a:gd name="connsiteX4" fmla="*/ 0 w 991641"/>
              <a:gd name="connsiteY4" fmla="*/ 1086111 h 2471616"/>
              <a:gd name="connsiteX0" fmla="*/ 0 w 988223"/>
              <a:gd name="connsiteY0" fmla="*/ 1086111 h 2132637"/>
              <a:gd name="connsiteX1" fmla="*/ 987929 w 988223"/>
              <a:gd name="connsiteY1" fmla="*/ 0 h 2132637"/>
              <a:gd name="connsiteX2" fmla="*/ 987264 w 988223"/>
              <a:gd name="connsiteY2" fmla="*/ 2132637 h 2132637"/>
              <a:gd name="connsiteX3" fmla="*/ 23584 w 988223"/>
              <a:gd name="connsiteY3" fmla="*/ 1176888 h 2132637"/>
              <a:gd name="connsiteX4" fmla="*/ 0 w 988223"/>
              <a:gd name="connsiteY4" fmla="*/ 1086111 h 2132637"/>
              <a:gd name="connsiteX0" fmla="*/ 0 w 988111"/>
              <a:gd name="connsiteY0" fmla="*/ 1086111 h 2081868"/>
              <a:gd name="connsiteX1" fmla="*/ 987929 w 988111"/>
              <a:gd name="connsiteY1" fmla="*/ 0 h 2081868"/>
              <a:gd name="connsiteX2" fmla="*/ 984915 w 988111"/>
              <a:gd name="connsiteY2" fmla="*/ 2081868 h 2081868"/>
              <a:gd name="connsiteX3" fmla="*/ 23584 w 988111"/>
              <a:gd name="connsiteY3" fmla="*/ 1176888 h 2081868"/>
              <a:gd name="connsiteX4" fmla="*/ 0 w 988111"/>
              <a:gd name="connsiteY4" fmla="*/ 1086111 h 2081868"/>
              <a:gd name="connsiteX0" fmla="*/ 12872 w 1000983"/>
              <a:gd name="connsiteY0" fmla="*/ 1086111 h 2081868"/>
              <a:gd name="connsiteX1" fmla="*/ 1000801 w 1000983"/>
              <a:gd name="connsiteY1" fmla="*/ 0 h 2081868"/>
              <a:gd name="connsiteX2" fmla="*/ 997787 w 1000983"/>
              <a:gd name="connsiteY2" fmla="*/ 2081868 h 2081868"/>
              <a:gd name="connsiteX3" fmla="*/ 0 w 1000983"/>
              <a:gd name="connsiteY3" fmla="*/ 1122044 h 2081868"/>
              <a:gd name="connsiteX4" fmla="*/ 12872 w 1000983"/>
              <a:gd name="connsiteY4" fmla="*/ 1086111 h 208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83" h="2081868">
                <a:moveTo>
                  <a:pt x="12872" y="1086111"/>
                </a:moveTo>
                <a:lnTo>
                  <a:pt x="1000801" y="0"/>
                </a:lnTo>
                <a:cubicBezTo>
                  <a:pt x="1002038" y="823872"/>
                  <a:pt x="996550" y="1257996"/>
                  <a:pt x="997787" y="2081868"/>
                </a:cubicBezTo>
                <a:lnTo>
                  <a:pt x="0" y="1122044"/>
                </a:lnTo>
                <a:lnTo>
                  <a:pt x="12872" y="10861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27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anim calcmode="lin" valueType="num">
                                      <p:cBhvr>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47"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anim calcmode="lin" valueType="num">
                      <p:cBhvr>
                        <p:cTn dur="500" fill="hold"/>
                        <p:tgtEl>
                          <p:spTgt spid="10"/>
                        </p:tgtEl>
                        <p:attrNameLst>
                          <p:attrName>ppt_x</p:attrName>
                        </p:attrNameLst>
                      </p:cBhvr>
                      <p:tavLst>
                        <p:tav tm="0">
                          <p:val>
                            <p:strVal val="#ppt_x"/>
                          </p:val>
                        </p:tav>
                        <p:tav tm="100000">
                          <p:val>
                            <p:strVal val="#ppt_x"/>
                          </p:val>
                        </p:tav>
                      </p:tavLst>
                    </p:anim>
                    <p:anim calcmode="lin" valueType="num">
                      <p:cBhvr>
                        <p:cTn dur="500" fill="hold"/>
                        <p:tgtEl>
                          <p:spTgt spid="10"/>
                        </p:tgtEl>
                        <p:attrNameLst>
                          <p:attrName>ppt_y</p:attrName>
                        </p:attrNameLst>
                      </p:cBhvr>
                      <p:tavLst>
                        <p:tav tm="0">
                          <p:val>
                            <p:strVal val="#ppt_y-.1"/>
                          </p:val>
                        </p:tav>
                        <p:tav tm="100000">
                          <p:val>
                            <p:strVal val="#ppt_y"/>
                          </p:val>
                        </p:tav>
                      </p:tavLst>
                    </p:anim>
                  </p:childTnLst>
                </p:cTn>
              </p:par>
            </p:tnLst>
          </p:tmpl>
        </p:tmplLst>
      </p:bldP>
      <p:bldP spid="14"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B48D-E494-4697-85EB-7D5B7608A8AB}"/>
              </a:ext>
            </a:extLst>
          </p:cNvPr>
          <p:cNvSpPr>
            <a:spLocks noGrp="1"/>
          </p:cNvSpPr>
          <p:nvPr>
            <p:ph type="title"/>
          </p:nvPr>
        </p:nvSpPr>
        <p:spPr>
          <a:xfrm>
            <a:off x="168442" y="136525"/>
            <a:ext cx="10984832" cy="958349"/>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F5BB53-6C2B-4EB3-8224-997408B94967}"/>
              </a:ext>
            </a:extLst>
          </p:cNvPr>
          <p:cNvSpPr>
            <a:spLocks noGrp="1"/>
          </p:cNvSpPr>
          <p:nvPr>
            <p:ph type="body" idx="1"/>
          </p:nvPr>
        </p:nvSpPr>
        <p:spPr>
          <a:xfrm>
            <a:off x="168442" y="1272080"/>
            <a:ext cx="58291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C64767-6B8D-4CF2-8C4E-F8689B9D4321}"/>
              </a:ext>
            </a:extLst>
          </p:cNvPr>
          <p:cNvSpPr>
            <a:spLocks noGrp="1"/>
          </p:cNvSpPr>
          <p:nvPr>
            <p:ph sz="half" idx="2"/>
          </p:nvPr>
        </p:nvSpPr>
        <p:spPr>
          <a:xfrm>
            <a:off x="168442" y="2165684"/>
            <a:ext cx="5829133" cy="4023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3C32F8-A53B-4723-9EDE-BAAAD7F47E18}"/>
              </a:ext>
            </a:extLst>
          </p:cNvPr>
          <p:cNvSpPr>
            <a:spLocks noGrp="1"/>
          </p:cNvSpPr>
          <p:nvPr>
            <p:ph type="body" sz="quarter" idx="3"/>
          </p:nvPr>
        </p:nvSpPr>
        <p:spPr>
          <a:xfrm>
            <a:off x="6172199" y="1272080"/>
            <a:ext cx="58714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C6DB61-8D08-4A57-9D68-A7205442865A}"/>
              </a:ext>
            </a:extLst>
          </p:cNvPr>
          <p:cNvSpPr>
            <a:spLocks noGrp="1"/>
          </p:cNvSpPr>
          <p:nvPr>
            <p:ph sz="quarter" idx="4"/>
          </p:nvPr>
        </p:nvSpPr>
        <p:spPr>
          <a:xfrm>
            <a:off x="6172199" y="2165684"/>
            <a:ext cx="5871411" cy="4023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A8FA34-18DF-4022-BAE5-D4180E44F480}"/>
              </a:ext>
            </a:extLst>
          </p:cNvPr>
          <p:cNvSpPr>
            <a:spLocks noGrp="1"/>
          </p:cNvSpPr>
          <p:nvPr>
            <p:ph type="dt" sz="half" idx="10"/>
          </p:nvPr>
        </p:nvSpPr>
        <p:spPr/>
        <p:txBody>
          <a:bodyPr/>
          <a:lstStyle/>
          <a:p>
            <a:fld id="{C750E6F7-EEE2-4A7F-9472-5DB1B3A95C9A}" type="datetime1">
              <a:rPr lang="en-US" smtClean="0"/>
              <a:t>4/11/2023</a:t>
            </a:fld>
            <a:endParaRPr lang="en-US"/>
          </a:p>
        </p:txBody>
      </p:sp>
      <p:sp>
        <p:nvSpPr>
          <p:cNvPr id="8" name="Footer Placeholder 7">
            <a:extLst>
              <a:ext uri="{FF2B5EF4-FFF2-40B4-BE49-F238E27FC236}">
                <a16:creationId xmlns:a16="http://schemas.microsoft.com/office/drawing/2014/main" id="{7610C643-DF1F-4848-A8FE-FDFEB0A11624}"/>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9" name="Slide Number Placeholder 8">
            <a:extLst>
              <a:ext uri="{FF2B5EF4-FFF2-40B4-BE49-F238E27FC236}">
                <a16:creationId xmlns:a16="http://schemas.microsoft.com/office/drawing/2014/main" id="{39B49AB2-4A67-48D6-A8D9-8E882547A50C}"/>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8582974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B3EA-D4B0-48F1-921A-61C71C9E76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1E1209-33A1-4BA1-805E-C6B245C47CFF}"/>
              </a:ext>
            </a:extLst>
          </p:cNvPr>
          <p:cNvSpPr>
            <a:spLocks noGrp="1"/>
          </p:cNvSpPr>
          <p:nvPr>
            <p:ph type="dt" sz="half" idx="10"/>
          </p:nvPr>
        </p:nvSpPr>
        <p:spPr/>
        <p:txBody>
          <a:bodyPr/>
          <a:lstStyle/>
          <a:p>
            <a:fld id="{FBBD78B3-3A0D-4716-8AF9-1AA6CB394F93}" type="datetime1">
              <a:rPr lang="en-US" smtClean="0"/>
              <a:t>4/11/2023</a:t>
            </a:fld>
            <a:endParaRPr lang="en-US"/>
          </a:p>
        </p:txBody>
      </p:sp>
      <p:sp>
        <p:nvSpPr>
          <p:cNvPr id="4" name="Footer Placeholder 3">
            <a:extLst>
              <a:ext uri="{FF2B5EF4-FFF2-40B4-BE49-F238E27FC236}">
                <a16:creationId xmlns:a16="http://schemas.microsoft.com/office/drawing/2014/main" id="{7F6DA2C7-BD97-431D-858C-CDAE9C791C00}"/>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5" name="Slide Number Placeholder 4">
            <a:extLst>
              <a:ext uri="{FF2B5EF4-FFF2-40B4-BE49-F238E27FC236}">
                <a16:creationId xmlns:a16="http://schemas.microsoft.com/office/drawing/2014/main" id="{6E25F007-FDE5-4F83-A16C-65143358DBC4}"/>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1139755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BFCCBA-84CD-4482-B1EA-5D089859BE88}"/>
              </a:ext>
            </a:extLst>
          </p:cNvPr>
          <p:cNvSpPr>
            <a:spLocks noGrp="1"/>
          </p:cNvSpPr>
          <p:nvPr>
            <p:ph type="dt" sz="half" idx="10"/>
          </p:nvPr>
        </p:nvSpPr>
        <p:spPr>
          <a:xfrm>
            <a:off x="8390046" y="7144626"/>
            <a:ext cx="962526" cy="365125"/>
          </a:xfrm>
        </p:spPr>
        <p:txBody>
          <a:bodyPr/>
          <a:lstStyle/>
          <a:p>
            <a:fld id="{CF87F7C6-C828-485B-B52B-F5F9D10F81B1}" type="datetime1">
              <a:rPr lang="en-US" smtClean="0"/>
              <a:t>4/11/2023</a:t>
            </a:fld>
            <a:endParaRPr lang="en-US"/>
          </a:p>
        </p:txBody>
      </p:sp>
      <p:sp>
        <p:nvSpPr>
          <p:cNvPr id="3" name="Footer Placeholder 2">
            <a:extLst>
              <a:ext uri="{FF2B5EF4-FFF2-40B4-BE49-F238E27FC236}">
                <a16:creationId xmlns:a16="http://schemas.microsoft.com/office/drawing/2014/main" id="{6195DFAA-2EC9-4836-9626-2BD33FCBC805}"/>
              </a:ext>
            </a:extLst>
          </p:cNvPr>
          <p:cNvSpPr>
            <a:spLocks noGrp="1"/>
          </p:cNvSpPr>
          <p:nvPr>
            <p:ph type="ftr" sz="quarter" idx="11"/>
          </p:nvPr>
        </p:nvSpPr>
        <p:spPr>
          <a:xfrm>
            <a:off x="806117" y="7144626"/>
            <a:ext cx="7240028" cy="365125"/>
          </a:xfrm>
        </p:spPr>
        <p:txBody>
          <a:bodyPr/>
          <a:lstStyle/>
          <a:p>
            <a:r>
              <a:rPr lang="en-US"/>
              <a:t>HomeSafe - KBR Proprietary Information. Nothing on this slide is binding on HomeSafe Alliance LLC. The information on this slide is for discussion purposes only. </a:t>
            </a:r>
          </a:p>
        </p:txBody>
      </p:sp>
      <p:sp>
        <p:nvSpPr>
          <p:cNvPr id="4" name="Slide Number Placeholder 3">
            <a:extLst>
              <a:ext uri="{FF2B5EF4-FFF2-40B4-BE49-F238E27FC236}">
                <a16:creationId xmlns:a16="http://schemas.microsoft.com/office/drawing/2014/main" id="{946F240E-6AD0-4C3F-BD85-E174EC323C42}"/>
              </a:ext>
            </a:extLst>
          </p:cNvPr>
          <p:cNvSpPr>
            <a:spLocks noGrp="1"/>
          </p:cNvSpPr>
          <p:nvPr>
            <p:ph type="sldNum" sz="quarter" idx="12"/>
          </p:nvPr>
        </p:nvSpPr>
        <p:spPr>
          <a:xfrm>
            <a:off x="168442" y="7144626"/>
            <a:ext cx="493295" cy="365125"/>
          </a:xfrm>
        </p:spPr>
        <p:txBody>
          <a:bodyPr/>
          <a:lstStyle/>
          <a:p>
            <a:fld id="{8845F5FA-33FC-47C4-9626-8951D053B06E}" type="slidenum">
              <a:rPr lang="en-US" smtClean="0"/>
              <a:t>‹#›</a:t>
            </a:fld>
            <a:endParaRPr lang="en-US"/>
          </a:p>
        </p:txBody>
      </p:sp>
      <p:sp>
        <p:nvSpPr>
          <p:cNvPr id="14" name="Parallelogram 6">
            <a:extLst>
              <a:ext uri="{FF2B5EF4-FFF2-40B4-BE49-F238E27FC236}">
                <a16:creationId xmlns:a16="http://schemas.microsoft.com/office/drawing/2014/main" id="{CFB7C462-BE96-494B-9454-62478EF7DCCC}"/>
              </a:ext>
            </a:extLst>
          </p:cNvPr>
          <p:cNvSpPr/>
          <p:nvPr userDrawn="1"/>
        </p:nvSpPr>
        <p:spPr>
          <a:xfrm flipH="1">
            <a:off x="-762840" y="173155"/>
            <a:ext cx="12124820" cy="105650"/>
          </a:xfrm>
          <a:custGeom>
            <a:avLst/>
            <a:gdLst>
              <a:gd name="connsiteX0" fmla="*/ 0 w 11507864"/>
              <a:gd name="connsiteY0" fmla="*/ 71541 h 71541"/>
              <a:gd name="connsiteX1" fmla="*/ 0 w 11507864"/>
              <a:gd name="connsiteY1" fmla="*/ 0 h 71541"/>
              <a:gd name="connsiteX2" fmla="*/ 11507864 w 11507864"/>
              <a:gd name="connsiteY2" fmla="*/ 0 h 71541"/>
              <a:gd name="connsiteX3" fmla="*/ 11507864 w 11507864"/>
              <a:gd name="connsiteY3" fmla="*/ 71541 h 71541"/>
              <a:gd name="connsiteX4" fmla="*/ 0 w 11507864"/>
              <a:gd name="connsiteY4" fmla="*/ 71541 h 71541"/>
              <a:gd name="connsiteX0" fmla="*/ 59895 w 11567759"/>
              <a:gd name="connsiteY0" fmla="*/ 71541 h 71541"/>
              <a:gd name="connsiteX1" fmla="*/ 0 w 11567759"/>
              <a:gd name="connsiteY1" fmla="*/ 0 h 71541"/>
              <a:gd name="connsiteX2" fmla="*/ 11567759 w 11567759"/>
              <a:gd name="connsiteY2" fmla="*/ 0 h 71541"/>
              <a:gd name="connsiteX3" fmla="*/ 11567759 w 11567759"/>
              <a:gd name="connsiteY3" fmla="*/ 71541 h 71541"/>
              <a:gd name="connsiteX4" fmla="*/ 59895 w 11567759"/>
              <a:gd name="connsiteY4" fmla="*/ 71541 h 71541"/>
              <a:gd name="connsiteX0" fmla="*/ 38123 w 11545987"/>
              <a:gd name="connsiteY0" fmla="*/ 71541 h 71541"/>
              <a:gd name="connsiteX1" fmla="*/ 0 w 11545987"/>
              <a:gd name="connsiteY1" fmla="*/ 0 h 71541"/>
              <a:gd name="connsiteX2" fmla="*/ 11545987 w 11545987"/>
              <a:gd name="connsiteY2" fmla="*/ 0 h 71541"/>
              <a:gd name="connsiteX3" fmla="*/ 11545987 w 11545987"/>
              <a:gd name="connsiteY3" fmla="*/ 71541 h 71541"/>
              <a:gd name="connsiteX4" fmla="*/ 38123 w 11545987"/>
              <a:gd name="connsiteY4" fmla="*/ 71541 h 71541"/>
              <a:gd name="connsiteX0" fmla="*/ 27238 w 11535102"/>
              <a:gd name="connsiteY0" fmla="*/ 71541 h 71541"/>
              <a:gd name="connsiteX1" fmla="*/ 0 w 11535102"/>
              <a:gd name="connsiteY1" fmla="*/ 0 h 71541"/>
              <a:gd name="connsiteX2" fmla="*/ 11535102 w 11535102"/>
              <a:gd name="connsiteY2" fmla="*/ 0 h 71541"/>
              <a:gd name="connsiteX3" fmla="*/ 11535102 w 11535102"/>
              <a:gd name="connsiteY3" fmla="*/ 71541 h 71541"/>
              <a:gd name="connsiteX4" fmla="*/ 27238 w 11535102"/>
              <a:gd name="connsiteY4" fmla="*/ 71541 h 71541"/>
              <a:gd name="connsiteX0" fmla="*/ 27238 w 11535102"/>
              <a:gd name="connsiteY0" fmla="*/ 71541 h 71541"/>
              <a:gd name="connsiteX1" fmla="*/ 0 w 11535102"/>
              <a:gd name="connsiteY1" fmla="*/ 0 h 71541"/>
              <a:gd name="connsiteX2" fmla="*/ 11535102 w 11535102"/>
              <a:gd name="connsiteY2" fmla="*/ 0 h 71541"/>
              <a:gd name="connsiteX3" fmla="*/ 11535102 w 11535102"/>
              <a:gd name="connsiteY3" fmla="*/ 71541 h 71541"/>
              <a:gd name="connsiteX4" fmla="*/ 27238 w 11535102"/>
              <a:gd name="connsiteY4" fmla="*/ 71541 h 71541"/>
              <a:gd name="connsiteX0" fmla="*/ 27238 w 12068540"/>
              <a:gd name="connsiteY0" fmla="*/ 71541 h 71541"/>
              <a:gd name="connsiteX1" fmla="*/ 0 w 12068540"/>
              <a:gd name="connsiteY1" fmla="*/ 0 h 71541"/>
              <a:gd name="connsiteX2" fmla="*/ 11535102 w 12068540"/>
              <a:gd name="connsiteY2" fmla="*/ 0 h 71541"/>
              <a:gd name="connsiteX3" fmla="*/ 12068540 w 12068540"/>
              <a:gd name="connsiteY3" fmla="*/ 71541 h 71541"/>
              <a:gd name="connsiteX4" fmla="*/ 27238 w 12068540"/>
              <a:gd name="connsiteY4" fmla="*/ 71541 h 71541"/>
              <a:gd name="connsiteX0" fmla="*/ 27238 w 12125694"/>
              <a:gd name="connsiteY0" fmla="*/ 78630 h 78630"/>
              <a:gd name="connsiteX1" fmla="*/ 0 w 12125694"/>
              <a:gd name="connsiteY1" fmla="*/ 7089 h 78630"/>
              <a:gd name="connsiteX2" fmla="*/ 12125694 w 12125694"/>
              <a:gd name="connsiteY2" fmla="*/ 0 h 78630"/>
              <a:gd name="connsiteX3" fmla="*/ 12068540 w 12125694"/>
              <a:gd name="connsiteY3" fmla="*/ 78630 h 78630"/>
              <a:gd name="connsiteX4" fmla="*/ 27238 w 12125694"/>
              <a:gd name="connsiteY4" fmla="*/ 78630 h 78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5694" h="78630">
                <a:moveTo>
                  <a:pt x="27238" y="78630"/>
                </a:moveTo>
                <a:lnTo>
                  <a:pt x="0" y="7089"/>
                </a:lnTo>
                <a:lnTo>
                  <a:pt x="12125694" y="0"/>
                </a:lnTo>
                <a:lnTo>
                  <a:pt x="12068540" y="78630"/>
                </a:lnTo>
                <a:lnTo>
                  <a:pt x="27238" y="7863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6">
            <a:extLst>
              <a:ext uri="{FF2B5EF4-FFF2-40B4-BE49-F238E27FC236}">
                <a16:creationId xmlns:a16="http://schemas.microsoft.com/office/drawing/2014/main" id="{4D1E8007-1AA4-4E4D-BAB4-28AE2A1CFC28}"/>
              </a:ext>
            </a:extLst>
          </p:cNvPr>
          <p:cNvSpPr/>
          <p:nvPr userDrawn="1"/>
        </p:nvSpPr>
        <p:spPr>
          <a:xfrm flipH="1">
            <a:off x="11899848" y="173155"/>
            <a:ext cx="12124820" cy="105650"/>
          </a:xfrm>
          <a:custGeom>
            <a:avLst/>
            <a:gdLst>
              <a:gd name="connsiteX0" fmla="*/ 0 w 11507864"/>
              <a:gd name="connsiteY0" fmla="*/ 71541 h 71541"/>
              <a:gd name="connsiteX1" fmla="*/ 0 w 11507864"/>
              <a:gd name="connsiteY1" fmla="*/ 0 h 71541"/>
              <a:gd name="connsiteX2" fmla="*/ 11507864 w 11507864"/>
              <a:gd name="connsiteY2" fmla="*/ 0 h 71541"/>
              <a:gd name="connsiteX3" fmla="*/ 11507864 w 11507864"/>
              <a:gd name="connsiteY3" fmla="*/ 71541 h 71541"/>
              <a:gd name="connsiteX4" fmla="*/ 0 w 11507864"/>
              <a:gd name="connsiteY4" fmla="*/ 71541 h 71541"/>
              <a:gd name="connsiteX0" fmla="*/ 59895 w 11567759"/>
              <a:gd name="connsiteY0" fmla="*/ 71541 h 71541"/>
              <a:gd name="connsiteX1" fmla="*/ 0 w 11567759"/>
              <a:gd name="connsiteY1" fmla="*/ 0 h 71541"/>
              <a:gd name="connsiteX2" fmla="*/ 11567759 w 11567759"/>
              <a:gd name="connsiteY2" fmla="*/ 0 h 71541"/>
              <a:gd name="connsiteX3" fmla="*/ 11567759 w 11567759"/>
              <a:gd name="connsiteY3" fmla="*/ 71541 h 71541"/>
              <a:gd name="connsiteX4" fmla="*/ 59895 w 11567759"/>
              <a:gd name="connsiteY4" fmla="*/ 71541 h 71541"/>
              <a:gd name="connsiteX0" fmla="*/ 38123 w 11545987"/>
              <a:gd name="connsiteY0" fmla="*/ 71541 h 71541"/>
              <a:gd name="connsiteX1" fmla="*/ 0 w 11545987"/>
              <a:gd name="connsiteY1" fmla="*/ 0 h 71541"/>
              <a:gd name="connsiteX2" fmla="*/ 11545987 w 11545987"/>
              <a:gd name="connsiteY2" fmla="*/ 0 h 71541"/>
              <a:gd name="connsiteX3" fmla="*/ 11545987 w 11545987"/>
              <a:gd name="connsiteY3" fmla="*/ 71541 h 71541"/>
              <a:gd name="connsiteX4" fmla="*/ 38123 w 11545987"/>
              <a:gd name="connsiteY4" fmla="*/ 71541 h 71541"/>
              <a:gd name="connsiteX0" fmla="*/ 27238 w 11535102"/>
              <a:gd name="connsiteY0" fmla="*/ 71541 h 71541"/>
              <a:gd name="connsiteX1" fmla="*/ 0 w 11535102"/>
              <a:gd name="connsiteY1" fmla="*/ 0 h 71541"/>
              <a:gd name="connsiteX2" fmla="*/ 11535102 w 11535102"/>
              <a:gd name="connsiteY2" fmla="*/ 0 h 71541"/>
              <a:gd name="connsiteX3" fmla="*/ 11535102 w 11535102"/>
              <a:gd name="connsiteY3" fmla="*/ 71541 h 71541"/>
              <a:gd name="connsiteX4" fmla="*/ 27238 w 11535102"/>
              <a:gd name="connsiteY4" fmla="*/ 71541 h 71541"/>
              <a:gd name="connsiteX0" fmla="*/ 27238 w 11535102"/>
              <a:gd name="connsiteY0" fmla="*/ 71541 h 71541"/>
              <a:gd name="connsiteX1" fmla="*/ 0 w 11535102"/>
              <a:gd name="connsiteY1" fmla="*/ 0 h 71541"/>
              <a:gd name="connsiteX2" fmla="*/ 11535102 w 11535102"/>
              <a:gd name="connsiteY2" fmla="*/ 0 h 71541"/>
              <a:gd name="connsiteX3" fmla="*/ 11535102 w 11535102"/>
              <a:gd name="connsiteY3" fmla="*/ 71541 h 71541"/>
              <a:gd name="connsiteX4" fmla="*/ 27238 w 11535102"/>
              <a:gd name="connsiteY4" fmla="*/ 71541 h 71541"/>
              <a:gd name="connsiteX0" fmla="*/ 27238 w 12068540"/>
              <a:gd name="connsiteY0" fmla="*/ 71541 h 71541"/>
              <a:gd name="connsiteX1" fmla="*/ 0 w 12068540"/>
              <a:gd name="connsiteY1" fmla="*/ 0 h 71541"/>
              <a:gd name="connsiteX2" fmla="*/ 11535102 w 12068540"/>
              <a:gd name="connsiteY2" fmla="*/ 0 h 71541"/>
              <a:gd name="connsiteX3" fmla="*/ 12068540 w 12068540"/>
              <a:gd name="connsiteY3" fmla="*/ 71541 h 71541"/>
              <a:gd name="connsiteX4" fmla="*/ 27238 w 12068540"/>
              <a:gd name="connsiteY4" fmla="*/ 71541 h 71541"/>
              <a:gd name="connsiteX0" fmla="*/ 27238 w 12125694"/>
              <a:gd name="connsiteY0" fmla="*/ 78630 h 78630"/>
              <a:gd name="connsiteX1" fmla="*/ 0 w 12125694"/>
              <a:gd name="connsiteY1" fmla="*/ 7089 h 78630"/>
              <a:gd name="connsiteX2" fmla="*/ 12125694 w 12125694"/>
              <a:gd name="connsiteY2" fmla="*/ 0 h 78630"/>
              <a:gd name="connsiteX3" fmla="*/ 12068540 w 12125694"/>
              <a:gd name="connsiteY3" fmla="*/ 78630 h 78630"/>
              <a:gd name="connsiteX4" fmla="*/ 27238 w 12125694"/>
              <a:gd name="connsiteY4" fmla="*/ 78630 h 78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5694" h="78630">
                <a:moveTo>
                  <a:pt x="27238" y="78630"/>
                </a:moveTo>
                <a:lnTo>
                  <a:pt x="0" y="7089"/>
                </a:lnTo>
                <a:lnTo>
                  <a:pt x="12125694" y="0"/>
                </a:lnTo>
                <a:lnTo>
                  <a:pt x="12068540" y="78630"/>
                </a:lnTo>
                <a:lnTo>
                  <a:pt x="27238" y="7863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sign&#10;&#10;Description automatically generated">
            <a:extLst>
              <a:ext uri="{FF2B5EF4-FFF2-40B4-BE49-F238E27FC236}">
                <a16:creationId xmlns:a16="http://schemas.microsoft.com/office/drawing/2014/main" id="{83BF2429-026A-4C9A-8F37-4FF0DB43D2A9}"/>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4428" b="69466"/>
          <a:stretch/>
        </p:blipFill>
        <p:spPr>
          <a:xfrm rot="5400000">
            <a:off x="-1508376" y="3040562"/>
            <a:ext cx="5325815" cy="2309066"/>
          </a:xfrm>
          <a:prstGeom prst="rect">
            <a:avLst/>
          </a:prstGeom>
        </p:spPr>
      </p:pic>
      <p:pic>
        <p:nvPicPr>
          <p:cNvPr id="20" name="Picture 19" descr="A close up of a sign&#10;&#10;Description automatically generated">
            <a:extLst>
              <a:ext uri="{FF2B5EF4-FFF2-40B4-BE49-F238E27FC236}">
                <a16:creationId xmlns:a16="http://schemas.microsoft.com/office/drawing/2014/main" id="{B35DC5E6-FC35-4A58-B18D-8ED2D260BA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1908" y="159728"/>
            <a:ext cx="827715" cy="827715"/>
          </a:xfrm>
          <a:prstGeom prst="rect">
            <a:avLst/>
          </a:prstGeom>
        </p:spPr>
      </p:pic>
    </p:spTree>
    <p:extLst>
      <p:ext uri="{BB962C8B-B14F-4D97-AF65-F5344CB8AC3E}">
        <p14:creationId xmlns:p14="http://schemas.microsoft.com/office/powerpoint/2010/main" val="39927660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DA8D-29D5-48B5-A677-44892CC3F707}"/>
              </a:ext>
            </a:extLst>
          </p:cNvPr>
          <p:cNvSpPr>
            <a:spLocks noGrp="1"/>
          </p:cNvSpPr>
          <p:nvPr>
            <p:ph type="title"/>
          </p:nvPr>
        </p:nvSpPr>
        <p:spPr>
          <a:xfrm>
            <a:off x="168442" y="136525"/>
            <a:ext cx="10996863" cy="946317"/>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573E2D-A17B-47FD-AFD8-14350552B4E6}"/>
              </a:ext>
            </a:extLst>
          </p:cNvPr>
          <p:cNvSpPr>
            <a:spLocks noGrp="1"/>
          </p:cNvSpPr>
          <p:nvPr>
            <p:ph idx="1"/>
          </p:nvPr>
        </p:nvSpPr>
        <p:spPr>
          <a:xfrm>
            <a:off x="4896853" y="1251283"/>
            <a:ext cx="712670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CA16F9-BAF8-4723-BA95-EBB57E0F9FB0}"/>
              </a:ext>
            </a:extLst>
          </p:cNvPr>
          <p:cNvSpPr>
            <a:spLocks noGrp="1"/>
          </p:cNvSpPr>
          <p:nvPr>
            <p:ph type="body" sz="half" idx="2"/>
          </p:nvPr>
        </p:nvSpPr>
        <p:spPr>
          <a:xfrm>
            <a:off x="168442" y="1251283"/>
            <a:ext cx="4603583"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4AB687-C95A-4FFE-852F-8EDAFB813CC2}"/>
              </a:ext>
            </a:extLst>
          </p:cNvPr>
          <p:cNvSpPr>
            <a:spLocks noGrp="1"/>
          </p:cNvSpPr>
          <p:nvPr>
            <p:ph type="dt" sz="half" idx="10"/>
          </p:nvPr>
        </p:nvSpPr>
        <p:spPr/>
        <p:txBody>
          <a:bodyPr/>
          <a:lstStyle/>
          <a:p>
            <a:fld id="{165BD666-579D-41F7-A9D0-76523817C506}" type="datetime1">
              <a:rPr lang="en-US" smtClean="0"/>
              <a:t>4/11/2023</a:t>
            </a:fld>
            <a:endParaRPr lang="en-US"/>
          </a:p>
        </p:txBody>
      </p:sp>
      <p:sp>
        <p:nvSpPr>
          <p:cNvPr id="6" name="Footer Placeholder 5">
            <a:extLst>
              <a:ext uri="{FF2B5EF4-FFF2-40B4-BE49-F238E27FC236}">
                <a16:creationId xmlns:a16="http://schemas.microsoft.com/office/drawing/2014/main" id="{7CFDC504-6F22-4015-94D5-933EA193A3BB}"/>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7" name="Slide Number Placeholder 6">
            <a:extLst>
              <a:ext uri="{FF2B5EF4-FFF2-40B4-BE49-F238E27FC236}">
                <a16:creationId xmlns:a16="http://schemas.microsoft.com/office/drawing/2014/main" id="{D36AF5EF-8671-44E7-918E-0D3CFA609259}"/>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2903434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3A280-1331-49CF-B353-E5F9A0E47EC6}"/>
              </a:ext>
            </a:extLst>
          </p:cNvPr>
          <p:cNvSpPr>
            <a:spLocks noGrp="1"/>
          </p:cNvSpPr>
          <p:nvPr>
            <p:ph type="title"/>
          </p:nvPr>
        </p:nvSpPr>
        <p:spPr>
          <a:xfrm>
            <a:off x="168442" y="136526"/>
            <a:ext cx="10972800" cy="982412"/>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4E1603-481B-4D2F-A7B1-52D7D1438264}"/>
              </a:ext>
            </a:extLst>
          </p:cNvPr>
          <p:cNvSpPr>
            <a:spLocks noGrp="1"/>
          </p:cNvSpPr>
          <p:nvPr>
            <p:ph type="pic" idx="1"/>
          </p:nvPr>
        </p:nvSpPr>
        <p:spPr>
          <a:xfrm>
            <a:off x="4908884" y="1263315"/>
            <a:ext cx="711467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545C02-8FE3-4C98-A639-919A001A5DF1}"/>
              </a:ext>
            </a:extLst>
          </p:cNvPr>
          <p:cNvSpPr>
            <a:spLocks noGrp="1"/>
          </p:cNvSpPr>
          <p:nvPr>
            <p:ph type="body" sz="half" idx="2"/>
          </p:nvPr>
        </p:nvSpPr>
        <p:spPr>
          <a:xfrm>
            <a:off x="168442" y="1263315"/>
            <a:ext cx="4603583"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1A2D7F-72C2-48D8-BCDF-E4434BFB863E}"/>
              </a:ext>
            </a:extLst>
          </p:cNvPr>
          <p:cNvSpPr>
            <a:spLocks noGrp="1"/>
          </p:cNvSpPr>
          <p:nvPr>
            <p:ph type="dt" sz="half" idx="10"/>
          </p:nvPr>
        </p:nvSpPr>
        <p:spPr/>
        <p:txBody>
          <a:bodyPr/>
          <a:lstStyle/>
          <a:p>
            <a:fld id="{38156117-E406-4EC8-8544-833A68A6DC94}" type="datetime1">
              <a:rPr lang="en-US" smtClean="0"/>
              <a:t>4/11/2023</a:t>
            </a:fld>
            <a:endParaRPr lang="en-US"/>
          </a:p>
        </p:txBody>
      </p:sp>
      <p:sp>
        <p:nvSpPr>
          <p:cNvPr id="6" name="Footer Placeholder 5">
            <a:extLst>
              <a:ext uri="{FF2B5EF4-FFF2-40B4-BE49-F238E27FC236}">
                <a16:creationId xmlns:a16="http://schemas.microsoft.com/office/drawing/2014/main" id="{23444155-2801-48ED-A1D2-BE400D7C246D}"/>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7" name="Slide Number Placeholder 6">
            <a:extLst>
              <a:ext uri="{FF2B5EF4-FFF2-40B4-BE49-F238E27FC236}">
                <a16:creationId xmlns:a16="http://schemas.microsoft.com/office/drawing/2014/main" id="{EE336C94-62CD-47AE-996E-AB51B4AB4B1C}"/>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12655510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DCD50-0AB3-4ABA-AC2D-21985DC198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8D757C-2FB8-4EA5-BB62-C6EA2151EB4F}"/>
              </a:ext>
            </a:extLst>
          </p:cNvPr>
          <p:cNvSpPr>
            <a:spLocks noGrp="1"/>
          </p:cNvSpPr>
          <p:nvPr>
            <p:ph type="body" orient="vert" idx="1"/>
          </p:nvPr>
        </p:nvSpPr>
        <p:spPr>
          <a:xfrm rot="16200000">
            <a:off x="3633740" y="-2250277"/>
            <a:ext cx="4924525" cy="118551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D2C0BD-9CF0-4EA0-A9D5-BB83E8657674}"/>
              </a:ext>
            </a:extLst>
          </p:cNvPr>
          <p:cNvSpPr>
            <a:spLocks noGrp="1"/>
          </p:cNvSpPr>
          <p:nvPr>
            <p:ph type="dt" sz="half" idx="10"/>
          </p:nvPr>
        </p:nvSpPr>
        <p:spPr/>
        <p:txBody>
          <a:bodyPr/>
          <a:lstStyle/>
          <a:p>
            <a:fld id="{6C1A96C9-8F44-4208-9347-64018D758E8D}" type="datetime1">
              <a:rPr lang="en-US" smtClean="0"/>
              <a:t>4/11/2023</a:t>
            </a:fld>
            <a:endParaRPr lang="en-US"/>
          </a:p>
        </p:txBody>
      </p:sp>
      <p:sp>
        <p:nvSpPr>
          <p:cNvPr id="5" name="Footer Placeholder 4">
            <a:extLst>
              <a:ext uri="{FF2B5EF4-FFF2-40B4-BE49-F238E27FC236}">
                <a16:creationId xmlns:a16="http://schemas.microsoft.com/office/drawing/2014/main" id="{CDE718A7-C45B-4066-990E-9B9D4F0BF9ED}"/>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6" name="Slide Number Placeholder 5">
            <a:extLst>
              <a:ext uri="{FF2B5EF4-FFF2-40B4-BE49-F238E27FC236}">
                <a16:creationId xmlns:a16="http://schemas.microsoft.com/office/drawing/2014/main" id="{5584017C-2392-46AE-894B-5FB2EA5667A8}"/>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16478993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004E00-D95C-4319-A1FC-B0EF2830B137}"/>
              </a:ext>
            </a:extLst>
          </p:cNvPr>
          <p:cNvSpPr/>
          <p:nvPr userDrawn="1"/>
        </p:nvSpPr>
        <p:spPr>
          <a:xfrm rot="5400000">
            <a:off x="8191144" y="2857143"/>
            <a:ext cx="6858000" cy="1143713"/>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BE71766-D2F9-41C4-B7D3-DCD20B6B3FAB}"/>
              </a:ext>
            </a:extLst>
          </p:cNvPr>
          <p:cNvSpPr/>
          <p:nvPr userDrawn="1"/>
        </p:nvSpPr>
        <p:spPr>
          <a:xfrm rot="5400000" flipH="1">
            <a:off x="7593060" y="3455224"/>
            <a:ext cx="6972617" cy="62163"/>
          </a:xfrm>
          <a:prstGeom prst="parallelogram">
            <a:avLst>
              <a:gd name="adj" fmla="val 0"/>
            </a:avLst>
          </a:pr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3FBD3122-B03C-43E8-8732-745FDD273856}"/>
              </a:ext>
            </a:extLst>
          </p:cNvPr>
          <p:cNvSpPr>
            <a:spLocks noGrp="1"/>
          </p:cNvSpPr>
          <p:nvPr>
            <p:ph type="title" orient="vert"/>
          </p:nvPr>
        </p:nvSpPr>
        <p:spPr>
          <a:xfrm>
            <a:off x="11057020" y="156755"/>
            <a:ext cx="1010653" cy="57167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F391C-92B7-4F3A-A3AB-2F7AC80A9271}"/>
              </a:ext>
            </a:extLst>
          </p:cNvPr>
          <p:cNvSpPr>
            <a:spLocks noGrp="1"/>
          </p:cNvSpPr>
          <p:nvPr>
            <p:ph type="body" orient="vert" idx="1"/>
          </p:nvPr>
        </p:nvSpPr>
        <p:spPr>
          <a:xfrm>
            <a:off x="695452" y="156755"/>
            <a:ext cx="10217190" cy="65444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BFDD5-2B90-42D2-9702-C2788E97B91A}"/>
              </a:ext>
            </a:extLst>
          </p:cNvPr>
          <p:cNvSpPr>
            <a:spLocks noGrp="1"/>
          </p:cNvSpPr>
          <p:nvPr>
            <p:ph type="dt" sz="half" idx="10"/>
          </p:nvPr>
        </p:nvSpPr>
        <p:spPr>
          <a:xfrm>
            <a:off x="8390046" y="7296876"/>
            <a:ext cx="962526" cy="365125"/>
          </a:xfrm>
        </p:spPr>
        <p:txBody>
          <a:bodyPr/>
          <a:lstStyle/>
          <a:p>
            <a:fld id="{F8AB8A6D-B38E-48FB-9F9D-8C2B5120DFF8}" type="datetime1">
              <a:rPr lang="en-US" smtClean="0"/>
              <a:t>4/11/2023</a:t>
            </a:fld>
            <a:endParaRPr lang="en-US"/>
          </a:p>
        </p:txBody>
      </p:sp>
      <p:sp>
        <p:nvSpPr>
          <p:cNvPr id="5" name="Footer Placeholder 4">
            <a:extLst>
              <a:ext uri="{FF2B5EF4-FFF2-40B4-BE49-F238E27FC236}">
                <a16:creationId xmlns:a16="http://schemas.microsoft.com/office/drawing/2014/main" id="{7A4F4A1A-B57A-4C22-87AA-1B7152A01431}"/>
              </a:ext>
            </a:extLst>
          </p:cNvPr>
          <p:cNvSpPr>
            <a:spLocks noGrp="1"/>
          </p:cNvSpPr>
          <p:nvPr>
            <p:ph type="ftr" sz="quarter" idx="11"/>
          </p:nvPr>
        </p:nvSpPr>
        <p:spPr>
          <a:xfrm>
            <a:off x="806117" y="7296876"/>
            <a:ext cx="7240028" cy="365125"/>
          </a:xfrm>
        </p:spPr>
        <p:txBody>
          <a:bodyPr/>
          <a:lstStyle/>
          <a:p>
            <a:r>
              <a:rPr lang="en-US"/>
              <a:t>HomeSafe - KBR Proprietary Information. Nothing on this slide is binding on HomeSafe Alliance LLC. The information on this slide is for discussion purposes only. </a:t>
            </a:r>
          </a:p>
        </p:txBody>
      </p:sp>
      <p:sp>
        <p:nvSpPr>
          <p:cNvPr id="6" name="Slide Number Placeholder 5">
            <a:extLst>
              <a:ext uri="{FF2B5EF4-FFF2-40B4-BE49-F238E27FC236}">
                <a16:creationId xmlns:a16="http://schemas.microsoft.com/office/drawing/2014/main" id="{B9CC3413-9B4C-4F8F-B4C0-803DC7A40300}"/>
              </a:ext>
            </a:extLst>
          </p:cNvPr>
          <p:cNvSpPr>
            <a:spLocks noGrp="1"/>
          </p:cNvSpPr>
          <p:nvPr>
            <p:ph type="sldNum" sz="quarter" idx="12"/>
          </p:nvPr>
        </p:nvSpPr>
        <p:spPr>
          <a:xfrm>
            <a:off x="168442" y="7296876"/>
            <a:ext cx="493295" cy="365125"/>
          </a:xfrm>
        </p:spPr>
        <p:txBody>
          <a:bodyPr/>
          <a:lstStyle/>
          <a:p>
            <a:fld id="{8845F5FA-33FC-47C4-9626-8951D053B06E}" type="slidenum">
              <a:rPr lang="en-US" smtClean="0"/>
              <a:t>‹#›</a:t>
            </a:fld>
            <a:endParaRPr lang="en-US"/>
          </a:p>
        </p:txBody>
      </p:sp>
      <p:sp>
        <p:nvSpPr>
          <p:cNvPr id="8" name="Parallelogram 7">
            <a:extLst>
              <a:ext uri="{FF2B5EF4-FFF2-40B4-BE49-F238E27FC236}">
                <a16:creationId xmlns:a16="http://schemas.microsoft.com/office/drawing/2014/main" id="{49D40A55-BDCC-4679-9CFF-561EF045F7CE}"/>
              </a:ext>
            </a:extLst>
          </p:cNvPr>
          <p:cNvSpPr/>
          <p:nvPr userDrawn="1"/>
        </p:nvSpPr>
        <p:spPr>
          <a:xfrm rot="5400000">
            <a:off x="-261509" y="6464891"/>
            <a:ext cx="1009650" cy="590550"/>
          </a:xfrm>
          <a:custGeom>
            <a:avLst/>
            <a:gdLst>
              <a:gd name="connsiteX0" fmla="*/ 0 w 3714750"/>
              <a:gd name="connsiteY0" fmla="*/ 590550 h 590550"/>
              <a:gd name="connsiteX1" fmla="*/ 635904 w 3714750"/>
              <a:gd name="connsiteY1" fmla="*/ 0 h 590550"/>
              <a:gd name="connsiteX2" fmla="*/ 3714750 w 3714750"/>
              <a:gd name="connsiteY2" fmla="*/ 0 h 590550"/>
              <a:gd name="connsiteX3" fmla="*/ 3078846 w 3714750"/>
              <a:gd name="connsiteY3" fmla="*/ 590550 h 590550"/>
              <a:gd name="connsiteX4" fmla="*/ 0 w 3714750"/>
              <a:gd name="connsiteY4" fmla="*/ 590550 h 590550"/>
              <a:gd name="connsiteX0" fmla="*/ 0 w 3078846"/>
              <a:gd name="connsiteY0" fmla="*/ 590550 h 590550"/>
              <a:gd name="connsiteX1" fmla="*/ 635904 w 3078846"/>
              <a:gd name="connsiteY1" fmla="*/ 0 h 590550"/>
              <a:gd name="connsiteX2" fmla="*/ 1009650 w 3078846"/>
              <a:gd name="connsiteY2" fmla="*/ 0 h 590550"/>
              <a:gd name="connsiteX3" fmla="*/ 3078846 w 3078846"/>
              <a:gd name="connsiteY3" fmla="*/ 590550 h 590550"/>
              <a:gd name="connsiteX4" fmla="*/ 0 w 3078846"/>
              <a:gd name="connsiteY4" fmla="*/ 590550 h 590550"/>
              <a:gd name="connsiteX0" fmla="*/ 0 w 1009650"/>
              <a:gd name="connsiteY0" fmla="*/ 590550 h 590550"/>
              <a:gd name="connsiteX1" fmla="*/ 635904 w 1009650"/>
              <a:gd name="connsiteY1" fmla="*/ 0 h 590550"/>
              <a:gd name="connsiteX2" fmla="*/ 1009650 w 1009650"/>
              <a:gd name="connsiteY2" fmla="*/ 0 h 590550"/>
              <a:gd name="connsiteX3" fmla="*/ 964296 w 1009650"/>
              <a:gd name="connsiteY3" fmla="*/ 590550 h 590550"/>
              <a:gd name="connsiteX4" fmla="*/ 0 w 1009650"/>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0" h="590550">
                <a:moveTo>
                  <a:pt x="0" y="590550"/>
                </a:moveTo>
                <a:lnTo>
                  <a:pt x="635904" y="0"/>
                </a:lnTo>
                <a:lnTo>
                  <a:pt x="1009650" y="0"/>
                </a:lnTo>
                <a:lnTo>
                  <a:pt x="964296" y="590550"/>
                </a:ln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35874EE4-B5D8-4400-8F5E-63A3BD422F53}"/>
              </a:ext>
            </a:extLst>
          </p:cNvPr>
          <p:cNvSpPr/>
          <p:nvPr userDrawn="1"/>
        </p:nvSpPr>
        <p:spPr>
          <a:xfrm rot="5400000" flipH="1">
            <a:off x="-2111477" y="1975735"/>
            <a:ext cx="4813504"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4811233 w 10204654"/>
              <a:gd name="connsiteY2" fmla="*/ 19050 h 590550"/>
              <a:gd name="connsiteX3" fmla="*/ 10204654 w 10204654"/>
              <a:gd name="connsiteY3" fmla="*/ 590550 h 590550"/>
              <a:gd name="connsiteX4" fmla="*/ 0 w 10204654"/>
              <a:gd name="connsiteY4" fmla="*/ 590550 h 590550"/>
              <a:gd name="connsiteX0" fmla="*/ 0 w 4813504"/>
              <a:gd name="connsiteY0" fmla="*/ 590550 h 590550"/>
              <a:gd name="connsiteX1" fmla="*/ 635904 w 4813504"/>
              <a:gd name="connsiteY1" fmla="*/ 0 h 590550"/>
              <a:gd name="connsiteX2" fmla="*/ 4811233 w 4813504"/>
              <a:gd name="connsiteY2" fmla="*/ 19050 h 590550"/>
              <a:gd name="connsiteX3" fmla="*/ 4813504 w 4813504"/>
              <a:gd name="connsiteY3" fmla="*/ 590550 h 590550"/>
              <a:gd name="connsiteX4" fmla="*/ 0 w 481350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504" h="590550">
                <a:moveTo>
                  <a:pt x="0" y="590550"/>
                </a:moveTo>
                <a:lnTo>
                  <a:pt x="635904" y="0"/>
                </a:lnTo>
                <a:lnTo>
                  <a:pt x="4811233" y="19050"/>
                </a:lnTo>
                <a:lnTo>
                  <a:pt x="4813504" y="590550"/>
                </a:ln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645B6275-5D62-4F8A-A113-31C7F02FE6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221908" y="5912719"/>
            <a:ext cx="827715" cy="827715"/>
          </a:xfrm>
          <a:prstGeom prst="rect">
            <a:avLst/>
          </a:prstGeom>
        </p:spPr>
      </p:pic>
      <p:sp>
        <p:nvSpPr>
          <p:cNvPr id="12" name="Parallelogram 11">
            <a:extLst>
              <a:ext uri="{FF2B5EF4-FFF2-40B4-BE49-F238E27FC236}">
                <a16:creationId xmlns:a16="http://schemas.microsoft.com/office/drawing/2014/main" id="{10616601-B896-4A7F-B834-35F0A594A71F}"/>
              </a:ext>
            </a:extLst>
          </p:cNvPr>
          <p:cNvSpPr/>
          <p:nvPr userDrawn="1"/>
        </p:nvSpPr>
        <p:spPr>
          <a:xfrm rot="5400000">
            <a:off x="-116570" y="6161952"/>
            <a:ext cx="1763840" cy="1591301"/>
          </a:xfrm>
          <a:prstGeom prst="parallelogram">
            <a:avLst>
              <a:gd name="adj" fmla="val 107680"/>
            </a:avLst>
          </a:pr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E23BA88-AD18-4396-BA90-89D5453720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3719" y="5135755"/>
            <a:ext cx="1725053" cy="547814"/>
          </a:xfrm>
          <a:prstGeom prst="rect">
            <a:avLst/>
          </a:prstGeom>
        </p:spPr>
      </p:pic>
    </p:spTree>
    <p:extLst>
      <p:ext uri="{BB962C8B-B14F-4D97-AF65-F5344CB8AC3E}">
        <p14:creationId xmlns:p14="http://schemas.microsoft.com/office/powerpoint/2010/main" val="3037989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89D198-062B-4E73-8737-251E45E49662}"/>
              </a:ext>
            </a:extLst>
          </p:cNvPr>
          <p:cNvSpPr/>
          <p:nvPr userDrawn="1"/>
        </p:nvSpPr>
        <p:spPr>
          <a:xfrm>
            <a:off x="0" y="4390607"/>
            <a:ext cx="12192000" cy="2467392"/>
          </a:xfrm>
          <a:prstGeom prst="rect">
            <a:avLst/>
          </a:prstGeom>
          <a:gradFill>
            <a:gsLst>
              <a:gs pos="0">
                <a:schemeClr val="accent5">
                  <a:satMod val="103000"/>
                  <a:lumMod val="102000"/>
                  <a:tint val="94000"/>
                  <a:alpha val="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a:p>
        </p:txBody>
      </p:sp>
      <p:pic>
        <p:nvPicPr>
          <p:cNvPr id="8" name="Picture 7" descr="A close up of a sign&#10;&#10;Description automatically generated">
            <a:extLst>
              <a:ext uri="{FF2B5EF4-FFF2-40B4-BE49-F238E27FC236}">
                <a16:creationId xmlns:a16="http://schemas.microsoft.com/office/drawing/2014/main" id="{FC08BEF1-AF29-4B1D-8497-97D4D0295FD3}"/>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6450" b="66499"/>
          <a:stretch/>
        </p:blipFill>
        <p:spPr>
          <a:xfrm>
            <a:off x="7020301" y="4324535"/>
            <a:ext cx="5183275" cy="2533466"/>
          </a:xfrm>
          <a:prstGeom prst="rect">
            <a:avLst/>
          </a:prstGeom>
        </p:spPr>
      </p:pic>
      <p:sp>
        <p:nvSpPr>
          <p:cNvPr id="26" name="Parallelogram 9">
            <a:extLst>
              <a:ext uri="{FF2B5EF4-FFF2-40B4-BE49-F238E27FC236}">
                <a16:creationId xmlns:a16="http://schemas.microsoft.com/office/drawing/2014/main" id="{919F3FD6-5A00-4BAF-B362-DC23E34D52AD}"/>
              </a:ext>
            </a:extLst>
          </p:cNvPr>
          <p:cNvSpPr/>
          <p:nvPr userDrawn="1"/>
        </p:nvSpPr>
        <p:spPr>
          <a:xfrm flipH="1">
            <a:off x="-303060" y="6267450"/>
            <a:ext cx="10204655"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10197092 w 10204654"/>
              <a:gd name="connsiteY2" fmla="*/ 13547 h 590550"/>
              <a:gd name="connsiteX3" fmla="*/ 10204654 w 10204654"/>
              <a:gd name="connsiteY3" fmla="*/ 590550 h 590550"/>
              <a:gd name="connsiteX4" fmla="*/ 0 w 1020465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4654" h="590550">
                <a:moveTo>
                  <a:pt x="0" y="590550"/>
                </a:moveTo>
                <a:lnTo>
                  <a:pt x="635904" y="0"/>
                </a:lnTo>
                <a:lnTo>
                  <a:pt x="10197092" y="13547"/>
                </a:lnTo>
                <a:cubicBezTo>
                  <a:pt x="10199613" y="205881"/>
                  <a:pt x="10202133" y="398216"/>
                  <a:pt x="10204654" y="590550"/>
                </a:cubicBez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98CA5B56-E315-43BE-9620-C7FED3883A7B}"/>
              </a:ext>
            </a:extLst>
          </p:cNvPr>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r="8122" b="14318"/>
          <a:stretch/>
        </p:blipFill>
        <p:spPr>
          <a:xfrm>
            <a:off x="5811210" y="-9318"/>
            <a:ext cx="6392367" cy="3978541"/>
          </a:xfrm>
          <a:prstGeom prst="rect">
            <a:avLst/>
          </a:prstGeom>
        </p:spPr>
      </p:pic>
      <p:sp>
        <p:nvSpPr>
          <p:cNvPr id="4" name="Date Placeholder 3">
            <a:extLst>
              <a:ext uri="{FF2B5EF4-FFF2-40B4-BE49-F238E27FC236}">
                <a16:creationId xmlns:a16="http://schemas.microsoft.com/office/drawing/2014/main" id="{AFCD3CB6-74F2-475F-8403-36697CC548EB}"/>
              </a:ext>
            </a:extLst>
          </p:cNvPr>
          <p:cNvSpPr>
            <a:spLocks noGrp="1"/>
          </p:cNvSpPr>
          <p:nvPr>
            <p:ph type="dt" sz="half" idx="10"/>
          </p:nvPr>
        </p:nvSpPr>
        <p:spPr>
          <a:xfrm>
            <a:off x="12372498" y="6356352"/>
            <a:ext cx="962527" cy="365125"/>
          </a:xfrm>
        </p:spPr>
        <p:txBody>
          <a:bodyPr/>
          <a:lstStyle/>
          <a:p>
            <a:fld id="{8AA0911D-C4EB-4699-9CE5-EFA68B6FD659}" type="datetime1">
              <a:rPr lang="en-US" smtClean="0"/>
              <a:t>4/11/2023</a:t>
            </a:fld>
            <a:endParaRPr lang="en-US"/>
          </a:p>
        </p:txBody>
      </p:sp>
      <p:sp>
        <p:nvSpPr>
          <p:cNvPr id="5" name="Footer Placeholder 4">
            <a:extLst>
              <a:ext uri="{FF2B5EF4-FFF2-40B4-BE49-F238E27FC236}">
                <a16:creationId xmlns:a16="http://schemas.microsoft.com/office/drawing/2014/main" id="{F4D303D3-2A64-448C-BE51-129E15DCCA4B}"/>
              </a:ext>
            </a:extLst>
          </p:cNvPr>
          <p:cNvSpPr>
            <a:spLocks noGrp="1"/>
          </p:cNvSpPr>
          <p:nvPr>
            <p:ph type="ftr" sz="quarter" idx="11"/>
          </p:nvPr>
        </p:nvSpPr>
        <p:spPr>
          <a:xfrm>
            <a:off x="328618" y="6267450"/>
            <a:ext cx="7039745" cy="590550"/>
          </a:xfrm>
        </p:spPr>
        <p:txBody>
          <a:bodyPr/>
          <a:lstStyle>
            <a:lvl1pPr>
              <a:defRPr sz="1400"/>
            </a:lvl1pPr>
          </a:lstStyle>
          <a:p>
            <a:r>
              <a:rPr lang="en-US" b="1" i="1"/>
              <a:t>HomeSafe - KBR Proprietary Information. Nothing on this slide is binding on HomeSafe Alliance LLC. The information on this slide is for discussion purposes only. </a:t>
            </a:r>
            <a:endParaRPr lang="en-US"/>
          </a:p>
        </p:txBody>
      </p:sp>
      <p:sp>
        <p:nvSpPr>
          <p:cNvPr id="6" name="Slide Number Placeholder 5">
            <a:extLst>
              <a:ext uri="{FF2B5EF4-FFF2-40B4-BE49-F238E27FC236}">
                <a16:creationId xmlns:a16="http://schemas.microsoft.com/office/drawing/2014/main" id="{34156164-3DB1-4524-8D6D-7090B8791683}"/>
              </a:ext>
            </a:extLst>
          </p:cNvPr>
          <p:cNvSpPr>
            <a:spLocks noGrp="1"/>
          </p:cNvSpPr>
          <p:nvPr>
            <p:ph type="sldNum" sz="quarter" idx="12"/>
          </p:nvPr>
        </p:nvSpPr>
        <p:spPr>
          <a:xfrm>
            <a:off x="-697830" y="6356352"/>
            <a:ext cx="493295" cy="365125"/>
          </a:xfrm>
        </p:spPr>
        <p:txBody>
          <a:bodyPr/>
          <a:lstStyle/>
          <a:p>
            <a:fld id="{8845F5FA-33FC-47C4-9626-8951D053B06E}" type="slidenum">
              <a:rPr lang="en-US" smtClean="0"/>
              <a:t>‹#›</a:t>
            </a:fld>
            <a:endParaRPr lang="en-US"/>
          </a:p>
        </p:txBody>
      </p:sp>
      <p:sp>
        <p:nvSpPr>
          <p:cNvPr id="10" name="Subtitle 2">
            <a:extLst>
              <a:ext uri="{FF2B5EF4-FFF2-40B4-BE49-F238E27FC236}">
                <a16:creationId xmlns:a16="http://schemas.microsoft.com/office/drawing/2014/main" id="{E7119677-30E8-4FE0-883A-E21ECF807B3C}"/>
              </a:ext>
            </a:extLst>
          </p:cNvPr>
          <p:cNvSpPr>
            <a:spLocks noGrp="1"/>
          </p:cNvSpPr>
          <p:nvPr>
            <p:ph type="subTitle" idx="13"/>
          </p:nvPr>
        </p:nvSpPr>
        <p:spPr>
          <a:xfrm>
            <a:off x="328619" y="5473319"/>
            <a:ext cx="10515599" cy="67899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arallelogram 7">
            <a:extLst>
              <a:ext uri="{FF2B5EF4-FFF2-40B4-BE49-F238E27FC236}">
                <a16:creationId xmlns:a16="http://schemas.microsoft.com/office/drawing/2014/main" id="{10FEE998-6811-4294-9F5D-68B2049FF4D2}"/>
              </a:ext>
            </a:extLst>
          </p:cNvPr>
          <p:cNvSpPr/>
          <p:nvPr userDrawn="1"/>
        </p:nvSpPr>
        <p:spPr>
          <a:xfrm flipH="1" flipV="1">
            <a:off x="-38694" y="-115547"/>
            <a:ext cx="12230695" cy="4084770"/>
          </a:xfrm>
          <a:custGeom>
            <a:avLst/>
            <a:gdLst>
              <a:gd name="connsiteX0" fmla="*/ 0 w 19418245"/>
              <a:gd name="connsiteY0" fmla="*/ 3770039 h 3770039"/>
              <a:gd name="connsiteX1" fmla="*/ 4059578 w 19418245"/>
              <a:gd name="connsiteY1" fmla="*/ 0 h 3770039"/>
              <a:gd name="connsiteX2" fmla="*/ 19418245 w 19418245"/>
              <a:gd name="connsiteY2" fmla="*/ 0 h 3770039"/>
              <a:gd name="connsiteX3" fmla="*/ 15358667 w 19418245"/>
              <a:gd name="connsiteY3" fmla="*/ 3770039 h 3770039"/>
              <a:gd name="connsiteX4" fmla="*/ 0 w 19418245"/>
              <a:gd name="connsiteY4" fmla="*/ 3770039 h 3770039"/>
              <a:gd name="connsiteX0" fmla="*/ 264772 w 15358667"/>
              <a:gd name="connsiteY0" fmla="*/ 3760514 h 3770039"/>
              <a:gd name="connsiteX1" fmla="*/ 0 w 15358667"/>
              <a:gd name="connsiteY1" fmla="*/ 0 h 3770039"/>
              <a:gd name="connsiteX2" fmla="*/ 15358667 w 15358667"/>
              <a:gd name="connsiteY2" fmla="*/ 0 h 3770039"/>
              <a:gd name="connsiteX3" fmla="*/ 11299089 w 15358667"/>
              <a:gd name="connsiteY3" fmla="*/ 3770039 h 3770039"/>
              <a:gd name="connsiteX4" fmla="*/ 264772 w 15358667"/>
              <a:gd name="connsiteY4" fmla="*/ 3760514 h 3770039"/>
              <a:gd name="connsiteX0" fmla="*/ 83797 w 15177692"/>
              <a:gd name="connsiteY0" fmla="*/ 3760514 h 3770039"/>
              <a:gd name="connsiteX1" fmla="*/ 0 w 15177692"/>
              <a:gd name="connsiteY1" fmla="*/ 9525 h 3770039"/>
              <a:gd name="connsiteX2" fmla="*/ 15177692 w 15177692"/>
              <a:gd name="connsiteY2" fmla="*/ 0 h 3770039"/>
              <a:gd name="connsiteX3" fmla="*/ 11118114 w 15177692"/>
              <a:gd name="connsiteY3" fmla="*/ 3770039 h 3770039"/>
              <a:gd name="connsiteX4" fmla="*/ 83797 w 15177692"/>
              <a:gd name="connsiteY4" fmla="*/ 3760514 h 3770039"/>
              <a:gd name="connsiteX0" fmla="*/ 0 w 15093895"/>
              <a:gd name="connsiteY0" fmla="*/ 3760514 h 3770039"/>
              <a:gd name="connsiteX1" fmla="*/ 11453 w 15093895"/>
              <a:gd name="connsiteY1" fmla="*/ 9525 h 3770039"/>
              <a:gd name="connsiteX2" fmla="*/ 15093895 w 15093895"/>
              <a:gd name="connsiteY2" fmla="*/ 0 h 3770039"/>
              <a:gd name="connsiteX3" fmla="*/ 11034317 w 15093895"/>
              <a:gd name="connsiteY3" fmla="*/ 3770039 h 3770039"/>
              <a:gd name="connsiteX4" fmla="*/ 0 w 15093895"/>
              <a:gd name="connsiteY4" fmla="*/ 3760514 h 3770039"/>
              <a:gd name="connsiteX0" fmla="*/ 0 w 12709041"/>
              <a:gd name="connsiteY0" fmla="*/ 3760514 h 3770039"/>
              <a:gd name="connsiteX1" fmla="*/ 11453 w 12709041"/>
              <a:gd name="connsiteY1" fmla="*/ 9525 h 3770039"/>
              <a:gd name="connsiteX2" fmla="*/ 12709041 w 12709041"/>
              <a:gd name="connsiteY2" fmla="*/ 0 h 3770039"/>
              <a:gd name="connsiteX3" fmla="*/ 11034317 w 12709041"/>
              <a:gd name="connsiteY3" fmla="*/ 3770039 h 3770039"/>
              <a:gd name="connsiteX4" fmla="*/ 0 w 12709041"/>
              <a:gd name="connsiteY4" fmla="*/ 3760514 h 3770039"/>
              <a:gd name="connsiteX0" fmla="*/ 0 w 12709041"/>
              <a:gd name="connsiteY0" fmla="*/ 3760514 h 3760514"/>
              <a:gd name="connsiteX1" fmla="*/ 11453 w 12709041"/>
              <a:gd name="connsiteY1" fmla="*/ 9525 h 3760514"/>
              <a:gd name="connsiteX2" fmla="*/ 12709041 w 12709041"/>
              <a:gd name="connsiteY2" fmla="*/ 0 h 3760514"/>
              <a:gd name="connsiteX3" fmla="*/ 12677766 w 12709041"/>
              <a:gd name="connsiteY3" fmla="*/ 3732969 h 3760514"/>
              <a:gd name="connsiteX4" fmla="*/ 0 w 12709041"/>
              <a:gd name="connsiteY4" fmla="*/ 3760514 h 3760514"/>
              <a:gd name="connsiteX0" fmla="*/ 0 w 12737283"/>
              <a:gd name="connsiteY0" fmla="*/ 3760514 h 3785938"/>
              <a:gd name="connsiteX1" fmla="*/ 11453 w 12737283"/>
              <a:gd name="connsiteY1" fmla="*/ 9525 h 3785938"/>
              <a:gd name="connsiteX2" fmla="*/ 12709041 w 12737283"/>
              <a:gd name="connsiteY2" fmla="*/ 0 h 3785938"/>
              <a:gd name="connsiteX3" fmla="*/ 12737283 w 12737283"/>
              <a:gd name="connsiteY3" fmla="*/ 3785938 h 3785938"/>
              <a:gd name="connsiteX4" fmla="*/ 0 w 12737283"/>
              <a:gd name="connsiteY4" fmla="*/ 3760514 h 3785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7283" h="3785938">
                <a:moveTo>
                  <a:pt x="0" y="3760514"/>
                </a:moveTo>
                <a:cubicBezTo>
                  <a:pt x="3818" y="2510184"/>
                  <a:pt x="7635" y="1259855"/>
                  <a:pt x="11453" y="9525"/>
                </a:cubicBezTo>
                <a:lnTo>
                  <a:pt x="12709041" y="0"/>
                </a:lnTo>
                <a:lnTo>
                  <a:pt x="12737283" y="3785938"/>
                </a:lnTo>
                <a:lnTo>
                  <a:pt x="0" y="3760514"/>
                </a:lnTo>
                <a:close/>
              </a:path>
            </a:pathLst>
          </a:custGeom>
          <a:gradFill flip="none" rotWithShape="1">
            <a:gsLst>
              <a:gs pos="14000">
                <a:srgbClr val="5791B4">
                  <a:alpha val="36000"/>
                </a:srgbClr>
              </a:gs>
              <a:gs pos="0">
                <a:srgbClr val="8DB3CB">
                  <a:alpha val="0"/>
                </a:srgbClr>
              </a:gs>
              <a:gs pos="64000">
                <a:schemeClr val="accent1"/>
              </a:gs>
              <a:gs pos="99000">
                <a:schemeClr val="accent2"/>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a:extLst>
              <a:ext uri="{FF2B5EF4-FFF2-40B4-BE49-F238E27FC236}">
                <a16:creationId xmlns:a16="http://schemas.microsoft.com/office/drawing/2014/main" id="{F3541538-31A8-4C50-82EF-89CC38436BE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94737" y="905109"/>
            <a:ext cx="5413955" cy="1719275"/>
          </a:xfrm>
          <a:prstGeom prst="rect">
            <a:avLst/>
          </a:prstGeom>
        </p:spPr>
      </p:pic>
      <p:sp>
        <p:nvSpPr>
          <p:cNvPr id="20" name="Parallelogram 19">
            <a:extLst>
              <a:ext uri="{FF2B5EF4-FFF2-40B4-BE49-F238E27FC236}">
                <a16:creationId xmlns:a16="http://schemas.microsoft.com/office/drawing/2014/main" id="{37588B4F-BBE6-4E87-B7FE-F935601B834E}"/>
              </a:ext>
            </a:extLst>
          </p:cNvPr>
          <p:cNvSpPr/>
          <p:nvPr userDrawn="1"/>
        </p:nvSpPr>
        <p:spPr>
          <a:xfrm flipH="1" flipV="1">
            <a:off x="-74288" y="-220879"/>
            <a:ext cx="1817631" cy="1696797"/>
          </a:xfrm>
          <a:custGeom>
            <a:avLst/>
            <a:gdLst>
              <a:gd name="connsiteX0" fmla="*/ 0 w 4279645"/>
              <a:gd name="connsiteY0" fmla="*/ 3861010 h 3861010"/>
              <a:gd name="connsiteX1" fmla="*/ 4157536 w 4279645"/>
              <a:gd name="connsiteY1" fmla="*/ 0 h 3861010"/>
              <a:gd name="connsiteX2" fmla="*/ 4279645 w 4279645"/>
              <a:gd name="connsiteY2" fmla="*/ 0 h 3861010"/>
              <a:gd name="connsiteX3" fmla="*/ 122109 w 4279645"/>
              <a:gd name="connsiteY3" fmla="*/ 3861010 h 3861010"/>
              <a:gd name="connsiteX4" fmla="*/ 0 w 4279645"/>
              <a:gd name="connsiteY4" fmla="*/ 3861010 h 3861010"/>
              <a:gd name="connsiteX0" fmla="*/ 0 w 4279645"/>
              <a:gd name="connsiteY0" fmla="*/ 3861010 h 3861010"/>
              <a:gd name="connsiteX1" fmla="*/ 3414835 w 4279645"/>
              <a:gd name="connsiteY1" fmla="*/ 686798 h 3861010"/>
              <a:gd name="connsiteX2" fmla="*/ 4279645 w 4279645"/>
              <a:gd name="connsiteY2" fmla="*/ 0 h 3861010"/>
              <a:gd name="connsiteX3" fmla="*/ 122109 w 4279645"/>
              <a:gd name="connsiteY3" fmla="*/ 3861010 h 3861010"/>
              <a:gd name="connsiteX4" fmla="*/ 0 w 4279645"/>
              <a:gd name="connsiteY4" fmla="*/ 3861010 h 3861010"/>
              <a:gd name="connsiteX0" fmla="*/ 0 w 3414835"/>
              <a:gd name="connsiteY0" fmla="*/ 3174212 h 3174212"/>
              <a:gd name="connsiteX1" fmla="*/ 3414835 w 3414835"/>
              <a:gd name="connsiteY1" fmla="*/ 0 h 3174212"/>
              <a:gd name="connsiteX2" fmla="*/ 3413161 w 3414835"/>
              <a:gd name="connsiteY2" fmla="*/ 111805 h 3174212"/>
              <a:gd name="connsiteX3" fmla="*/ 122109 w 3414835"/>
              <a:gd name="connsiteY3" fmla="*/ 3174212 h 3174212"/>
              <a:gd name="connsiteX4" fmla="*/ 0 w 3414835"/>
              <a:gd name="connsiteY4" fmla="*/ 3174212 h 3174212"/>
              <a:gd name="connsiteX0" fmla="*/ 1475096 w 3292726"/>
              <a:gd name="connsiteY0" fmla="*/ 1688811 h 3174212"/>
              <a:gd name="connsiteX1" fmla="*/ 3292726 w 3292726"/>
              <a:gd name="connsiteY1" fmla="*/ 0 h 3174212"/>
              <a:gd name="connsiteX2" fmla="*/ 3291052 w 3292726"/>
              <a:gd name="connsiteY2" fmla="*/ 111805 h 3174212"/>
              <a:gd name="connsiteX3" fmla="*/ 0 w 3292726"/>
              <a:gd name="connsiteY3" fmla="*/ 3174212 h 3174212"/>
              <a:gd name="connsiteX4" fmla="*/ 1475096 w 3292726"/>
              <a:gd name="connsiteY4" fmla="*/ 1688811 h 3174212"/>
              <a:gd name="connsiteX0" fmla="*/ 0 w 1817630"/>
              <a:gd name="connsiteY0" fmla="*/ 1688811 h 1696797"/>
              <a:gd name="connsiteX1" fmla="*/ 1817630 w 1817630"/>
              <a:gd name="connsiteY1" fmla="*/ 0 h 1696797"/>
              <a:gd name="connsiteX2" fmla="*/ 1815956 w 1817630"/>
              <a:gd name="connsiteY2" fmla="*/ 111805 h 1696797"/>
              <a:gd name="connsiteX3" fmla="*/ 106138 w 1817630"/>
              <a:gd name="connsiteY3" fmla="*/ 1696797 h 1696797"/>
              <a:gd name="connsiteX4" fmla="*/ 0 w 1817630"/>
              <a:gd name="connsiteY4" fmla="*/ 1688811 h 169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630" h="1696797">
                <a:moveTo>
                  <a:pt x="0" y="1688811"/>
                </a:moveTo>
                <a:lnTo>
                  <a:pt x="1817630" y="0"/>
                </a:lnTo>
                <a:lnTo>
                  <a:pt x="1815956" y="111805"/>
                </a:lnTo>
                <a:lnTo>
                  <a:pt x="106138" y="1696797"/>
                </a:lnTo>
                <a:lnTo>
                  <a:pt x="0" y="16888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3B15938F-17C9-49BC-8BD3-7C0E0CC9BFF6}"/>
              </a:ext>
            </a:extLst>
          </p:cNvPr>
          <p:cNvSpPr/>
          <p:nvPr userDrawn="1"/>
        </p:nvSpPr>
        <p:spPr>
          <a:xfrm rot="2858934">
            <a:off x="-182276" y="-917918"/>
            <a:ext cx="1000983" cy="2081868"/>
          </a:xfrm>
          <a:custGeom>
            <a:avLst/>
            <a:gdLst>
              <a:gd name="connsiteX0" fmla="*/ 0 w 1705232"/>
              <a:gd name="connsiteY0" fmla="*/ 0 h 2635724"/>
              <a:gd name="connsiteX1" fmla="*/ 1705232 w 1705232"/>
              <a:gd name="connsiteY1" fmla="*/ 0 h 2635724"/>
              <a:gd name="connsiteX2" fmla="*/ 1705232 w 1705232"/>
              <a:gd name="connsiteY2" fmla="*/ 2635724 h 2635724"/>
              <a:gd name="connsiteX3" fmla="*/ 0 w 1705232"/>
              <a:gd name="connsiteY3" fmla="*/ 2635724 h 2635724"/>
              <a:gd name="connsiteX4" fmla="*/ 0 w 1705232"/>
              <a:gd name="connsiteY4" fmla="*/ 0 h 2635724"/>
              <a:gd name="connsiteX0" fmla="*/ 641363 w 1705232"/>
              <a:gd name="connsiteY0" fmla="*/ 1827342 h 2635724"/>
              <a:gd name="connsiteX1" fmla="*/ 1705232 w 1705232"/>
              <a:gd name="connsiteY1" fmla="*/ 0 h 2635724"/>
              <a:gd name="connsiteX2" fmla="*/ 1705232 w 1705232"/>
              <a:gd name="connsiteY2" fmla="*/ 2635724 h 2635724"/>
              <a:gd name="connsiteX3" fmla="*/ 0 w 1705232"/>
              <a:gd name="connsiteY3" fmla="*/ 2635724 h 2635724"/>
              <a:gd name="connsiteX4" fmla="*/ 641363 w 1705232"/>
              <a:gd name="connsiteY4" fmla="*/ 1827342 h 2635724"/>
              <a:gd name="connsiteX0" fmla="*/ 713591 w 1705232"/>
              <a:gd name="connsiteY0" fmla="*/ 1250219 h 2635724"/>
              <a:gd name="connsiteX1" fmla="*/ 1705232 w 1705232"/>
              <a:gd name="connsiteY1" fmla="*/ 0 h 2635724"/>
              <a:gd name="connsiteX2" fmla="*/ 1705232 w 1705232"/>
              <a:gd name="connsiteY2" fmla="*/ 2635724 h 2635724"/>
              <a:gd name="connsiteX3" fmla="*/ 0 w 1705232"/>
              <a:gd name="connsiteY3" fmla="*/ 2635724 h 2635724"/>
              <a:gd name="connsiteX4" fmla="*/ 713591 w 1705232"/>
              <a:gd name="connsiteY4" fmla="*/ 1250219 h 2635724"/>
              <a:gd name="connsiteX0" fmla="*/ 713591 w 1705232"/>
              <a:gd name="connsiteY0" fmla="*/ 1086111 h 2471616"/>
              <a:gd name="connsiteX1" fmla="*/ 1701520 w 1705232"/>
              <a:gd name="connsiteY1" fmla="*/ 0 h 2471616"/>
              <a:gd name="connsiteX2" fmla="*/ 1705232 w 1705232"/>
              <a:gd name="connsiteY2" fmla="*/ 2471616 h 2471616"/>
              <a:gd name="connsiteX3" fmla="*/ 0 w 1705232"/>
              <a:gd name="connsiteY3" fmla="*/ 2471616 h 2471616"/>
              <a:gd name="connsiteX4" fmla="*/ 713591 w 1705232"/>
              <a:gd name="connsiteY4" fmla="*/ 1086111 h 2471616"/>
              <a:gd name="connsiteX0" fmla="*/ 0 w 991641"/>
              <a:gd name="connsiteY0" fmla="*/ 1086111 h 2471616"/>
              <a:gd name="connsiteX1" fmla="*/ 987929 w 991641"/>
              <a:gd name="connsiteY1" fmla="*/ 0 h 2471616"/>
              <a:gd name="connsiteX2" fmla="*/ 991641 w 991641"/>
              <a:gd name="connsiteY2" fmla="*/ 2471616 h 2471616"/>
              <a:gd name="connsiteX3" fmla="*/ 23584 w 991641"/>
              <a:gd name="connsiteY3" fmla="*/ 1176888 h 2471616"/>
              <a:gd name="connsiteX4" fmla="*/ 0 w 991641"/>
              <a:gd name="connsiteY4" fmla="*/ 1086111 h 2471616"/>
              <a:gd name="connsiteX0" fmla="*/ 0 w 988223"/>
              <a:gd name="connsiteY0" fmla="*/ 1086111 h 2132637"/>
              <a:gd name="connsiteX1" fmla="*/ 987929 w 988223"/>
              <a:gd name="connsiteY1" fmla="*/ 0 h 2132637"/>
              <a:gd name="connsiteX2" fmla="*/ 987264 w 988223"/>
              <a:gd name="connsiteY2" fmla="*/ 2132637 h 2132637"/>
              <a:gd name="connsiteX3" fmla="*/ 23584 w 988223"/>
              <a:gd name="connsiteY3" fmla="*/ 1176888 h 2132637"/>
              <a:gd name="connsiteX4" fmla="*/ 0 w 988223"/>
              <a:gd name="connsiteY4" fmla="*/ 1086111 h 2132637"/>
              <a:gd name="connsiteX0" fmla="*/ 0 w 988111"/>
              <a:gd name="connsiteY0" fmla="*/ 1086111 h 2081868"/>
              <a:gd name="connsiteX1" fmla="*/ 987929 w 988111"/>
              <a:gd name="connsiteY1" fmla="*/ 0 h 2081868"/>
              <a:gd name="connsiteX2" fmla="*/ 984915 w 988111"/>
              <a:gd name="connsiteY2" fmla="*/ 2081868 h 2081868"/>
              <a:gd name="connsiteX3" fmla="*/ 23584 w 988111"/>
              <a:gd name="connsiteY3" fmla="*/ 1176888 h 2081868"/>
              <a:gd name="connsiteX4" fmla="*/ 0 w 988111"/>
              <a:gd name="connsiteY4" fmla="*/ 1086111 h 2081868"/>
              <a:gd name="connsiteX0" fmla="*/ 12872 w 1000983"/>
              <a:gd name="connsiteY0" fmla="*/ 1086111 h 2081868"/>
              <a:gd name="connsiteX1" fmla="*/ 1000801 w 1000983"/>
              <a:gd name="connsiteY1" fmla="*/ 0 h 2081868"/>
              <a:gd name="connsiteX2" fmla="*/ 997787 w 1000983"/>
              <a:gd name="connsiteY2" fmla="*/ 2081868 h 2081868"/>
              <a:gd name="connsiteX3" fmla="*/ 0 w 1000983"/>
              <a:gd name="connsiteY3" fmla="*/ 1122044 h 2081868"/>
              <a:gd name="connsiteX4" fmla="*/ 12872 w 1000983"/>
              <a:gd name="connsiteY4" fmla="*/ 1086111 h 208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83" h="2081868">
                <a:moveTo>
                  <a:pt x="12872" y="1086111"/>
                </a:moveTo>
                <a:lnTo>
                  <a:pt x="1000801" y="0"/>
                </a:lnTo>
                <a:cubicBezTo>
                  <a:pt x="1002038" y="823872"/>
                  <a:pt x="996550" y="1257996"/>
                  <a:pt x="997787" y="2081868"/>
                </a:cubicBezTo>
                <a:lnTo>
                  <a:pt x="0" y="1122044"/>
                </a:lnTo>
                <a:lnTo>
                  <a:pt x="12872" y="1086111"/>
                </a:lnTo>
                <a:close/>
              </a:path>
            </a:pathLst>
          </a:cu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itle 1">
            <a:extLst>
              <a:ext uri="{FF2B5EF4-FFF2-40B4-BE49-F238E27FC236}">
                <a16:creationId xmlns:a16="http://schemas.microsoft.com/office/drawing/2014/main" id="{2D660000-7F17-4B7C-8693-2B8052413894}"/>
              </a:ext>
            </a:extLst>
          </p:cNvPr>
          <p:cNvSpPr>
            <a:spLocks noGrp="1"/>
          </p:cNvSpPr>
          <p:nvPr>
            <p:ph type="title"/>
          </p:nvPr>
        </p:nvSpPr>
        <p:spPr>
          <a:xfrm>
            <a:off x="328619" y="4134154"/>
            <a:ext cx="10515600" cy="1260364"/>
          </a:xfrm>
        </p:spPr>
        <p:txBody>
          <a:bodyPr anchor="b">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344024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anim calcmode="lin" valueType="num">
                                      <p:cBhvr>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anim calcmode="lin" valueType="num">
                      <p:cBhvr>
                        <p:cTn dur="500" fill="hold"/>
                        <p:tgtEl>
                          <p:spTgt spid="10"/>
                        </p:tgtEl>
                        <p:attrNameLst>
                          <p:attrName>ppt_x</p:attrName>
                        </p:attrNameLst>
                      </p:cBhvr>
                      <p:tavLst>
                        <p:tav tm="0">
                          <p:val>
                            <p:strVal val="#ppt_x"/>
                          </p:val>
                        </p:tav>
                        <p:tav tm="100000">
                          <p:val>
                            <p:strVal val="#ppt_x"/>
                          </p:val>
                        </p:tav>
                      </p:tavLst>
                    </p:anim>
                    <p:anim calcmode="lin" valueType="num">
                      <p:cBhvr>
                        <p:cTn dur="500" fill="hold"/>
                        <p:tgtEl>
                          <p:spTgt spid="10"/>
                        </p:tgtEl>
                        <p:attrNameLst>
                          <p:attrName>ppt_y</p:attrName>
                        </p:attrNameLst>
                      </p:cBhvr>
                      <p:tavLst>
                        <p:tav tm="0">
                          <p:val>
                            <p:strVal val="#ppt_y-.1"/>
                          </p:val>
                        </p:tav>
                        <p:tav tm="100000">
                          <p:val>
                            <p:strVal val="#ppt_y"/>
                          </p:val>
                        </p:tav>
                      </p:tavLst>
                    </p:anim>
                  </p:childTnLst>
                </p:cTn>
              </p:par>
            </p:tnLst>
          </p:tmpl>
        </p:tmplLst>
      </p:bldP>
      <p:bldP spid="23"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4DD39-9E2C-470A-8296-181D83AEB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0A96F3-C8D8-42EB-9BE0-D252D7D9DDBE}"/>
              </a:ext>
            </a:extLst>
          </p:cNvPr>
          <p:cNvSpPr>
            <a:spLocks noGrp="1"/>
          </p:cNvSpPr>
          <p:nvPr>
            <p:ph sz="half" idx="1"/>
          </p:nvPr>
        </p:nvSpPr>
        <p:spPr>
          <a:xfrm>
            <a:off x="168442" y="1251286"/>
            <a:ext cx="5851359" cy="492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A324AB-A9E5-467E-86EA-A3E897B26F93}"/>
              </a:ext>
            </a:extLst>
          </p:cNvPr>
          <p:cNvSpPr>
            <a:spLocks noGrp="1"/>
          </p:cNvSpPr>
          <p:nvPr>
            <p:ph sz="half" idx="2"/>
          </p:nvPr>
        </p:nvSpPr>
        <p:spPr>
          <a:xfrm>
            <a:off x="6172201" y="1251286"/>
            <a:ext cx="5851359" cy="492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7B9690-61E1-43AB-9726-E146939D5F12}"/>
              </a:ext>
            </a:extLst>
          </p:cNvPr>
          <p:cNvSpPr>
            <a:spLocks noGrp="1"/>
          </p:cNvSpPr>
          <p:nvPr>
            <p:ph type="dt" sz="half" idx="10"/>
          </p:nvPr>
        </p:nvSpPr>
        <p:spPr/>
        <p:txBody>
          <a:bodyPr/>
          <a:lstStyle/>
          <a:p>
            <a:fld id="{8ADDA7AA-BC46-42E6-9A59-EA689A2551C6}" type="datetime1">
              <a:rPr lang="en-US" smtClean="0"/>
              <a:t>4/11/2023</a:t>
            </a:fld>
            <a:endParaRPr lang="en-US"/>
          </a:p>
        </p:txBody>
      </p:sp>
      <p:sp>
        <p:nvSpPr>
          <p:cNvPr id="6" name="Footer Placeholder 5">
            <a:extLst>
              <a:ext uri="{FF2B5EF4-FFF2-40B4-BE49-F238E27FC236}">
                <a16:creationId xmlns:a16="http://schemas.microsoft.com/office/drawing/2014/main" id="{3DA12E77-0015-4533-9193-362F2C587858}"/>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7" name="Slide Number Placeholder 6">
            <a:extLst>
              <a:ext uri="{FF2B5EF4-FFF2-40B4-BE49-F238E27FC236}">
                <a16:creationId xmlns:a16="http://schemas.microsoft.com/office/drawing/2014/main" id="{F5F55E27-ABE3-468D-8F55-9F4A97BFEE41}"/>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2010719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B48D-E494-4697-85EB-7D5B7608A8AB}"/>
              </a:ext>
            </a:extLst>
          </p:cNvPr>
          <p:cNvSpPr>
            <a:spLocks noGrp="1"/>
          </p:cNvSpPr>
          <p:nvPr>
            <p:ph type="title"/>
          </p:nvPr>
        </p:nvSpPr>
        <p:spPr>
          <a:xfrm>
            <a:off x="168443" y="136527"/>
            <a:ext cx="10984832" cy="958349"/>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F5BB53-6C2B-4EB3-8224-997408B94967}"/>
              </a:ext>
            </a:extLst>
          </p:cNvPr>
          <p:cNvSpPr>
            <a:spLocks noGrp="1"/>
          </p:cNvSpPr>
          <p:nvPr>
            <p:ph type="body" idx="1"/>
          </p:nvPr>
        </p:nvSpPr>
        <p:spPr>
          <a:xfrm>
            <a:off x="168443" y="1272080"/>
            <a:ext cx="58291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C64767-6B8D-4CF2-8C4E-F8689B9D4321}"/>
              </a:ext>
            </a:extLst>
          </p:cNvPr>
          <p:cNvSpPr>
            <a:spLocks noGrp="1"/>
          </p:cNvSpPr>
          <p:nvPr>
            <p:ph sz="half" idx="2"/>
          </p:nvPr>
        </p:nvSpPr>
        <p:spPr>
          <a:xfrm>
            <a:off x="168443" y="2165685"/>
            <a:ext cx="5829133" cy="4023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3C32F8-A53B-4723-9EDE-BAAAD7F47E18}"/>
              </a:ext>
            </a:extLst>
          </p:cNvPr>
          <p:cNvSpPr>
            <a:spLocks noGrp="1"/>
          </p:cNvSpPr>
          <p:nvPr>
            <p:ph type="body" sz="quarter" idx="3"/>
          </p:nvPr>
        </p:nvSpPr>
        <p:spPr>
          <a:xfrm>
            <a:off x="6172200" y="1272080"/>
            <a:ext cx="58714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C6DB61-8D08-4A57-9D68-A7205442865A}"/>
              </a:ext>
            </a:extLst>
          </p:cNvPr>
          <p:cNvSpPr>
            <a:spLocks noGrp="1"/>
          </p:cNvSpPr>
          <p:nvPr>
            <p:ph sz="quarter" idx="4"/>
          </p:nvPr>
        </p:nvSpPr>
        <p:spPr>
          <a:xfrm>
            <a:off x="6172200" y="2165685"/>
            <a:ext cx="5871411" cy="4023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A8FA34-18DF-4022-BAE5-D4180E44F480}"/>
              </a:ext>
            </a:extLst>
          </p:cNvPr>
          <p:cNvSpPr>
            <a:spLocks noGrp="1"/>
          </p:cNvSpPr>
          <p:nvPr>
            <p:ph type="dt" sz="half" idx="10"/>
          </p:nvPr>
        </p:nvSpPr>
        <p:spPr/>
        <p:txBody>
          <a:bodyPr/>
          <a:lstStyle/>
          <a:p>
            <a:fld id="{19498C7C-15AE-4F86-B520-F89EA34BD50B}" type="datetime1">
              <a:rPr lang="en-US" smtClean="0"/>
              <a:t>4/11/2023</a:t>
            </a:fld>
            <a:endParaRPr lang="en-US"/>
          </a:p>
        </p:txBody>
      </p:sp>
      <p:sp>
        <p:nvSpPr>
          <p:cNvPr id="8" name="Footer Placeholder 7">
            <a:extLst>
              <a:ext uri="{FF2B5EF4-FFF2-40B4-BE49-F238E27FC236}">
                <a16:creationId xmlns:a16="http://schemas.microsoft.com/office/drawing/2014/main" id="{7610C643-DF1F-4848-A8FE-FDFEB0A11624}"/>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9" name="Slide Number Placeholder 8">
            <a:extLst>
              <a:ext uri="{FF2B5EF4-FFF2-40B4-BE49-F238E27FC236}">
                <a16:creationId xmlns:a16="http://schemas.microsoft.com/office/drawing/2014/main" id="{39B49AB2-4A67-48D6-A8D9-8E882547A50C}"/>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2678390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B3EA-D4B0-48F1-921A-61C71C9E76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1E1209-33A1-4BA1-805E-C6B245C47CFF}"/>
              </a:ext>
            </a:extLst>
          </p:cNvPr>
          <p:cNvSpPr>
            <a:spLocks noGrp="1"/>
          </p:cNvSpPr>
          <p:nvPr>
            <p:ph type="dt" sz="half" idx="10"/>
          </p:nvPr>
        </p:nvSpPr>
        <p:spPr/>
        <p:txBody>
          <a:bodyPr/>
          <a:lstStyle/>
          <a:p>
            <a:fld id="{50056EB8-2998-4AC0-9805-839C3010247C}" type="datetime1">
              <a:rPr lang="en-US" smtClean="0"/>
              <a:t>4/11/2023</a:t>
            </a:fld>
            <a:endParaRPr lang="en-US"/>
          </a:p>
        </p:txBody>
      </p:sp>
      <p:sp>
        <p:nvSpPr>
          <p:cNvPr id="4" name="Footer Placeholder 3">
            <a:extLst>
              <a:ext uri="{FF2B5EF4-FFF2-40B4-BE49-F238E27FC236}">
                <a16:creationId xmlns:a16="http://schemas.microsoft.com/office/drawing/2014/main" id="{7F6DA2C7-BD97-431D-858C-CDAE9C791C00}"/>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5" name="Slide Number Placeholder 4">
            <a:extLst>
              <a:ext uri="{FF2B5EF4-FFF2-40B4-BE49-F238E27FC236}">
                <a16:creationId xmlns:a16="http://schemas.microsoft.com/office/drawing/2014/main" id="{6E25F007-FDE5-4F83-A16C-65143358DBC4}"/>
              </a:ext>
            </a:extLst>
          </p:cNvPr>
          <p:cNvSpPr>
            <a:spLocks noGrp="1"/>
          </p:cNvSpPr>
          <p:nvPr>
            <p:ph type="sldNum" sz="quarter" idx="12"/>
          </p:nvPr>
        </p:nvSpPr>
        <p:spPr/>
        <p:txBody>
          <a:bodyPr/>
          <a:lstStyle/>
          <a:p>
            <a:fld id="{8845F5FA-33FC-47C4-9626-8951D053B06E}" type="slidenum">
              <a:rPr lang="en-US" smtClean="0"/>
              <a:t>‹#›</a:t>
            </a:fld>
            <a:endParaRPr lang="en-US"/>
          </a:p>
        </p:txBody>
      </p:sp>
    </p:spTree>
    <p:extLst>
      <p:ext uri="{BB962C8B-B14F-4D97-AF65-F5344CB8AC3E}">
        <p14:creationId xmlns:p14="http://schemas.microsoft.com/office/powerpoint/2010/main" val="4027504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wmf"/><Relationship Id="rId3" Type="http://schemas.openxmlformats.org/officeDocument/2006/relationships/slideLayout" Target="../slideLayouts/slideLayout3.xml"/><Relationship Id="rId21" Type="http://schemas.openxmlformats.org/officeDocument/2006/relationships/image" Target="../media/image6.w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20" Type="http://schemas.openxmlformats.org/officeDocument/2006/relationships/image" Target="../media/image5.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7.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3.wmf"/><Relationship Id="rId3" Type="http://schemas.openxmlformats.org/officeDocument/2006/relationships/slideLayout" Target="../slideLayouts/slideLayout17.xml"/><Relationship Id="rId21" Type="http://schemas.openxmlformats.org/officeDocument/2006/relationships/image" Target="../media/image6.wmf"/><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png"/><Relationship Id="rId2" Type="http://schemas.openxmlformats.org/officeDocument/2006/relationships/slideLayout" Target="../slideLayouts/slideLayout16.xml"/><Relationship Id="rId16" Type="http://schemas.openxmlformats.org/officeDocument/2006/relationships/image" Target="../media/image1.jpeg"/><Relationship Id="rId20" Type="http://schemas.openxmlformats.org/officeDocument/2006/relationships/image" Target="../media/image5.w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image" Target="../media/image4.wmf"/><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7.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3.wmf"/><Relationship Id="rId3" Type="http://schemas.openxmlformats.org/officeDocument/2006/relationships/slideLayout" Target="../slideLayouts/slideLayout31.xml"/><Relationship Id="rId21" Type="http://schemas.openxmlformats.org/officeDocument/2006/relationships/image" Target="../media/image6.wmf"/><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2.png"/><Relationship Id="rId2" Type="http://schemas.openxmlformats.org/officeDocument/2006/relationships/slideLayout" Target="../slideLayouts/slideLayout30.xml"/><Relationship Id="rId16" Type="http://schemas.openxmlformats.org/officeDocument/2006/relationships/image" Target="../media/image21.jpeg"/><Relationship Id="rId20" Type="http://schemas.openxmlformats.org/officeDocument/2006/relationships/image" Target="../media/image5.wmf"/><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19" Type="http://schemas.openxmlformats.org/officeDocument/2006/relationships/image" Target="../media/image4.wmf"/><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7.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3.wmf"/><Relationship Id="rId3" Type="http://schemas.openxmlformats.org/officeDocument/2006/relationships/slideLayout" Target="../slideLayouts/slideLayout45.xml"/><Relationship Id="rId21" Type="http://schemas.openxmlformats.org/officeDocument/2006/relationships/image" Target="../media/image6.wmf"/><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2.png"/><Relationship Id="rId2" Type="http://schemas.openxmlformats.org/officeDocument/2006/relationships/slideLayout" Target="../slideLayouts/slideLayout44.xml"/><Relationship Id="rId16" Type="http://schemas.openxmlformats.org/officeDocument/2006/relationships/image" Target="../media/image1.jpeg"/><Relationship Id="rId20" Type="http://schemas.openxmlformats.org/officeDocument/2006/relationships/image" Target="../media/image5.wmf"/><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19" Type="http://schemas.openxmlformats.org/officeDocument/2006/relationships/image" Target="../media/image4.wmf"/><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image" Target="../media/image7.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EBF151-57A7-4EB8-8F06-8A5BA72EDF11}"/>
              </a:ext>
            </a:extLst>
          </p:cNvPr>
          <p:cNvSpPr/>
          <p:nvPr userDrawn="1"/>
        </p:nvSpPr>
        <p:spPr>
          <a:xfrm>
            <a:off x="-96255" y="0"/>
            <a:ext cx="12368465" cy="1106384"/>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a:p>
        </p:txBody>
      </p:sp>
      <p:pic>
        <p:nvPicPr>
          <p:cNvPr id="15" name="Picture 14" descr="A close up of a sign&#10;&#10;Description automatically generated">
            <a:extLst>
              <a:ext uri="{FF2B5EF4-FFF2-40B4-BE49-F238E27FC236}">
                <a16:creationId xmlns:a16="http://schemas.microsoft.com/office/drawing/2014/main" id="{86B15499-9C3F-469C-99B0-BF28ABEB9682}"/>
              </a:ext>
            </a:extLst>
          </p:cNvPr>
          <p:cNvPicPr>
            <a:picLocks noChangeAspect="1"/>
          </p:cNvPicPr>
          <p:nvPr userDrawn="1"/>
        </p:nvPicPr>
        <p:blipFill rotWithShape="1">
          <a:blip r:embed="rId16">
            <a:alphaModFix amt="5000"/>
            <a:extLst>
              <a:ext uri="{28A0092B-C50C-407E-A947-70E740481C1C}">
                <a14:useLocalDpi xmlns:a14="http://schemas.microsoft.com/office/drawing/2010/main" val="0"/>
              </a:ext>
            </a:extLst>
          </a:blip>
          <a:srcRect l="31691" b="64196"/>
          <a:stretch/>
        </p:blipFill>
        <p:spPr>
          <a:xfrm>
            <a:off x="1" y="4150373"/>
            <a:ext cx="4813911" cy="2707629"/>
          </a:xfrm>
          <a:prstGeom prst="rect">
            <a:avLst/>
          </a:prstGeom>
        </p:spPr>
      </p:pic>
      <p:sp>
        <p:nvSpPr>
          <p:cNvPr id="9" name="Parallelogram 8">
            <a:extLst>
              <a:ext uri="{FF2B5EF4-FFF2-40B4-BE49-F238E27FC236}">
                <a16:creationId xmlns:a16="http://schemas.microsoft.com/office/drawing/2014/main" id="{F1DBBD0C-7B4F-4E4A-8BFC-8F5DE0375E4B}"/>
              </a:ext>
            </a:extLst>
          </p:cNvPr>
          <p:cNvSpPr/>
          <p:nvPr userDrawn="1"/>
        </p:nvSpPr>
        <p:spPr>
          <a:xfrm>
            <a:off x="11372502" y="5963296"/>
            <a:ext cx="1153063" cy="907768"/>
          </a:xfrm>
          <a:custGeom>
            <a:avLst/>
            <a:gdLst>
              <a:gd name="connsiteX0" fmla="*/ 0 w 3714750"/>
              <a:gd name="connsiteY0" fmla="*/ 590550 h 590550"/>
              <a:gd name="connsiteX1" fmla="*/ 635904 w 3714750"/>
              <a:gd name="connsiteY1" fmla="*/ 0 h 590550"/>
              <a:gd name="connsiteX2" fmla="*/ 3714750 w 3714750"/>
              <a:gd name="connsiteY2" fmla="*/ 0 h 590550"/>
              <a:gd name="connsiteX3" fmla="*/ 3078846 w 3714750"/>
              <a:gd name="connsiteY3" fmla="*/ 590550 h 590550"/>
              <a:gd name="connsiteX4" fmla="*/ 0 w 3714750"/>
              <a:gd name="connsiteY4" fmla="*/ 590550 h 590550"/>
              <a:gd name="connsiteX0" fmla="*/ 0 w 3078846"/>
              <a:gd name="connsiteY0" fmla="*/ 603613 h 603613"/>
              <a:gd name="connsiteX1" fmla="*/ 635904 w 3078846"/>
              <a:gd name="connsiteY1" fmla="*/ 13063 h 603613"/>
              <a:gd name="connsiteX2" fmla="*/ 814795 w 3078846"/>
              <a:gd name="connsiteY2" fmla="*/ 0 h 603613"/>
              <a:gd name="connsiteX3" fmla="*/ 3078846 w 3078846"/>
              <a:gd name="connsiteY3" fmla="*/ 603613 h 603613"/>
              <a:gd name="connsiteX4" fmla="*/ 0 w 3078846"/>
              <a:gd name="connsiteY4" fmla="*/ 603613 h 603613"/>
              <a:gd name="connsiteX0" fmla="*/ 0 w 884286"/>
              <a:gd name="connsiteY0" fmla="*/ 603613 h 603613"/>
              <a:gd name="connsiteX1" fmla="*/ 635904 w 884286"/>
              <a:gd name="connsiteY1" fmla="*/ 13063 h 603613"/>
              <a:gd name="connsiteX2" fmla="*/ 814795 w 884286"/>
              <a:gd name="connsiteY2" fmla="*/ 0 h 603613"/>
              <a:gd name="connsiteX3" fmla="*/ 884286 w 884286"/>
              <a:gd name="connsiteY3" fmla="*/ 603613 h 603613"/>
              <a:gd name="connsiteX4" fmla="*/ 0 w 884286"/>
              <a:gd name="connsiteY4" fmla="*/ 603613 h 603613"/>
              <a:gd name="connsiteX0" fmla="*/ 0 w 814795"/>
              <a:gd name="connsiteY0" fmla="*/ 603613 h 616676"/>
              <a:gd name="connsiteX1" fmla="*/ 635904 w 814795"/>
              <a:gd name="connsiteY1" fmla="*/ 13063 h 616676"/>
              <a:gd name="connsiteX2" fmla="*/ 814795 w 814795"/>
              <a:gd name="connsiteY2" fmla="*/ 0 h 616676"/>
              <a:gd name="connsiteX3" fmla="*/ 766720 w 814795"/>
              <a:gd name="connsiteY3" fmla="*/ 616676 h 616676"/>
              <a:gd name="connsiteX4" fmla="*/ 0 w 814795"/>
              <a:gd name="connsiteY4" fmla="*/ 603613 h 616676"/>
              <a:gd name="connsiteX0" fmla="*/ 0 w 766720"/>
              <a:gd name="connsiteY0" fmla="*/ 590550 h 603613"/>
              <a:gd name="connsiteX1" fmla="*/ 635904 w 766720"/>
              <a:gd name="connsiteY1" fmla="*/ 0 h 603613"/>
              <a:gd name="connsiteX2" fmla="*/ 762544 w 766720"/>
              <a:gd name="connsiteY2" fmla="*/ 0 h 603613"/>
              <a:gd name="connsiteX3" fmla="*/ 766720 w 766720"/>
              <a:gd name="connsiteY3" fmla="*/ 603613 h 603613"/>
              <a:gd name="connsiteX4" fmla="*/ 0 w 766720"/>
              <a:gd name="connsiteY4" fmla="*/ 590550 h 603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720" h="603613">
                <a:moveTo>
                  <a:pt x="0" y="590550"/>
                </a:moveTo>
                <a:lnTo>
                  <a:pt x="635904" y="0"/>
                </a:lnTo>
                <a:lnTo>
                  <a:pt x="762544" y="0"/>
                </a:lnTo>
                <a:lnTo>
                  <a:pt x="766720" y="603613"/>
                </a:ln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arallelogram 9">
            <a:extLst>
              <a:ext uri="{FF2B5EF4-FFF2-40B4-BE49-F238E27FC236}">
                <a16:creationId xmlns:a16="http://schemas.microsoft.com/office/drawing/2014/main" id="{85E714B8-79B5-4866-818E-71838A8DE493}"/>
              </a:ext>
            </a:extLst>
          </p:cNvPr>
          <p:cNvSpPr/>
          <p:nvPr userDrawn="1"/>
        </p:nvSpPr>
        <p:spPr>
          <a:xfrm flipH="1">
            <a:off x="-303060" y="6267450"/>
            <a:ext cx="10204655"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10197092 w 10204654"/>
              <a:gd name="connsiteY2" fmla="*/ 13547 h 590550"/>
              <a:gd name="connsiteX3" fmla="*/ 10204654 w 10204654"/>
              <a:gd name="connsiteY3" fmla="*/ 590550 h 590550"/>
              <a:gd name="connsiteX4" fmla="*/ 0 w 1020465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4654" h="590550">
                <a:moveTo>
                  <a:pt x="0" y="590550"/>
                </a:moveTo>
                <a:lnTo>
                  <a:pt x="635904" y="0"/>
                </a:lnTo>
                <a:lnTo>
                  <a:pt x="10197092" y="13547"/>
                </a:lnTo>
                <a:cubicBezTo>
                  <a:pt x="10199613" y="205881"/>
                  <a:pt x="10202133" y="398216"/>
                  <a:pt x="10204654" y="590550"/>
                </a:cubicBez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a:extLst>
              <a:ext uri="{FF2B5EF4-FFF2-40B4-BE49-F238E27FC236}">
                <a16:creationId xmlns:a16="http://schemas.microsoft.com/office/drawing/2014/main" id="{95BF7469-28D2-4F6A-B6FE-FB24712CBA26}"/>
              </a:ext>
            </a:extLst>
          </p:cNvPr>
          <p:cNvSpPr>
            <a:spLocks noGrp="1"/>
          </p:cNvSpPr>
          <p:nvPr>
            <p:ph type="title"/>
          </p:nvPr>
        </p:nvSpPr>
        <p:spPr>
          <a:xfrm>
            <a:off x="168443" y="124490"/>
            <a:ext cx="10864516" cy="97038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BE28420-D029-4420-B4CA-55C2EC9CE09C}"/>
              </a:ext>
            </a:extLst>
          </p:cNvPr>
          <p:cNvSpPr>
            <a:spLocks noGrp="1"/>
          </p:cNvSpPr>
          <p:nvPr>
            <p:ph type="body" idx="1"/>
          </p:nvPr>
        </p:nvSpPr>
        <p:spPr>
          <a:xfrm>
            <a:off x="168443" y="1230113"/>
            <a:ext cx="11855116" cy="49468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E89682-BEB7-45B8-A494-C1ED4246E15A}"/>
              </a:ext>
            </a:extLst>
          </p:cNvPr>
          <p:cNvSpPr>
            <a:spLocks noGrp="1"/>
          </p:cNvSpPr>
          <p:nvPr>
            <p:ph type="dt" sz="half" idx="2"/>
          </p:nvPr>
        </p:nvSpPr>
        <p:spPr>
          <a:xfrm>
            <a:off x="8209071" y="6356352"/>
            <a:ext cx="962527" cy="365125"/>
          </a:xfrm>
          <a:prstGeom prst="rect">
            <a:avLst/>
          </a:prstGeom>
        </p:spPr>
        <p:txBody>
          <a:bodyPr vert="horz" lIns="91440" tIns="45720" rIns="91440" bIns="45720" rtlCol="0" anchor="ctr"/>
          <a:lstStyle>
            <a:lvl1pPr algn="l">
              <a:defRPr sz="1200">
                <a:solidFill>
                  <a:schemeClr val="bg1"/>
                </a:solidFill>
              </a:defRPr>
            </a:lvl1pPr>
          </a:lstStyle>
          <a:p>
            <a:fld id="{78383D6D-1700-43FE-BBEA-DD08124E9EFC}" type="datetime1">
              <a:rPr lang="en-US" smtClean="0"/>
              <a:t>4/11/2023</a:t>
            </a:fld>
            <a:endParaRPr lang="en-US"/>
          </a:p>
        </p:txBody>
      </p:sp>
      <p:sp>
        <p:nvSpPr>
          <p:cNvPr id="5" name="Footer Placeholder 4">
            <a:extLst>
              <a:ext uri="{FF2B5EF4-FFF2-40B4-BE49-F238E27FC236}">
                <a16:creationId xmlns:a16="http://schemas.microsoft.com/office/drawing/2014/main" id="{9F4BE6EB-3820-45AE-A1FF-799B7AC7FA54}"/>
              </a:ext>
            </a:extLst>
          </p:cNvPr>
          <p:cNvSpPr>
            <a:spLocks noGrp="1"/>
          </p:cNvSpPr>
          <p:nvPr>
            <p:ph type="ftr" sz="quarter" idx="3"/>
          </p:nvPr>
        </p:nvSpPr>
        <p:spPr>
          <a:xfrm>
            <a:off x="168442" y="6267452"/>
            <a:ext cx="5927559" cy="577311"/>
          </a:xfrm>
          <a:prstGeom prst="rect">
            <a:avLst/>
          </a:prstGeom>
        </p:spPr>
        <p:txBody>
          <a:bodyPr vert="horz" lIns="91440" tIns="45720" rIns="91440" bIns="45720" rtlCol="0" anchor="ctr"/>
          <a:lstStyle>
            <a:lvl1pPr algn="l">
              <a:defRPr sz="1200">
                <a:solidFill>
                  <a:schemeClr val="bg1"/>
                </a:solidFill>
              </a:defRPr>
            </a:lvl1pPr>
          </a:lstStyle>
          <a:p>
            <a:r>
              <a:rPr lang="en-US" b="1" i="1"/>
              <a:t>HomeSafe - KBR Proprietary Information. Nothing on this slide is binding on HomeSafe Alliance LLC. The information on this slide is for discussion purposes only. </a:t>
            </a:r>
            <a:endParaRPr lang="en-US"/>
          </a:p>
        </p:txBody>
      </p:sp>
      <p:sp>
        <p:nvSpPr>
          <p:cNvPr id="6" name="Slide Number Placeholder 5">
            <a:extLst>
              <a:ext uri="{FF2B5EF4-FFF2-40B4-BE49-F238E27FC236}">
                <a16:creationId xmlns:a16="http://schemas.microsoft.com/office/drawing/2014/main" id="{8751CC8A-D4E5-471C-B6A1-CDAC99BA4706}"/>
              </a:ext>
            </a:extLst>
          </p:cNvPr>
          <p:cNvSpPr>
            <a:spLocks noGrp="1"/>
          </p:cNvSpPr>
          <p:nvPr>
            <p:ph type="sldNum" sz="quarter" idx="4"/>
          </p:nvPr>
        </p:nvSpPr>
        <p:spPr>
          <a:xfrm>
            <a:off x="11838018" y="6356352"/>
            <a:ext cx="493295" cy="365125"/>
          </a:xfrm>
          <a:prstGeom prst="rect">
            <a:avLst/>
          </a:prstGeom>
        </p:spPr>
        <p:txBody>
          <a:bodyPr vert="horz" lIns="91440" tIns="45720" rIns="91440" bIns="45720" rtlCol="0" anchor="ctr"/>
          <a:lstStyle>
            <a:lvl1pPr algn="l">
              <a:defRPr sz="1200">
                <a:solidFill>
                  <a:schemeClr val="bg1"/>
                </a:solidFill>
              </a:defRPr>
            </a:lvl1pPr>
          </a:lstStyle>
          <a:p>
            <a:fld id="{8845F5FA-33FC-47C4-9626-8951D053B06E}" type="slidenum">
              <a:rPr lang="en-US" smtClean="0"/>
              <a:pPr/>
              <a:t>‹#›</a:t>
            </a:fld>
            <a:endParaRPr lang="en-US"/>
          </a:p>
        </p:txBody>
      </p:sp>
      <p:sp>
        <p:nvSpPr>
          <p:cNvPr id="11" name="Parallelogram 10">
            <a:extLst>
              <a:ext uri="{FF2B5EF4-FFF2-40B4-BE49-F238E27FC236}">
                <a16:creationId xmlns:a16="http://schemas.microsoft.com/office/drawing/2014/main" id="{30777CC6-8937-4D64-9109-0A4552B7E2F2}"/>
              </a:ext>
            </a:extLst>
          </p:cNvPr>
          <p:cNvSpPr/>
          <p:nvPr userDrawn="1"/>
        </p:nvSpPr>
        <p:spPr>
          <a:xfrm flipH="1">
            <a:off x="-36098" y="1106386"/>
            <a:ext cx="12284243" cy="45719"/>
          </a:xfrm>
          <a:prstGeom prst="parallelogram">
            <a:avLst>
              <a:gd name="adj" fmla="val 0"/>
            </a:avLst>
          </a:pr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descr="A close up of a sign&#10;&#10;Description automatically generated">
            <a:extLst>
              <a:ext uri="{FF2B5EF4-FFF2-40B4-BE49-F238E27FC236}">
                <a16:creationId xmlns:a16="http://schemas.microsoft.com/office/drawing/2014/main" id="{3F109740-D516-4146-8060-C73C9BB509C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221909" y="159730"/>
            <a:ext cx="827715" cy="827715"/>
          </a:xfrm>
          <a:prstGeom prst="rect">
            <a:avLst/>
          </a:prstGeom>
        </p:spPr>
      </p:pic>
      <p:sp>
        <p:nvSpPr>
          <p:cNvPr id="19" name="Parallelogram 18">
            <a:extLst>
              <a:ext uri="{FF2B5EF4-FFF2-40B4-BE49-F238E27FC236}">
                <a16:creationId xmlns:a16="http://schemas.microsoft.com/office/drawing/2014/main" id="{88679F10-6BE4-455B-B928-1281BC822F4C}"/>
              </a:ext>
            </a:extLst>
          </p:cNvPr>
          <p:cNvSpPr/>
          <p:nvPr userDrawn="1"/>
        </p:nvSpPr>
        <p:spPr>
          <a:xfrm>
            <a:off x="11240750" y="5896927"/>
            <a:ext cx="1029407" cy="947834"/>
          </a:xfrm>
          <a:custGeom>
            <a:avLst/>
            <a:gdLst>
              <a:gd name="connsiteX0" fmla="*/ 0 w 1763840"/>
              <a:gd name="connsiteY0" fmla="*/ 1591301 h 1591301"/>
              <a:gd name="connsiteX1" fmla="*/ 1713513 w 1763840"/>
              <a:gd name="connsiteY1" fmla="*/ 0 h 1591301"/>
              <a:gd name="connsiteX2" fmla="*/ 1763840 w 1763840"/>
              <a:gd name="connsiteY2" fmla="*/ 0 h 1591301"/>
              <a:gd name="connsiteX3" fmla="*/ 50327 w 1763840"/>
              <a:gd name="connsiteY3" fmla="*/ 1591301 h 1591301"/>
              <a:gd name="connsiteX4" fmla="*/ 0 w 1763840"/>
              <a:gd name="connsiteY4" fmla="*/ 1591301 h 1591301"/>
              <a:gd name="connsiteX0" fmla="*/ 0 w 1713513"/>
              <a:gd name="connsiteY0" fmla="*/ 1591301 h 1591301"/>
              <a:gd name="connsiteX1" fmla="*/ 1713513 w 1713513"/>
              <a:gd name="connsiteY1" fmla="*/ 0 h 1591301"/>
              <a:gd name="connsiteX2" fmla="*/ 1012000 w 1713513"/>
              <a:gd name="connsiteY2" fmla="*/ 704427 h 1591301"/>
              <a:gd name="connsiteX3" fmla="*/ 50327 w 1713513"/>
              <a:gd name="connsiteY3" fmla="*/ 1591301 h 1591301"/>
              <a:gd name="connsiteX4" fmla="*/ 0 w 1713513"/>
              <a:gd name="connsiteY4" fmla="*/ 1591301 h 1591301"/>
              <a:gd name="connsiteX0" fmla="*/ 0 w 1029406"/>
              <a:gd name="connsiteY0" fmla="*/ 947834 h 947834"/>
              <a:gd name="connsiteX1" fmla="*/ 1029406 w 1029406"/>
              <a:gd name="connsiteY1" fmla="*/ 0 h 947834"/>
              <a:gd name="connsiteX2" fmla="*/ 1012000 w 1029406"/>
              <a:gd name="connsiteY2" fmla="*/ 60960 h 947834"/>
              <a:gd name="connsiteX3" fmla="*/ 50327 w 1029406"/>
              <a:gd name="connsiteY3" fmla="*/ 947834 h 947834"/>
              <a:gd name="connsiteX4" fmla="*/ 0 w 1029406"/>
              <a:gd name="connsiteY4" fmla="*/ 947834 h 94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406" h="947834">
                <a:moveTo>
                  <a:pt x="0" y="947834"/>
                </a:moveTo>
                <a:lnTo>
                  <a:pt x="1029406" y="0"/>
                </a:lnTo>
                <a:lnTo>
                  <a:pt x="1012000" y="60960"/>
                </a:lnTo>
                <a:lnTo>
                  <a:pt x="50327" y="947834"/>
                </a:lnTo>
                <a:lnTo>
                  <a:pt x="0" y="947834"/>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2" name="Picture 21">
            <a:extLst>
              <a:ext uri="{FF2B5EF4-FFF2-40B4-BE49-F238E27FC236}">
                <a16:creationId xmlns:a16="http://schemas.microsoft.com/office/drawing/2014/main" id="{401C4F44-8D43-4AD2-AFAE-3ECF4BF94F0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325375" y="6354515"/>
            <a:ext cx="509279" cy="431505"/>
          </a:xfrm>
          <a:prstGeom prst="rect">
            <a:avLst/>
          </a:prstGeom>
        </p:spPr>
      </p:pic>
      <p:pic>
        <p:nvPicPr>
          <p:cNvPr id="17" name="Picture 16">
            <a:extLst>
              <a:ext uri="{FF2B5EF4-FFF2-40B4-BE49-F238E27FC236}">
                <a16:creationId xmlns:a16="http://schemas.microsoft.com/office/drawing/2014/main" id="{6A1A0DC9-D5F7-44C2-B9EB-E5B59F831FF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457625" y="6447642"/>
            <a:ext cx="244779" cy="275652"/>
          </a:xfrm>
          <a:prstGeom prst="rect">
            <a:avLst/>
          </a:prstGeom>
        </p:spPr>
      </p:pic>
      <p:pic>
        <p:nvPicPr>
          <p:cNvPr id="24" name="Picture 23">
            <a:extLst>
              <a:ext uri="{FF2B5EF4-FFF2-40B4-BE49-F238E27FC236}">
                <a16:creationId xmlns:a16="http://schemas.microsoft.com/office/drawing/2014/main" id="{C2ACD986-3091-4EAE-8289-A0BE54CA7D7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9717488" y="6519350"/>
            <a:ext cx="1725053" cy="220987"/>
          </a:xfrm>
          <a:prstGeom prst="rect">
            <a:avLst/>
          </a:prstGeom>
        </p:spPr>
      </p:pic>
      <p:pic>
        <p:nvPicPr>
          <p:cNvPr id="21" name="Picture 20">
            <a:extLst>
              <a:ext uri="{FF2B5EF4-FFF2-40B4-BE49-F238E27FC236}">
                <a16:creationId xmlns:a16="http://schemas.microsoft.com/office/drawing/2014/main" id="{213777E1-73AC-4585-83B3-AAC33F4CBB0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830597" y="6589133"/>
            <a:ext cx="1498835" cy="81416"/>
          </a:xfrm>
          <a:prstGeom prst="rect">
            <a:avLst/>
          </a:prstGeom>
        </p:spPr>
      </p:pic>
      <p:pic>
        <p:nvPicPr>
          <p:cNvPr id="23" name="Picture 22">
            <a:extLst>
              <a:ext uri="{FF2B5EF4-FFF2-40B4-BE49-F238E27FC236}">
                <a16:creationId xmlns:a16="http://schemas.microsoft.com/office/drawing/2014/main" id="{7F8EEF0D-1D86-4625-A8AA-71E7C793775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445444" y="6227230"/>
            <a:ext cx="269141" cy="120961"/>
          </a:xfrm>
          <a:prstGeom prst="rect">
            <a:avLst/>
          </a:prstGeom>
        </p:spPr>
      </p:pic>
    </p:spTree>
    <p:extLst>
      <p:ext uri="{BB962C8B-B14F-4D97-AF65-F5344CB8AC3E}">
        <p14:creationId xmlns:p14="http://schemas.microsoft.com/office/powerpoint/2010/main" val="680651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ppt_w</p:attrName>
                                        </p:attrNameLst>
                                      </p:cBhvr>
                                      <p:tavLst>
                                        <p:tav tm="0">
                                          <p:val>
                                            <p:fltVal val="0"/>
                                          </p:val>
                                        </p:tav>
                                        <p:tav tm="100000">
                                          <p:val>
                                            <p:strVal val="#ppt_w"/>
                                          </p:val>
                                        </p:tav>
                                      </p:tavLst>
                                    </p:anim>
                                    <p:anim calcmode="lin" valueType="num">
                                      <p:cBhvr>
                                        <p:cTn id="8" dur="250" fill="hold"/>
                                        <p:tgtEl>
                                          <p:spTgt spid="17"/>
                                        </p:tgtEl>
                                        <p:attrNameLst>
                                          <p:attrName>ppt_h</p:attrName>
                                        </p:attrNameLst>
                                      </p:cBhvr>
                                      <p:tavLst>
                                        <p:tav tm="0">
                                          <p:val>
                                            <p:fltVal val="0"/>
                                          </p:val>
                                        </p:tav>
                                        <p:tav tm="100000">
                                          <p:val>
                                            <p:strVal val="#ppt_h"/>
                                          </p:val>
                                        </p:tav>
                                      </p:tavLst>
                                    </p:anim>
                                    <p:animEffect transition="in" filter="fade">
                                      <p:cBhvr>
                                        <p:cTn id="9" dur="25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10" presetClass="entr" presetSubtype="0" fill="hold" nodeType="withEffect">
                                  <p:stCondLst>
                                    <p:cond delay="25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750"/>
                                        <p:tgtEl>
                                          <p:spTgt spid="23"/>
                                        </p:tgtEl>
                                      </p:cBhvr>
                                    </p:animEffect>
                                  </p:childTnLst>
                                </p:cTn>
                              </p:par>
                              <p:par>
                                <p:cTn id="18" presetID="16" presetClass="entr" presetSubtype="37" fill="hold" nodeType="withEffect">
                                  <p:stCondLst>
                                    <p:cond delay="350"/>
                                  </p:stCondLst>
                                  <p:childTnLst>
                                    <p:set>
                                      <p:cBhvr>
                                        <p:cTn id="19" dur="1" fill="hold">
                                          <p:stCondLst>
                                            <p:cond delay="0"/>
                                          </p:stCondLst>
                                        </p:cTn>
                                        <p:tgtEl>
                                          <p:spTgt spid="24"/>
                                        </p:tgtEl>
                                        <p:attrNameLst>
                                          <p:attrName>style.visibility</p:attrName>
                                        </p:attrNameLst>
                                      </p:cBhvr>
                                      <p:to>
                                        <p:strVal val="visible"/>
                                      </p:to>
                                    </p:set>
                                    <p:animEffect transition="in" filter="barn(outVertical)">
                                      <p:cBhvr>
                                        <p:cTn id="20" dur="750"/>
                                        <p:tgtEl>
                                          <p:spTgt spid="24"/>
                                        </p:tgtEl>
                                      </p:cBhvr>
                                    </p:animEffect>
                                  </p:childTnLst>
                                </p:cTn>
                              </p:par>
                              <p:par>
                                <p:cTn id="21" presetID="16" presetClass="entr" presetSubtype="37" fill="hold" nodeType="with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barn(outVertical)">
                                      <p:cBhvr>
                                        <p:cTn id="23" dur="750"/>
                                        <p:tgtEl>
                                          <p:spTgt spid="21"/>
                                        </p:tgtEl>
                                      </p:cBhvr>
                                    </p:animEffect>
                                  </p:childTnLst>
                                </p:cTn>
                              </p:par>
                              <p:par>
                                <p:cTn id="24" presetID="26" presetClass="emph" presetSubtype="0" fill="hold" nodeType="withEffect">
                                  <p:stCondLst>
                                    <p:cond delay="750"/>
                                  </p:stCondLst>
                                  <p:childTnLst>
                                    <p:animEffect transition="out" filter="fade">
                                      <p:cBhvr>
                                        <p:cTn id="25" dur="500" tmFilter="0, 0; .2, .5; .8, .5; 1, 0"/>
                                        <p:tgtEl>
                                          <p:spTgt spid="17"/>
                                        </p:tgtEl>
                                      </p:cBhvr>
                                    </p:animEffect>
                                    <p:animScale>
                                      <p:cBhvr>
                                        <p:cTn id="26"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p:txStyles>
    <p:titleStyle>
      <a:lvl1pPr algn="l" defTabSz="914400" rtl="0" eaLnBrk="1" latinLnBrk="0" hangingPunct="1">
        <a:lnSpc>
          <a:spcPct val="90000"/>
        </a:lnSpc>
        <a:spcBef>
          <a:spcPct val="0"/>
        </a:spcBef>
        <a:buNone/>
        <a:defRPr sz="3200" b="1" kern="1200">
          <a:solidFill>
            <a:srgbClr val="003E6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3E6B"/>
        </a:buClr>
        <a:buSzPct val="115000"/>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3E6B"/>
        </a:buClr>
        <a:buSzPct val="115000"/>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3E6B"/>
        </a:buClr>
        <a:buSzPct val="115000"/>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3E6B"/>
        </a:buClr>
        <a:buSzPct val="115000"/>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3E6B"/>
        </a:buClr>
        <a:buSzPct val="115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EBF151-57A7-4EB8-8F06-8A5BA72EDF11}"/>
              </a:ext>
            </a:extLst>
          </p:cNvPr>
          <p:cNvSpPr/>
          <p:nvPr userDrawn="1"/>
        </p:nvSpPr>
        <p:spPr>
          <a:xfrm>
            <a:off x="-96255" y="0"/>
            <a:ext cx="12368465" cy="1106384"/>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a:p>
        </p:txBody>
      </p:sp>
      <p:pic>
        <p:nvPicPr>
          <p:cNvPr id="15" name="Picture 14" descr="A close up of a sign&#10;&#10;Description automatically generated">
            <a:extLst>
              <a:ext uri="{FF2B5EF4-FFF2-40B4-BE49-F238E27FC236}">
                <a16:creationId xmlns:a16="http://schemas.microsoft.com/office/drawing/2014/main" id="{86B15499-9C3F-469C-99B0-BF28ABEB9682}"/>
              </a:ext>
            </a:extLst>
          </p:cNvPr>
          <p:cNvPicPr>
            <a:picLocks noChangeAspect="1"/>
          </p:cNvPicPr>
          <p:nvPr userDrawn="1"/>
        </p:nvPicPr>
        <p:blipFill rotWithShape="1">
          <a:blip r:embed="rId16">
            <a:alphaModFix amt="5000"/>
            <a:extLst>
              <a:ext uri="{28A0092B-C50C-407E-A947-70E740481C1C}">
                <a14:useLocalDpi xmlns:a14="http://schemas.microsoft.com/office/drawing/2010/main" val="0"/>
              </a:ext>
            </a:extLst>
          </a:blip>
          <a:srcRect l="31691" b="64196"/>
          <a:stretch/>
        </p:blipFill>
        <p:spPr>
          <a:xfrm>
            <a:off x="1" y="4150373"/>
            <a:ext cx="4813911" cy="2707629"/>
          </a:xfrm>
          <a:prstGeom prst="rect">
            <a:avLst/>
          </a:prstGeom>
        </p:spPr>
      </p:pic>
      <p:sp>
        <p:nvSpPr>
          <p:cNvPr id="9" name="Parallelogram 8">
            <a:extLst>
              <a:ext uri="{FF2B5EF4-FFF2-40B4-BE49-F238E27FC236}">
                <a16:creationId xmlns:a16="http://schemas.microsoft.com/office/drawing/2014/main" id="{F1DBBD0C-7B4F-4E4A-8BFC-8F5DE0375E4B}"/>
              </a:ext>
            </a:extLst>
          </p:cNvPr>
          <p:cNvSpPr/>
          <p:nvPr userDrawn="1"/>
        </p:nvSpPr>
        <p:spPr>
          <a:xfrm>
            <a:off x="11372502" y="5963296"/>
            <a:ext cx="1153063" cy="907768"/>
          </a:xfrm>
          <a:custGeom>
            <a:avLst/>
            <a:gdLst>
              <a:gd name="connsiteX0" fmla="*/ 0 w 3714750"/>
              <a:gd name="connsiteY0" fmla="*/ 590550 h 590550"/>
              <a:gd name="connsiteX1" fmla="*/ 635904 w 3714750"/>
              <a:gd name="connsiteY1" fmla="*/ 0 h 590550"/>
              <a:gd name="connsiteX2" fmla="*/ 3714750 w 3714750"/>
              <a:gd name="connsiteY2" fmla="*/ 0 h 590550"/>
              <a:gd name="connsiteX3" fmla="*/ 3078846 w 3714750"/>
              <a:gd name="connsiteY3" fmla="*/ 590550 h 590550"/>
              <a:gd name="connsiteX4" fmla="*/ 0 w 3714750"/>
              <a:gd name="connsiteY4" fmla="*/ 590550 h 590550"/>
              <a:gd name="connsiteX0" fmla="*/ 0 w 3078846"/>
              <a:gd name="connsiteY0" fmla="*/ 603613 h 603613"/>
              <a:gd name="connsiteX1" fmla="*/ 635904 w 3078846"/>
              <a:gd name="connsiteY1" fmla="*/ 13063 h 603613"/>
              <a:gd name="connsiteX2" fmla="*/ 814795 w 3078846"/>
              <a:gd name="connsiteY2" fmla="*/ 0 h 603613"/>
              <a:gd name="connsiteX3" fmla="*/ 3078846 w 3078846"/>
              <a:gd name="connsiteY3" fmla="*/ 603613 h 603613"/>
              <a:gd name="connsiteX4" fmla="*/ 0 w 3078846"/>
              <a:gd name="connsiteY4" fmla="*/ 603613 h 603613"/>
              <a:gd name="connsiteX0" fmla="*/ 0 w 884286"/>
              <a:gd name="connsiteY0" fmla="*/ 603613 h 603613"/>
              <a:gd name="connsiteX1" fmla="*/ 635904 w 884286"/>
              <a:gd name="connsiteY1" fmla="*/ 13063 h 603613"/>
              <a:gd name="connsiteX2" fmla="*/ 814795 w 884286"/>
              <a:gd name="connsiteY2" fmla="*/ 0 h 603613"/>
              <a:gd name="connsiteX3" fmla="*/ 884286 w 884286"/>
              <a:gd name="connsiteY3" fmla="*/ 603613 h 603613"/>
              <a:gd name="connsiteX4" fmla="*/ 0 w 884286"/>
              <a:gd name="connsiteY4" fmla="*/ 603613 h 603613"/>
              <a:gd name="connsiteX0" fmla="*/ 0 w 814795"/>
              <a:gd name="connsiteY0" fmla="*/ 603613 h 616676"/>
              <a:gd name="connsiteX1" fmla="*/ 635904 w 814795"/>
              <a:gd name="connsiteY1" fmla="*/ 13063 h 616676"/>
              <a:gd name="connsiteX2" fmla="*/ 814795 w 814795"/>
              <a:gd name="connsiteY2" fmla="*/ 0 h 616676"/>
              <a:gd name="connsiteX3" fmla="*/ 766720 w 814795"/>
              <a:gd name="connsiteY3" fmla="*/ 616676 h 616676"/>
              <a:gd name="connsiteX4" fmla="*/ 0 w 814795"/>
              <a:gd name="connsiteY4" fmla="*/ 603613 h 616676"/>
              <a:gd name="connsiteX0" fmla="*/ 0 w 766720"/>
              <a:gd name="connsiteY0" fmla="*/ 590550 h 603613"/>
              <a:gd name="connsiteX1" fmla="*/ 635904 w 766720"/>
              <a:gd name="connsiteY1" fmla="*/ 0 h 603613"/>
              <a:gd name="connsiteX2" fmla="*/ 762544 w 766720"/>
              <a:gd name="connsiteY2" fmla="*/ 0 h 603613"/>
              <a:gd name="connsiteX3" fmla="*/ 766720 w 766720"/>
              <a:gd name="connsiteY3" fmla="*/ 603613 h 603613"/>
              <a:gd name="connsiteX4" fmla="*/ 0 w 766720"/>
              <a:gd name="connsiteY4" fmla="*/ 590550 h 603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720" h="603613">
                <a:moveTo>
                  <a:pt x="0" y="590550"/>
                </a:moveTo>
                <a:lnTo>
                  <a:pt x="635904" y="0"/>
                </a:lnTo>
                <a:lnTo>
                  <a:pt x="762544" y="0"/>
                </a:lnTo>
                <a:lnTo>
                  <a:pt x="766720" y="603613"/>
                </a:ln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arallelogram 9">
            <a:extLst>
              <a:ext uri="{FF2B5EF4-FFF2-40B4-BE49-F238E27FC236}">
                <a16:creationId xmlns:a16="http://schemas.microsoft.com/office/drawing/2014/main" id="{85E714B8-79B5-4866-818E-71838A8DE493}"/>
              </a:ext>
            </a:extLst>
          </p:cNvPr>
          <p:cNvSpPr/>
          <p:nvPr userDrawn="1"/>
        </p:nvSpPr>
        <p:spPr>
          <a:xfrm flipH="1">
            <a:off x="-303060" y="6267450"/>
            <a:ext cx="10204655"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10197092 w 10204654"/>
              <a:gd name="connsiteY2" fmla="*/ 13547 h 590550"/>
              <a:gd name="connsiteX3" fmla="*/ 10204654 w 10204654"/>
              <a:gd name="connsiteY3" fmla="*/ 590550 h 590550"/>
              <a:gd name="connsiteX4" fmla="*/ 0 w 1020465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4654" h="590550">
                <a:moveTo>
                  <a:pt x="0" y="590550"/>
                </a:moveTo>
                <a:lnTo>
                  <a:pt x="635904" y="0"/>
                </a:lnTo>
                <a:lnTo>
                  <a:pt x="10197092" y="13547"/>
                </a:lnTo>
                <a:cubicBezTo>
                  <a:pt x="10199613" y="205881"/>
                  <a:pt x="10202133" y="398216"/>
                  <a:pt x="10204654" y="590550"/>
                </a:cubicBez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a:extLst>
              <a:ext uri="{FF2B5EF4-FFF2-40B4-BE49-F238E27FC236}">
                <a16:creationId xmlns:a16="http://schemas.microsoft.com/office/drawing/2014/main" id="{95BF7469-28D2-4F6A-B6FE-FB24712CBA26}"/>
              </a:ext>
            </a:extLst>
          </p:cNvPr>
          <p:cNvSpPr>
            <a:spLocks noGrp="1"/>
          </p:cNvSpPr>
          <p:nvPr>
            <p:ph type="title"/>
          </p:nvPr>
        </p:nvSpPr>
        <p:spPr>
          <a:xfrm>
            <a:off x="168443" y="124490"/>
            <a:ext cx="10864516" cy="97038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BE28420-D029-4420-B4CA-55C2EC9CE09C}"/>
              </a:ext>
            </a:extLst>
          </p:cNvPr>
          <p:cNvSpPr>
            <a:spLocks noGrp="1"/>
          </p:cNvSpPr>
          <p:nvPr>
            <p:ph type="body" idx="1"/>
          </p:nvPr>
        </p:nvSpPr>
        <p:spPr>
          <a:xfrm>
            <a:off x="168443" y="1230113"/>
            <a:ext cx="11855116" cy="49468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E89682-BEB7-45B8-A494-C1ED4246E15A}"/>
              </a:ext>
            </a:extLst>
          </p:cNvPr>
          <p:cNvSpPr>
            <a:spLocks noGrp="1"/>
          </p:cNvSpPr>
          <p:nvPr>
            <p:ph type="dt" sz="half" idx="2"/>
          </p:nvPr>
        </p:nvSpPr>
        <p:spPr>
          <a:xfrm>
            <a:off x="8209071" y="6356352"/>
            <a:ext cx="962527" cy="365125"/>
          </a:xfrm>
          <a:prstGeom prst="rect">
            <a:avLst/>
          </a:prstGeom>
        </p:spPr>
        <p:txBody>
          <a:bodyPr vert="horz" lIns="91440" tIns="45720" rIns="91440" bIns="45720" rtlCol="0" anchor="ctr"/>
          <a:lstStyle>
            <a:lvl1pPr algn="l">
              <a:defRPr sz="1200">
                <a:solidFill>
                  <a:schemeClr val="bg1"/>
                </a:solidFill>
              </a:defRPr>
            </a:lvl1pPr>
          </a:lstStyle>
          <a:p>
            <a:fld id="{F8F72597-ACD5-4403-8A18-6C2442917D74}" type="datetime1">
              <a:rPr lang="en-US" smtClean="0"/>
              <a:t>4/11/2023</a:t>
            </a:fld>
            <a:endParaRPr lang="en-US"/>
          </a:p>
        </p:txBody>
      </p:sp>
      <p:sp>
        <p:nvSpPr>
          <p:cNvPr id="5" name="Footer Placeholder 4">
            <a:extLst>
              <a:ext uri="{FF2B5EF4-FFF2-40B4-BE49-F238E27FC236}">
                <a16:creationId xmlns:a16="http://schemas.microsoft.com/office/drawing/2014/main" id="{9F4BE6EB-3820-45AE-A1FF-799B7AC7FA54}"/>
              </a:ext>
            </a:extLst>
          </p:cNvPr>
          <p:cNvSpPr>
            <a:spLocks noGrp="1"/>
          </p:cNvSpPr>
          <p:nvPr>
            <p:ph type="ftr" sz="quarter" idx="3"/>
          </p:nvPr>
        </p:nvSpPr>
        <p:spPr>
          <a:xfrm>
            <a:off x="168442" y="6267452"/>
            <a:ext cx="5927559" cy="577311"/>
          </a:xfrm>
          <a:prstGeom prst="rect">
            <a:avLst/>
          </a:prstGeom>
        </p:spPr>
        <p:txBody>
          <a:bodyPr vert="horz" lIns="91440" tIns="45720" rIns="91440" bIns="45720" rtlCol="0" anchor="ctr"/>
          <a:lstStyle>
            <a:lvl1pPr algn="l">
              <a:defRPr sz="1200">
                <a:solidFill>
                  <a:schemeClr val="bg1"/>
                </a:solidFill>
              </a:defRPr>
            </a:lvl1pPr>
          </a:lstStyle>
          <a:p>
            <a:r>
              <a:rPr lang="en-US" b="1" i="1"/>
              <a:t>HomeSafe - KBR Proprietary Information. Nothing on this slide is binding on HomeSafe Alliance LLC. The information on this slide is for discussion purposes only. </a:t>
            </a:r>
            <a:endParaRPr lang="en-US"/>
          </a:p>
        </p:txBody>
      </p:sp>
      <p:sp>
        <p:nvSpPr>
          <p:cNvPr id="6" name="Slide Number Placeholder 5">
            <a:extLst>
              <a:ext uri="{FF2B5EF4-FFF2-40B4-BE49-F238E27FC236}">
                <a16:creationId xmlns:a16="http://schemas.microsoft.com/office/drawing/2014/main" id="{8751CC8A-D4E5-471C-B6A1-CDAC99BA4706}"/>
              </a:ext>
            </a:extLst>
          </p:cNvPr>
          <p:cNvSpPr>
            <a:spLocks noGrp="1"/>
          </p:cNvSpPr>
          <p:nvPr>
            <p:ph type="sldNum" sz="quarter" idx="4"/>
          </p:nvPr>
        </p:nvSpPr>
        <p:spPr>
          <a:xfrm>
            <a:off x="11838018" y="6356352"/>
            <a:ext cx="493295" cy="365125"/>
          </a:xfrm>
          <a:prstGeom prst="rect">
            <a:avLst/>
          </a:prstGeom>
        </p:spPr>
        <p:txBody>
          <a:bodyPr vert="horz" lIns="91440" tIns="45720" rIns="91440" bIns="45720" rtlCol="0" anchor="ctr"/>
          <a:lstStyle>
            <a:lvl1pPr algn="l">
              <a:defRPr sz="1200">
                <a:solidFill>
                  <a:schemeClr val="bg1"/>
                </a:solidFill>
              </a:defRPr>
            </a:lvl1pPr>
          </a:lstStyle>
          <a:p>
            <a:fld id="{8845F5FA-33FC-47C4-9626-8951D053B06E}" type="slidenum">
              <a:rPr lang="en-US" smtClean="0"/>
              <a:pPr/>
              <a:t>‹#›</a:t>
            </a:fld>
            <a:endParaRPr lang="en-US"/>
          </a:p>
        </p:txBody>
      </p:sp>
      <p:sp>
        <p:nvSpPr>
          <p:cNvPr id="11" name="Parallelogram 10">
            <a:extLst>
              <a:ext uri="{FF2B5EF4-FFF2-40B4-BE49-F238E27FC236}">
                <a16:creationId xmlns:a16="http://schemas.microsoft.com/office/drawing/2014/main" id="{30777CC6-8937-4D64-9109-0A4552B7E2F2}"/>
              </a:ext>
            </a:extLst>
          </p:cNvPr>
          <p:cNvSpPr/>
          <p:nvPr userDrawn="1"/>
        </p:nvSpPr>
        <p:spPr>
          <a:xfrm flipH="1">
            <a:off x="-36098" y="1106386"/>
            <a:ext cx="12284243" cy="45719"/>
          </a:xfrm>
          <a:prstGeom prst="parallelogram">
            <a:avLst>
              <a:gd name="adj" fmla="val 0"/>
            </a:avLst>
          </a:pr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descr="A close up of a sign&#10;&#10;Description automatically generated">
            <a:extLst>
              <a:ext uri="{FF2B5EF4-FFF2-40B4-BE49-F238E27FC236}">
                <a16:creationId xmlns:a16="http://schemas.microsoft.com/office/drawing/2014/main" id="{3F109740-D516-4146-8060-C73C9BB509C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221909" y="159730"/>
            <a:ext cx="827715" cy="827715"/>
          </a:xfrm>
          <a:prstGeom prst="rect">
            <a:avLst/>
          </a:prstGeom>
        </p:spPr>
      </p:pic>
      <p:sp>
        <p:nvSpPr>
          <p:cNvPr id="19" name="Parallelogram 18">
            <a:extLst>
              <a:ext uri="{FF2B5EF4-FFF2-40B4-BE49-F238E27FC236}">
                <a16:creationId xmlns:a16="http://schemas.microsoft.com/office/drawing/2014/main" id="{88679F10-6BE4-455B-B928-1281BC822F4C}"/>
              </a:ext>
            </a:extLst>
          </p:cNvPr>
          <p:cNvSpPr/>
          <p:nvPr userDrawn="1"/>
        </p:nvSpPr>
        <p:spPr>
          <a:xfrm>
            <a:off x="11240750" y="5896927"/>
            <a:ext cx="1029407" cy="947834"/>
          </a:xfrm>
          <a:custGeom>
            <a:avLst/>
            <a:gdLst>
              <a:gd name="connsiteX0" fmla="*/ 0 w 1763840"/>
              <a:gd name="connsiteY0" fmla="*/ 1591301 h 1591301"/>
              <a:gd name="connsiteX1" fmla="*/ 1713513 w 1763840"/>
              <a:gd name="connsiteY1" fmla="*/ 0 h 1591301"/>
              <a:gd name="connsiteX2" fmla="*/ 1763840 w 1763840"/>
              <a:gd name="connsiteY2" fmla="*/ 0 h 1591301"/>
              <a:gd name="connsiteX3" fmla="*/ 50327 w 1763840"/>
              <a:gd name="connsiteY3" fmla="*/ 1591301 h 1591301"/>
              <a:gd name="connsiteX4" fmla="*/ 0 w 1763840"/>
              <a:gd name="connsiteY4" fmla="*/ 1591301 h 1591301"/>
              <a:gd name="connsiteX0" fmla="*/ 0 w 1713513"/>
              <a:gd name="connsiteY0" fmla="*/ 1591301 h 1591301"/>
              <a:gd name="connsiteX1" fmla="*/ 1713513 w 1713513"/>
              <a:gd name="connsiteY1" fmla="*/ 0 h 1591301"/>
              <a:gd name="connsiteX2" fmla="*/ 1012000 w 1713513"/>
              <a:gd name="connsiteY2" fmla="*/ 704427 h 1591301"/>
              <a:gd name="connsiteX3" fmla="*/ 50327 w 1713513"/>
              <a:gd name="connsiteY3" fmla="*/ 1591301 h 1591301"/>
              <a:gd name="connsiteX4" fmla="*/ 0 w 1713513"/>
              <a:gd name="connsiteY4" fmla="*/ 1591301 h 1591301"/>
              <a:gd name="connsiteX0" fmla="*/ 0 w 1029406"/>
              <a:gd name="connsiteY0" fmla="*/ 947834 h 947834"/>
              <a:gd name="connsiteX1" fmla="*/ 1029406 w 1029406"/>
              <a:gd name="connsiteY1" fmla="*/ 0 h 947834"/>
              <a:gd name="connsiteX2" fmla="*/ 1012000 w 1029406"/>
              <a:gd name="connsiteY2" fmla="*/ 60960 h 947834"/>
              <a:gd name="connsiteX3" fmla="*/ 50327 w 1029406"/>
              <a:gd name="connsiteY3" fmla="*/ 947834 h 947834"/>
              <a:gd name="connsiteX4" fmla="*/ 0 w 1029406"/>
              <a:gd name="connsiteY4" fmla="*/ 947834 h 94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406" h="947834">
                <a:moveTo>
                  <a:pt x="0" y="947834"/>
                </a:moveTo>
                <a:lnTo>
                  <a:pt x="1029406" y="0"/>
                </a:lnTo>
                <a:lnTo>
                  <a:pt x="1012000" y="60960"/>
                </a:lnTo>
                <a:lnTo>
                  <a:pt x="50327" y="947834"/>
                </a:lnTo>
                <a:lnTo>
                  <a:pt x="0" y="947834"/>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2" name="Picture 21">
            <a:extLst>
              <a:ext uri="{FF2B5EF4-FFF2-40B4-BE49-F238E27FC236}">
                <a16:creationId xmlns:a16="http://schemas.microsoft.com/office/drawing/2014/main" id="{401C4F44-8D43-4AD2-AFAE-3ECF4BF94F0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325375" y="6354515"/>
            <a:ext cx="509279" cy="431505"/>
          </a:xfrm>
          <a:prstGeom prst="rect">
            <a:avLst/>
          </a:prstGeom>
        </p:spPr>
      </p:pic>
      <p:pic>
        <p:nvPicPr>
          <p:cNvPr id="17" name="Picture 16">
            <a:extLst>
              <a:ext uri="{FF2B5EF4-FFF2-40B4-BE49-F238E27FC236}">
                <a16:creationId xmlns:a16="http://schemas.microsoft.com/office/drawing/2014/main" id="{6A1A0DC9-D5F7-44C2-B9EB-E5B59F831FF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457625" y="6447642"/>
            <a:ext cx="244779" cy="275652"/>
          </a:xfrm>
          <a:prstGeom prst="rect">
            <a:avLst/>
          </a:prstGeom>
        </p:spPr>
      </p:pic>
      <p:pic>
        <p:nvPicPr>
          <p:cNvPr id="24" name="Picture 23">
            <a:extLst>
              <a:ext uri="{FF2B5EF4-FFF2-40B4-BE49-F238E27FC236}">
                <a16:creationId xmlns:a16="http://schemas.microsoft.com/office/drawing/2014/main" id="{C2ACD986-3091-4EAE-8289-A0BE54CA7D7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9717488" y="6519350"/>
            <a:ext cx="1725053" cy="220987"/>
          </a:xfrm>
          <a:prstGeom prst="rect">
            <a:avLst/>
          </a:prstGeom>
        </p:spPr>
      </p:pic>
      <p:pic>
        <p:nvPicPr>
          <p:cNvPr id="21" name="Picture 20">
            <a:extLst>
              <a:ext uri="{FF2B5EF4-FFF2-40B4-BE49-F238E27FC236}">
                <a16:creationId xmlns:a16="http://schemas.microsoft.com/office/drawing/2014/main" id="{213777E1-73AC-4585-83B3-AAC33F4CBB0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830597" y="6589133"/>
            <a:ext cx="1498835" cy="81416"/>
          </a:xfrm>
          <a:prstGeom prst="rect">
            <a:avLst/>
          </a:prstGeom>
        </p:spPr>
      </p:pic>
      <p:pic>
        <p:nvPicPr>
          <p:cNvPr id="23" name="Picture 22">
            <a:extLst>
              <a:ext uri="{FF2B5EF4-FFF2-40B4-BE49-F238E27FC236}">
                <a16:creationId xmlns:a16="http://schemas.microsoft.com/office/drawing/2014/main" id="{7F8EEF0D-1D86-4625-A8AA-71E7C793775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445444" y="6227230"/>
            <a:ext cx="269141" cy="120961"/>
          </a:xfrm>
          <a:prstGeom prst="rect">
            <a:avLst/>
          </a:prstGeom>
        </p:spPr>
      </p:pic>
      <p:sp>
        <p:nvSpPr>
          <p:cNvPr id="7" name="MSIPCMContentMarking" descr="{&quot;HashCode&quot;:-1288266186,&quot;Placement&quot;:&quot;Header&quot;,&quot;Top&quot;:0.0,&quot;Left&quot;:469.7333,&quot;SlideWidth&quot;:960,&quot;SlideHeight&quot;:540}">
            <a:extLst>
              <a:ext uri="{FF2B5EF4-FFF2-40B4-BE49-F238E27FC236}">
                <a16:creationId xmlns:a16="http://schemas.microsoft.com/office/drawing/2014/main" id="{0900A87E-FC1F-43FD-B7AE-8A5F2A82B0BC}"/>
              </a:ext>
            </a:extLst>
          </p:cNvPr>
          <p:cNvSpPr txBox="1"/>
          <p:nvPr userDrawn="1"/>
        </p:nvSpPr>
        <p:spPr>
          <a:xfrm>
            <a:off x="5965613" y="0"/>
            <a:ext cx="26077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 </a:t>
            </a:r>
          </a:p>
        </p:txBody>
      </p:sp>
    </p:spTree>
    <p:extLst>
      <p:ext uri="{BB962C8B-B14F-4D97-AF65-F5344CB8AC3E}">
        <p14:creationId xmlns:p14="http://schemas.microsoft.com/office/powerpoint/2010/main" val="179017620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ppt_w</p:attrName>
                                        </p:attrNameLst>
                                      </p:cBhvr>
                                      <p:tavLst>
                                        <p:tav tm="0">
                                          <p:val>
                                            <p:fltVal val="0"/>
                                          </p:val>
                                        </p:tav>
                                        <p:tav tm="100000">
                                          <p:val>
                                            <p:strVal val="#ppt_w"/>
                                          </p:val>
                                        </p:tav>
                                      </p:tavLst>
                                    </p:anim>
                                    <p:anim calcmode="lin" valueType="num">
                                      <p:cBhvr>
                                        <p:cTn id="8" dur="250" fill="hold"/>
                                        <p:tgtEl>
                                          <p:spTgt spid="17"/>
                                        </p:tgtEl>
                                        <p:attrNameLst>
                                          <p:attrName>ppt_h</p:attrName>
                                        </p:attrNameLst>
                                      </p:cBhvr>
                                      <p:tavLst>
                                        <p:tav tm="0">
                                          <p:val>
                                            <p:fltVal val="0"/>
                                          </p:val>
                                        </p:tav>
                                        <p:tav tm="100000">
                                          <p:val>
                                            <p:strVal val="#ppt_h"/>
                                          </p:val>
                                        </p:tav>
                                      </p:tavLst>
                                    </p:anim>
                                    <p:animEffect transition="in" filter="fade">
                                      <p:cBhvr>
                                        <p:cTn id="9" dur="25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10" presetClass="entr" presetSubtype="0" fill="hold" nodeType="withEffect">
                                  <p:stCondLst>
                                    <p:cond delay="25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750"/>
                                        <p:tgtEl>
                                          <p:spTgt spid="23"/>
                                        </p:tgtEl>
                                      </p:cBhvr>
                                    </p:animEffect>
                                  </p:childTnLst>
                                </p:cTn>
                              </p:par>
                              <p:par>
                                <p:cTn id="18" presetID="16" presetClass="entr" presetSubtype="37" fill="hold" nodeType="withEffect">
                                  <p:stCondLst>
                                    <p:cond delay="350"/>
                                  </p:stCondLst>
                                  <p:childTnLst>
                                    <p:set>
                                      <p:cBhvr>
                                        <p:cTn id="19" dur="1" fill="hold">
                                          <p:stCondLst>
                                            <p:cond delay="0"/>
                                          </p:stCondLst>
                                        </p:cTn>
                                        <p:tgtEl>
                                          <p:spTgt spid="24"/>
                                        </p:tgtEl>
                                        <p:attrNameLst>
                                          <p:attrName>style.visibility</p:attrName>
                                        </p:attrNameLst>
                                      </p:cBhvr>
                                      <p:to>
                                        <p:strVal val="visible"/>
                                      </p:to>
                                    </p:set>
                                    <p:animEffect transition="in" filter="barn(outVertical)">
                                      <p:cBhvr>
                                        <p:cTn id="20" dur="750"/>
                                        <p:tgtEl>
                                          <p:spTgt spid="24"/>
                                        </p:tgtEl>
                                      </p:cBhvr>
                                    </p:animEffect>
                                  </p:childTnLst>
                                </p:cTn>
                              </p:par>
                              <p:par>
                                <p:cTn id="21" presetID="16" presetClass="entr" presetSubtype="37" fill="hold" nodeType="with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barn(outVertical)">
                                      <p:cBhvr>
                                        <p:cTn id="23" dur="750"/>
                                        <p:tgtEl>
                                          <p:spTgt spid="21"/>
                                        </p:tgtEl>
                                      </p:cBhvr>
                                    </p:animEffect>
                                  </p:childTnLst>
                                </p:cTn>
                              </p:par>
                              <p:par>
                                <p:cTn id="24" presetID="26" presetClass="emph" presetSubtype="0" fill="hold" nodeType="withEffect">
                                  <p:stCondLst>
                                    <p:cond delay="750"/>
                                  </p:stCondLst>
                                  <p:childTnLst>
                                    <p:animEffect transition="out" filter="fade">
                                      <p:cBhvr>
                                        <p:cTn id="25" dur="500" tmFilter="0, 0; .2, .5; .8, .5; 1, 0"/>
                                        <p:tgtEl>
                                          <p:spTgt spid="17"/>
                                        </p:tgtEl>
                                      </p:cBhvr>
                                    </p:animEffect>
                                    <p:animScale>
                                      <p:cBhvr>
                                        <p:cTn id="26"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p:txStyles>
    <p:titleStyle>
      <a:lvl1pPr algn="l" defTabSz="914400" rtl="0" eaLnBrk="1" latinLnBrk="0" hangingPunct="1">
        <a:lnSpc>
          <a:spcPct val="90000"/>
        </a:lnSpc>
        <a:spcBef>
          <a:spcPct val="0"/>
        </a:spcBef>
        <a:buNone/>
        <a:defRPr sz="3200" b="1" kern="1200">
          <a:solidFill>
            <a:srgbClr val="003E6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3E6B"/>
        </a:buClr>
        <a:buSzPct val="115000"/>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3E6B"/>
        </a:buClr>
        <a:buSzPct val="115000"/>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3E6B"/>
        </a:buClr>
        <a:buSzPct val="115000"/>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3E6B"/>
        </a:buClr>
        <a:buSzPct val="115000"/>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3E6B"/>
        </a:buClr>
        <a:buSzPct val="115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EBF151-57A7-4EB8-8F06-8A5BA72EDF11}"/>
              </a:ext>
            </a:extLst>
          </p:cNvPr>
          <p:cNvSpPr/>
          <p:nvPr userDrawn="1"/>
        </p:nvSpPr>
        <p:spPr>
          <a:xfrm>
            <a:off x="-96256" y="0"/>
            <a:ext cx="12368465" cy="1106384"/>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5" name="Picture 14" descr="A close up of a sign&#10;&#10;Description automatically generated">
            <a:extLst>
              <a:ext uri="{FF2B5EF4-FFF2-40B4-BE49-F238E27FC236}">
                <a16:creationId xmlns:a16="http://schemas.microsoft.com/office/drawing/2014/main" id="{86B15499-9C3F-469C-99B0-BF28ABEB9682}"/>
              </a:ext>
            </a:extLst>
          </p:cNvPr>
          <p:cNvPicPr>
            <a:picLocks noChangeAspect="1"/>
          </p:cNvPicPr>
          <p:nvPr userDrawn="1"/>
        </p:nvPicPr>
        <p:blipFill rotWithShape="1">
          <a:blip r:embed="rId16">
            <a:alphaModFix amt="5000"/>
            <a:extLst>
              <a:ext uri="{28A0092B-C50C-407E-A947-70E740481C1C}">
                <a14:useLocalDpi xmlns:a14="http://schemas.microsoft.com/office/drawing/2010/main" val="0"/>
              </a:ext>
            </a:extLst>
          </a:blip>
          <a:srcRect/>
          <a:stretch/>
        </p:blipFill>
        <p:spPr>
          <a:xfrm>
            <a:off x="0" y="4150371"/>
            <a:ext cx="4813910" cy="2707629"/>
          </a:xfrm>
          <a:prstGeom prst="rect">
            <a:avLst/>
          </a:prstGeom>
        </p:spPr>
      </p:pic>
      <p:sp>
        <p:nvSpPr>
          <p:cNvPr id="9" name="Parallelogram 8">
            <a:extLst>
              <a:ext uri="{FF2B5EF4-FFF2-40B4-BE49-F238E27FC236}">
                <a16:creationId xmlns:a16="http://schemas.microsoft.com/office/drawing/2014/main" id="{F1DBBD0C-7B4F-4E4A-8BFC-8F5DE0375E4B}"/>
              </a:ext>
            </a:extLst>
          </p:cNvPr>
          <p:cNvSpPr/>
          <p:nvPr userDrawn="1"/>
        </p:nvSpPr>
        <p:spPr>
          <a:xfrm>
            <a:off x="11372501" y="6194203"/>
            <a:ext cx="1153063" cy="907768"/>
          </a:xfrm>
          <a:custGeom>
            <a:avLst/>
            <a:gdLst>
              <a:gd name="connsiteX0" fmla="*/ 0 w 3714750"/>
              <a:gd name="connsiteY0" fmla="*/ 590550 h 590550"/>
              <a:gd name="connsiteX1" fmla="*/ 635904 w 3714750"/>
              <a:gd name="connsiteY1" fmla="*/ 0 h 590550"/>
              <a:gd name="connsiteX2" fmla="*/ 3714750 w 3714750"/>
              <a:gd name="connsiteY2" fmla="*/ 0 h 590550"/>
              <a:gd name="connsiteX3" fmla="*/ 3078846 w 3714750"/>
              <a:gd name="connsiteY3" fmla="*/ 590550 h 590550"/>
              <a:gd name="connsiteX4" fmla="*/ 0 w 3714750"/>
              <a:gd name="connsiteY4" fmla="*/ 590550 h 590550"/>
              <a:gd name="connsiteX0" fmla="*/ 0 w 3078846"/>
              <a:gd name="connsiteY0" fmla="*/ 603613 h 603613"/>
              <a:gd name="connsiteX1" fmla="*/ 635904 w 3078846"/>
              <a:gd name="connsiteY1" fmla="*/ 13063 h 603613"/>
              <a:gd name="connsiteX2" fmla="*/ 814795 w 3078846"/>
              <a:gd name="connsiteY2" fmla="*/ 0 h 603613"/>
              <a:gd name="connsiteX3" fmla="*/ 3078846 w 3078846"/>
              <a:gd name="connsiteY3" fmla="*/ 603613 h 603613"/>
              <a:gd name="connsiteX4" fmla="*/ 0 w 3078846"/>
              <a:gd name="connsiteY4" fmla="*/ 603613 h 603613"/>
              <a:gd name="connsiteX0" fmla="*/ 0 w 884286"/>
              <a:gd name="connsiteY0" fmla="*/ 603613 h 603613"/>
              <a:gd name="connsiteX1" fmla="*/ 635904 w 884286"/>
              <a:gd name="connsiteY1" fmla="*/ 13063 h 603613"/>
              <a:gd name="connsiteX2" fmla="*/ 814795 w 884286"/>
              <a:gd name="connsiteY2" fmla="*/ 0 h 603613"/>
              <a:gd name="connsiteX3" fmla="*/ 884286 w 884286"/>
              <a:gd name="connsiteY3" fmla="*/ 603613 h 603613"/>
              <a:gd name="connsiteX4" fmla="*/ 0 w 884286"/>
              <a:gd name="connsiteY4" fmla="*/ 603613 h 603613"/>
              <a:gd name="connsiteX0" fmla="*/ 0 w 814795"/>
              <a:gd name="connsiteY0" fmla="*/ 603613 h 616676"/>
              <a:gd name="connsiteX1" fmla="*/ 635904 w 814795"/>
              <a:gd name="connsiteY1" fmla="*/ 13063 h 616676"/>
              <a:gd name="connsiteX2" fmla="*/ 814795 w 814795"/>
              <a:gd name="connsiteY2" fmla="*/ 0 h 616676"/>
              <a:gd name="connsiteX3" fmla="*/ 766720 w 814795"/>
              <a:gd name="connsiteY3" fmla="*/ 616676 h 616676"/>
              <a:gd name="connsiteX4" fmla="*/ 0 w 814795"/>
              <a:gd name="connsiteY4" fmla="*/ 603613 h 616676"/>
              <a:gd name="connsiteX0" fmla="*/ 0 w 766720"/>
              <a:gd name="connsiteY0" fmla="*/ 590550 h 603613"/>
              <a:gd name="connsiteX1" fmla="*/ 635904 w 766720"/>
              <a:gd name="connsiteY1" fmla="*/ 0 h 603613"/>
              <a:gd name="connsiteX2" fmla="*/ 762544 w 766720"/>
              <a:gd name="connsiteY2" fmla="*/ 0 h 603613"/>
              <a:gd name="connsiteX3" fmla="*/ 766720 w 766720"/>
              <a:gd name="connsiteY3" fmla="*/ 603613 h 603613"/>
              <a:gd name="connsiteX4" fmla="*/ 0 w 766720"/>
              <a:gd name="connsiteY4" fmla="*/ 590550 h 603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720" h="603613">
                <a:moveTo>
                  <a:pt x="0" y="590550"/>
                </a:moveTo>
                <a:lnTo>
                  <a:pt x="635904" y="0"/>
                </a:lnTo>
                <a:lnTo>
                  <a:pt x="762544" y="0"/>
                </a:lnTo>
                <a:lnTo>
                  <a:pt x="766720" y="603613"/>
                </a:ln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85E714B8-79B5-4866-818E-71838A8DE493}"/>
              </a:ext>
            </a:extLst>
          </p:cNvPr>
          <p:cNvSpPr/>
          <p:nvPr userDrawn="1"/>
        </p:nvSpPr>
        <p:spPr>
          <a:xfrm flipH="1">
            <a:off x="-303060" y="6498357"/>
            <a:ext cx="10204654"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10197092 w 10204654"/>
              <a:gd name="connsiteY2" fmla="*/ 13547 h 590550"/>
              <a:gd name="connsiteX3" fmla="*/ 10204654 w 10204654"/>
              <a:gd name="connsiteY3" fmla="*/ 590550 h 590550"/>
              <a:gd name="connsiteX4" fmla="*/ 0 w 1020465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4654" h="590550">
                <a:moveTo>
                  <a:pt x="0" y="590550"/>
                </a:moveTo>
                <a:lnTo>
                  <a:pt x="635904" y="0"/>
                </a:lnTo>
                <a:lnTo>
                  <a:pt x="10197092" y="13547"/>
                </a:lnTo>
                <a:cubicBezTo>
                  <a:pt x="10199613" y="205881"/>
                  <a:pt x="10202133" y="398216"/>
                  <a:pt x="10204654" y="590550"/>
                </a:cubicBez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5BF7469-28D2-4F6A-B6FE-FB24712CBA26}"/>
              </a:ext>
            </a:extLst>
          </p:cNvPr>
          <p:cNvSpPr>
            <a:spLocks noGrp="1"/>
          </p:cNvSpPr>
          <p:nvPr>
            <p:ph type="title"/>
          </p:nvPr>
        </p:nvSpPr>
        <p:spPr>
          <a:xfrm>
            <a:off x="168442" y="124490"/>
            <a:ext cx="10864516" cy="97038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BE28420-D029-4420-B4CA-55C2EC9CE09C}"/>
              </a:ext>
            </a:extLst>
          </p:cNvPr>
          <p:cNvSpPr>
            <a:spLocks noGrp="1"/>
          </p:cNvSpPr>
          <p:nvPr>
            <p:ph type="body" idx="1"/>
          </p:nvPr>
        </p:nvSpPr>
        <p:spPr>
          <a:xfrm>
            <a:off x="168442" y="1230113"/>
            <a:ext cx="11855116" cy="51599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E89682-BEB7-45B8-A494-C1ED4246E15A}"/>
              </a:ext>
            </a:extLst>
          </p:cNvPr>
          <p:cNvSpPr>
            <a:spLocks noGrp="1"/>
          </p:cNvSpPr>
          <p:nvPr>
            <p:ph type="dt" sz="half" idx="2"/>
          </p:nvPr>
        </p:nvSpPr>
        <p:spPr>
          <a:xfrm>
            <a:off x="8473625" y="6504588"/>
            <a:ext cx="962526" cy="365125"/>
          </a:xfrm>
          <a:prstGeom prst="rect">
            <a:avLst/>
          </a:prstGeom>
        </p:spPr>
        <p:txBody>
          <a:bodyPr vert="horz" lIns="91440" tIns="45720" rIns="91440" bIns="45720" rtlCol="0" anchor="ctr"/>
          <a:lstStyle>
            <a:lvl1pPr algn="ctr">
              <a:defRPr sz="1000">
                <a:solidFill>
                  <a:schemeClr val="bg1"/>
                </a:solidFill>
              </a:defRPr>
            </a:lvl1pPr>
          </a:lstStyle>
          <a:p>
            <a:fld id="{6721E75C-B057-4471-B30A-80A671B3ADFA}" type="datetime1">
              <a:rPr lang="en-US" smtClean="0"/>
              <a:t>4/11/2023</a:t>
            </a:fld>
            <a:endParaRPr lang="en-US"/>
          </a:p>
        </p:txBody>
      </p:sp>
      <p:sp>
        <p:nvSpPr>
          <p:cNvPr id="5" name="Footer Placeholder 4">
            <a:extLst>
              <a:ext uri="{FF2B5EF4-FFF2-40B4-BE49-F238E27FC236}">
                <a16:creationId xmlns:a16="http://schemas.microsoft.com/office/drawing/2014/main" id="{9F4BE6EB-3820-45AE-A1FF-799B7AC7FA54}"/>
              </a:ext>
            </a:extLst>
          </p:cNvPr>
          <p:cNvSpPr>
            <a:spLocks noGrp="1"/>
          </p:cNvSpPr>
          <p:nvPr>
            <p:ph type="ftr" sz="quarter" idx="3"/>
          </p:nvPr>
        </p:nvSpPr>
        <p:spPr>
          <a:xfrm>
            <a:off x="168442" y="6525111"/>
            <a:ext cx="5927558" cy="358465"/>
          </a:xfrm>
          <a:prstGeom prst="rect">
            <a:avLst/>
          </a:prstGeom>
        </p:spPr>
        <p:txBody>
          <a:bodyPr vert="horz" lIns="91440" tIns="45720" rIns="91440" bIns="45720" rtlCol="0" anchor="ctr"/>
          <a:lstStyle>
            <a:lvl1pPr algn="l">
              <a:defRPr sz="1200">
                <a:solidFill>
                  <a:schemeClr val="bg1"/>
                </a:solidFill>
              </a:defRPr>
            </a:lvl1pPr>
          </a:lstStyle>
          <a:p>
            <a:r>
              <a:rPr lang="en-US" b="1" i="1"/>
              <a:t>HomeSafe - KBR Proprietary Information. Nothing on this slide is binding on HomeSafe Alliance LLC. The information on this slide is for discussion purposes only. </a:t>
            </a:r>
            <a:endParaRPr lang="en-US"/>
          </a:p>
        </p:txBody>
      </p:sp>
      <p:sp>
        <p:nvSpPr>
          <p:cNvPr id="6" name="Slide Number Placeholder 5">
            <a:extLst>
              <a:ext uri="{FF2B5EF4-FFF2-40B4-BE49-F238E27FC236}">
                <a16:creationId xmlns:a16="http://schemas.microsoft.com/office/drawing/2014/main" id="{8751CC8A-D4E5-471C-B6A1-CDAC99BA4706}"/>
              </a:ext>
            </a:extLst>
          </p:cNvPr>
          <p:cNvSpPr>
            <a:spLocks noGrp="1"/>
          </p:cNvSpPr>
          <p:nvPr>
            <p:ph type="sldNum" sz="quarter" idx="4"/>
          </p:nvPr>
        </p:nvSpPr>
        <p:spPr>
          <a:xfrm>
            <a:off x="11838016" y="6504588"/>
            <a:ext cx="493295" cy="365125"/>
          </a:xfrm>
          <a:prstGeom prst="rect">
            <a:avLst/>
          </a:prstGeom>
        </p:spPr>
        <p:txBody>
          <a:bodyPr vert="horz" lIns="91440" tIns="45720" rIns="91440" bIns="45720" rtlCol="0" anchor="ctr"/>
          <a:lstStyle>
            <a:lvl1pPr algn="l">
              <a:defRPr sz="1000">
                <a:solidFill>
                  <a:schemeClr val="bg1"/>
                </a:solidFill>
              </a:defRPr>
            </a:lvl1pPr>
          </a:lstStyle>
          <a:p>
            <a:fld id="{8845F5FA-33FC-47C4-9626-8951D053B06E}" type="slidenum">
              <a:rPr lang="en-US" smtClean="0"/>
              <a:pPr/>
              <a:t>‹#›</a:t>
            </a:fld>
            <a:endParaRPr lang="en-US"/>
          </a:p>
        </p:txBody>
      </p:sp>
      <p:sp>
        <p:nvSpPr>
          <p:cNvPr id="11" name="Parallelogram 10">
            <a:extLst>
              <a:ext uri="{FF2B5EF4-FFF2-40B4-BE49-F238E27FC236}">
                <a16:creationId xmlns:a16="http://schemas.microsoft.com/office/drawing/2014/main" id="{30777CC6-8937-4D64-9109-0A4552B7E2F2}"/>
              </a:ext>
            </a:extLst>
          </p:cNvPr>
          <p:cNvSpPr/>
          <p:nvPr userDrawn="1"/>
        </p:nvSpPr>
        <p:spPr>
          <a:xfrm flipH="1">
            <a:off x="-36097" y="1106384"/>
            <a:ext cx="12284242" cy="45719"/>
          </a:xfrm>
          <a:prstGeom prst="parallelogram">
            <a:avLst>
              <a:gd name="adj" fmla="val 0"/>
            </a:avLst>
          </a:pr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close up of a sign&#10;&#10;Description automatically generated">
            <a:extLst>
              <a:ext uri="{FF2B5EF4-FFF2-40B4-BE49-F238E27FC236}">
                <a16:creationId xmlns:a16="http://schemas.microsoft.com/office/drawing/2014/main" id="{3F109740-D516-4146-8060-C73C9BB509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221908" y="159728"/>
            <a:ext cx="827715" cy="827715"/>
          </a:xfrm>
          <a:prstGeom prst="rect">
            <a:avLst/>
          </a:prstGeom>
        </p:spPr>
      </p:pic>
      <p:sp>
        <p:nvSpPr>
          <p:cNvPr id="19" name="Parallelogram 18">
            <a:extLst>
              <a:ext uri="{FF2B5EF4-FFF2-40B4-BE49-F238E27FC236}">
                <a16:creationId xmlns:a16="http://schemas.microsoft.com/office/drawing/2014/main" id="{88679F10-6BE4-455B-B928-1281BC822F4C}"/>
              </a:ext>
            </a:extLst>
          </p:cNvPr>
          <p:cNvSpPr/>
          <p:nvPr userDrawn="1"/>
        </p:nvSpPr>
        <p:spPr>
          <a:xfrm>
            <a:off x="11240750" y="6127834"/>
            <a:ext cx="1029406" cy="947834"/>
          </a:xfrm>
          <a:custGeom>
            <a:avLst/>
            <a:gdLst>
              <a:gd name="connsiteX0" fmla="*/ 0 w 1763840"/>
              <a:gd name="connsiteY0" fmla="*/ 1591301 h 1591301"/>
              <a:gd name="connsiteX1" fmla="*/ 1713513 w 1763840"/>
              <a:gd name="connsiteY1" fmla="*/ 0 h 1591301"/>
              <a:gd name="connsiteX2" fmla="*/ 1763840 w 1763840"/>
              <a:gd name="connsiteY2" fmla="*/ 0 h 1591301"/>
              <a:gd name="connsiteX3" fmla="*/ 50327 w 1763840"/>
              <a:gd name="connsiteY3" fmla="*/ 1591301 h 1591301"/>
              <a:gd name="connsiteX4" fmla="*/ 0 w 1763840"/>
              <a:gd name="connsiteY4" fmla="*/ 1591301 h 1591301"/>
              <a:gd name="connsiteX0" fmla="*/ 0 w 1713513"/>
              <a:gd name="connsiteY0" fmla="*/ 1591301 h 1591301"/>
              <a:gd name="connsiteX1" fmla="*/ 1713513 w 1713513"/>
              <a:gd name="connsiteY1" fmla="*/ 0 h 1591301"/>
              <a:gd name="connsiteX2" fmla="*/ 1012000 w 1713513"/>
              <a:gd name="connsiteY2" fmla="*/ 704427 h 1591301"/>
              <a:gd name="connsiteX3" fmla="*/ 50327 w 1713513"/>
              <a:gd name="connsiteY3" fmla="*/ 1591301 h 1591301"/>
              <a:gd name="connsiteX4" fmla="*/ 0 w 1713513"/>
              <a:gd name="connsiteY4" fmla="*/ 1591301 h 1591301"/>
              <a:gd name="connsiteX0" fmla="*/ 0 w 1029406"/>
              <a:gd name="connsiteY0" fmla="*/ 947834 h 947834"/>
              <a:gd name="connsiteX1" fmla="*/ 1029406 w 1029406"/>
              <a:gd name="connsiteY1" fmla="*/ 0 h 947834"/>
              <a:gd name="connsiteX2" fmla="*/ 1012000 w 1029406"/>
              <a:gd name="connsiteY2" fmla="*/ 60960 h 947834"/>
              <a:gd name="connsiteX3" fmla="*/ 50327 w 1029406"/>
              <a:gd name="connsiteY3" fmla="*/ 947834 h 947834"/>
              <a:gd name="connsiteX4" fmla="*/ 0 w 1029406"/>
              <a:gd name="connsiteY4" fmla="*/ 947834 h 94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406" h="947834">
                <a:moveTo>
                  <a:pt x="0" y="947834"/>
                </a:moveTo>
                <a:lnTo>
                  <a:pt x="1029406" y="0"/>
                </a:lnTo>
                <a:lnTo>
                  <a:pt x="1012000" y="60960"/>
                </a:lnTo>
                <a:lnTo>
                  <a:pt x="50327" y="947834"/>
                </a:lnTo>
                <a:lnTo>
                  <a:pt x="0" y="947834"/>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8C222B9-948A-5D8B-A755-63ABB24211D5}"/>
              </a:ext>
            </a:extLst>
          </p:cNvPr>
          <p:cNvGrpSpPr/>
          <p:nvPr userDrawn="1"/>
        </p:nvGrpSpPr>
        <p:grpSpPr>
          <a:xfrm>
            <a:off x="9867181" y="6358844"/>
            <a:ext cx="1425664" cy="461810"/>
            <a:chOff x="9717487" y="6227228"/>
            <a:chExt cx="1725053" cy="558790"/>
          </a:xfrm>
        </p:grpSpPr>
        <p:pic>
          <p:nvPicPr>
            <p:cNvPr id="22" name="Picture 21">
              <a:extLst>
                <a:ext uri="{FF2B5EF4-FFF2-40B4-BE49-F238E27FC236}">
                  <a16:creationId xmlns:a16="http://schemas.microsoft.com/office/drawing/2014/main" id="{401C4F44-8D43-4AD2-AFAE-3ECF4BF94F05}"/>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325375" y="6354513"/>
              <a:ext cx="509278" cy="431505"/>
            </a:xfrm>
            <a:prstGeom prst="rect">
              <a:avLst/>
            </a:prstGeom>
          </p:spPr>
        </p:pic>
        <p:pic>
          <p:nvPicPr>
            <p:cNvPr id="17" name="Picture 16">
              <a:extLst>
                <a:ext uri="{FF2B5EF4-FFF2-40B4-BE49-F238E27FC236}">
                  <a16:creationId xmlns:a16="http://schemas.microsoft.com/office/drawing/2014/main" id="{6A1A0DC9-D5F7-44C2-B9EB-E5B59F831FF5}"/>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457625" y="6447642"/>
              <a:ext cx="244779" cy="275652"/>
            </a:xfrm>
            <a:prstGeom prst="rect">
              <a:avLst/>
            </a:prstGeom>
          </p:spPr>
        </p:pic>
        <p:pic>
          <p:nvPicPr>
            <p:cNvPr id="24" name="Picture 23">
              <a:extLst>
                <a:ext uri="{FF2B5EF4-FFF2-40B4-BE49-F238E27FC236}">
                  <a16:creationId xmlns:a16="http://schemas.microsoft.com/office/drawing/2014/main" id="{C2ACD986-3091-4EAE-8289-A0BE54CA7D7D}"/>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717487" y="6519348"/>
              <a:ext cx="1725053" cy="220987"/>
            </a:xfrm>
            <a:prstGeom prst="rect">
              <a:avLst/>
            </a:prstGeom>
          </p:spPr>
        </p:pic>
        <p:pic>
          <p:nvPicPr>
            <p:cNvPr id="21" name="Picture 20">
              <a:extLst>
                <a:ext uri="{FF2B5EF4-FFF2-40B4-BE49-F238E27FC236}">
                  <a16:creationId xmlns:a16="http://schemas.microsoft.com/office/drawing/2014/main" id="{213777E1-73AC-4585-83B3-AAC33F4CBB0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830596" y="6589133"/>
              <a:ext cx="1498835" cy="81416"/>
            </a:xfrm>
            <a:prstGeom prst="rect">
              <a:avLst/>
            </a:prstGeom>
          </p:spPr>
        </p:pic>
        <p:pic>
          <p:nvPicPr>
            <p:cNvPr id="23" name="Picture 22">
              <a:extLst>
                <a:ext uri="{FF2B5EF4-FFF2-40B4-BE49-F238E27FC236}">
                  <a16:creationId xmlns:a16="http://schemas.microsoft.com/office/drawing/2014/main" id="{7F8EEF0D-1D86-4625-A8AA-71E7C793775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445444" y="6227228"/>
              <a:ext cx="269141" cy="120961"/>
            </a:xfrm>
            <a:prstGeom prst="rect">
              <a:avLst/>
            </a:prstGeom>
          </p:spPr>
        </p:pic>
      </p:grpSp>
    </p:spTree>
    <p:extLst>
      <p:ext uri="{BB962C8B-B14F-4D97-AF65-F5344CB8AC3E}">
        <p14:creationId xmlns:p14="http://schemas.microsoft.com/office/powerpoint/2010/main" val="320375422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hf hdr="0"/>
  <p:txStyles>
    <p:titleStyle>
      <a:lvl1pPr algn="l" defTabSz="914400" rtl="0" eaLnBrk="1" latinLnBrk="0" hangingPunct="1">
        <a:lnSpc>
          <a:spcPct val="90000"/>
        </a:lnSpc>
        <a:spcBef>
          <a:spcPct val="0"/>
        </a:spcBef>
        <a:buNone/>
        <a:defRPr sz="2800" b="1" kern="1200">
          <a:solidFill>
            <a:srgbClr val="003E6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3E6B"/>
        </a:buClr>
        <a:buSzPct val="115000"/>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3E6B"/>
        </a:buClr>
        <a:buSzPct val="115000"/>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3E6B"/>
        </a:buClr>
        <a:buSzPct val="115000"/>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3E6B"/>
        </a:buClr>
        <a:buSzPct val="115000"/>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3E6B"/>
        </a:buClr>
        <a:buSzPct val="115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EBF151-57A7-4EB8-8F06-8A5BA72EDF11}"/>
              </a:ext>
            </a:extLst>
          </p:cNvPr>
          <p:cNvSpPr/>
          <p:nvPr userDrawn="1"/>
        </p:nvSpPr>
        <p:spPr>
          <a:xfrm>
            <a:off x="-96256" y="0"/>
            <a:ext cx="12368465" cy="1106384"/>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5" name="Picture 14" descr="A close up of a sign&#10;&#10;Description automatically generated">
            <a:extLst>
              <a:ext uri="{FF2B5EF4-FFF2-40B4-BE49-F238E27FC236}">
                <a16:creationId xmlns:a16="http://schemas.microsoft.com/office/drawing/2014/main" id="{86B15499-9C3F-469C-99B0-BF28ABEB9682}"/>
              </a:ext>
            </a:extLst>
          </p:cNvPr>
          <p:cNvPicPr>
            <a:picLocks noChangeAspect="1"/>
          </p:cNvPicPr>
          <p:nvPr userDrawn="1"/>
        </p:nvPicPr>
        <p:blipFill rotWithShape="1">
          <a:blip r:embed="rId16">
            <a:alphaModFix amt="5000"/>
            <a:extLst>
              <a:ext uri="{28A0092B-C50C-407E-A947-70E740481C1C}">
                <a14:useLocalDpi xmlns:a14="http://schemas.microsoft.com/office/drawing/2010/main" val="0"/>
              </a:ext>
            </a:extLst>
          </a:blip>
          <a:srcRect l="31691" b="64196"/>
          <a:stretch/>
        </p:blipFill>
        <p:spPr>
          <a:xfrm>
            <a:off x="0" y="4150371"/>
            <a:ext cx="4813910" cy="2707629"/>
          </a:xfrm>
          <a:prstGeom prst="rect">
            <a:avLst/>
          </a:prstGeom>
        </p:spPr>
      </p:pic>
      <p:sp>
        <p:nvSpPr>
          <p:cNvPr id="9" name="Parallelogram 8">
            <a:extLst>
              <a:ext uri="{FF2B5EF4-FFF2-40B4-BE49-F238E27FC236}">
                <a16:creationId xmlns:a16="http://schemas.microsoft.com/office/drawing/2014/main" id="{F1DBBD0C-7B4F-4E4A-8BFC-8F5DE0375E4B}"/>
              </a:ext>
            </a:extLst>
          </p:cNvPr>
          <p:cNvSpPr/>
          <p:nvPr userDrawn="1"/>
        </p:nvSpPr>
        <p:spPr>
          <a:xfrm>
            <a:off x="11372501" y="5963296"/>
            <a:ext cx="1153063" cy="907768"/>
          </a:xfrm>
          <a:custGeom>
            <a:avLst/>
            <a:gdLst>
              <a:gd name="connsiteX0" fmla="*/ 0 w 3714750"/>
              <a:gd name="connsiteY0" fmla="*/ 590550 h 590550"/>
              <a:gd name="connsiteX1" fmla="*/ 635904 w 3714750"/>
              <a:gd name="connsiteY1" fmla="*/ 0 h 590550"/>
              <a:gd name="connsiteX2" fmla="*/ 3714750 w 3714750"/>
              <a:gd name="connsiteY2" fmla="*/ 0 h 590550"/>
              <a:gd name="connsiteX3" fmla="*/ 3078846 w 3714750"/>
              <a:gd name="connsiteY3" fmla="*/ 590550 h 590550"/>
              <a:gd name="connsiteX4" fmla="*/ 0 w 3714750"/>
              <a:gd name="connsiteY4" fmla="*/ 590550 h 590550"/>
              <a:gd name="connsiteX0" fmla="*/ 0 w 3078846"/>
              <a:gd name="connsiteY0" fmla="*/ 603613 h 603613"/>
              <a:gd name="connsiteX1" fmla="*/ 635904 w 3078846"/>
              <a:gd name="connsiteY1" fmla="*/ 13063 h 603613"/>
              <a:gd name="connsiteX2" fmla="*/ 814795 w 3078846"/>
              <a:gd name="connsiteY2" fmla="*/ 0 h 603613"/>
              <a:gd name="connsiteX3" fmla="*/ 3078846 w 3078846"/>
              <a:gd name="connsiteY3" fmla="*/ 603613 h 603613"/>
              <a:gd name="connsiteX4" fmla="*/ 0 w 3078846"/>
              <a:gd name="connsiteY4" fmla="*/ 603613 h 603613"/>
              <a:gd name="connsiteX0" fmla="*/ 0 w 884286"/>
              <a:gd name="connsiteY0" fmla="*/ 603613 h 603613"/>
              <a:gd name="connsiteX1" fmla="*/ 635904 w 884286"/>
              <a:gd name="connsiteY1" fmla="*/ 13063 h 603613"/>
              <a:gd name="connsiteX2" fmla="*/ 814795 w 884286"/>
              <a:gd name="connsiteY2" fmla="*/ 0 h 603613"/>
              <a:gd name="connsiteX3" fmla="*/ 884286 w 884286"/>
              <a:gd name="connsiteY3" fmla="*/ 603613 h 603613"/>
              <a:gd name="connsiteX4" fmla="*/ 0 w 884286"/>
              <a:gd name="connsiteY4" fmla="*/ 603613 h 603613"/>
              <a:gd name="connsiteX0" fmla="*/ 0 w 814795"/>
              <a:gd name="connsiteY0" fmla="*/ 603613 h 616676"/>
              <a:gd name="connsiteX1" fmla="*/ 635904 w 814795"/>
              <a:gd name="connsiteY1" fmla="*/ 13063 h 616676"/>
              <a:gd name="connsiteX2" fmla="*/ 814795 w 814795"/>
              <a:gd name="connsiteY2" fmla="*/ 0 h 616676"/>
              <a:gd name="connsiteX3" fmla="*/ 766720 w 814795"/>
              <a:gd name="connsiteY3" fmla="*/ 616676 h 616676"/>
              <a:gd name="connsiteX4" fmla="*/ 0 w 814795"/>
              <a:gd name="connsiteY4" fmla="*/ 603613 h 616676"/>
              <a:gd name="connsiteX0" fmla="*/ 0 w 766720"/>
              <a:gd name="connsiteY0" fmla="*/ 590550 h 603613"/>
              <a:gd name="connsiteX1" fmla="*/ 635904 w 766720"/>
              <a:gd name="connsiteY1" fmla="*/ 0 h 603613"/>
              <a:gd name="connsiteX2" fmla="*/ 762544 w 766720"/>
              <a:gd name="connsiteY2" fmla="*/ 0 h 603613"/>
              <a:gd name="connsiteX3" fmla="*/ 766720 w 766720"/>
              <a:gd name="connsiteY3" fmla="*/ 603613 h 603613"/>
              <a:gd name="connsiteX4" fmla="*/ 0 w 766720"/>
              <a:gd name="connsiteY4" fmla="*/ 590550 h 603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720" h="603613">
                <a:moveTo>
                  <a:pt x="0" y="590550"/>
                </a:moveTo>
                <a:lnTo>
                  <a:pt x="635904" y="0"/>
                </a:lnTo>
                <a:lnTo>
                  <a:pt x="762544" y="0"/>
                </a:lnTo>
                <a:lnTo>
                  <a:pt x="766720" y="603613"/>
                </a:ln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85E714B8-79B5-4866-818E-71838A8DE493}"/>
              </a:ext>
            </a:extLst>
          </p:cNvPr>
          <p:cNvSpPr/>
          <p:nvPr userDrawn="1"/>
        </p:nvSpPr>
        <p:spPr>
          <a:xfrm flipH="1">
            <a:off x="-303060" y="6267450"/>
            <a:ext cx="10204654" cy="590550"/>
          </a:xfrm>
          <a:custGeom>
            <a:avLst/>
            <a:gdLst>
              <a:gd name="connsiteX0" fmla="*/ 0 w 10840558"/>
              <a:gd name="connsiteY0" fmla="*/ 590550 h 590550"/>
              <a:gd name="connsiteX1" fmla="*/ 635904 w 10840558"/>
              <a:gd name="connsiteY1" fmla="*/ 0 h 590550"/>
              <a:gd name="connsiteX2" fmla="*/ 10840558 w 10840558"/>
              <a:gd name="connsiteY2" fmla="*/ 0 h 590550"/>
              <a:gd name="connsiteX3" fmla="*/ 10204654 w 10840558"/>
              <a:gd name="connsiteY3" fmla="*/ 590550 h 590550"/>
              <a:gd name="connsiteX4" fmla="*/ 0 w 10840558"/>
              <a:gd name="connsiteY4" fmla="*/ 590550 h 590550"/>
              <a:gd name="connsiteX0" fmla="*/ 0 w 10204654"/>
              <a:gd name="connsiteY0" fmla="*/ 590550 h 590550"/>
              <a:gd name="connsiteX1" fmla="*/ 635904 w 10204654"/>
              <a:gd name="connsiteY1" fmla="*/ 0 h 590550"/>
              <a:gd name="connsiteX2" fmla="*/ 10197092 w 10204654"/>
              <a:gd name="connsiteY2" fmla="*/ 13547 h 590550"/>
              <a:gd name="connsiteX3" fmla="*/ 10204654 w 10204654"/>
              <a:gd name="connsiteY3" fmla="*/ 590550 h 590550"/>
              <a:gd name="connsiteX4" fmla="*/ 0 w 10204654"/>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4654" h="590550">
                <a:moveTo>
                  <a:pt x="0" y="590550"/>
                </a:moveTo>
                <a:lnTo>
                  <a:pt x="635904" y="0"/>
                </a:lnTo>
                <a:lnTo>
                  <a:pt x="10197092" y="13547"/>
                </a:lnTo>
                <a:cubicBezTo>
                  <a:pt x="10199613" y="205881"/>
                  <a:pt x="10202133" y="398216"/>
                  <a:pt x="10204654" y="590550"/>
                </a:cubicBezTo>
                <a:lnTo>
                  <a:pt x="0" y="590550"/>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5BF7469-28D2-4F6A-B6FE-FB24712CBA26}"/>
              </a:ext>
            </a:extLst>
          </p:cNvPr>
          <p:cNvSpPr>
            <a:spLocks noGrp="1"/>
          </p:cNvSpPr>
          <p:nvPr>
            <p:ph type="title"/>
          </p:nvPr>
        </p:nvSpPr>
        <p:spPr>
          <a:xfrm>
            <a:off x="168442" y="124490"/>
            <a:ext cx="10864516" cy="97038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BE28420-D029-4420-B4CA-55C2EC9CE09C}"/>
              </a:ext>
            </a:extLst>
          </p:cNvPr>
          <p:cNvSpPr>
            <a:spLocks noGrp="1"/>
          </p:cNvSpPr>
          <p:nvPr>
            <p:ph type="body" idx="1"/>
          </p:nvPr>
        </p:nvSpPr>
        <p:spPr>
          <a:xfrm>
            <a:off x="168442" y="1230113"/>
            <a:ext cx="11855116" cy="49468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E89682-BEB7-45B8-A494-C1ED4246E15A}"/>
              </a:ext>
            </a:extLst>
          </p:cNvPr>
          <p:cNvSpPr>
            <a:spLocks noGrp="1"/>
          </p:cNvSpPr>
          <p:nvPr>
            <p:ph type="dt" sz="half" idx="2"/>
          </p:nvPr>
        </p:nvSpPr>
        <p:spPr>
          <a:xfrm>
            <a:off x="8209071" y="6356350"/>
            <a:ext cx="962526" cy="365125"/>
          </a:xfrm>
          <a:prstGeom prst="rect">
            <a:avLst/>
          </a:prstGeom>
        </p:spPr>
        <p:txBody>
          <a:bodyPr vert="horz" lIns="91440" tIns="45720" rIns="91440" bIns="45720" rtlCol="0" anchor="ctr"/>
          <a:lstStyle>
            <a:lvl1pPr algn="l">
              <a:defRPr sz="1200">
                <a:solidFill>
                  <a:schemeClr val="bg1"/>
                </a:solidFill>
              </a:defRPr>
            </a:lvl1pPr>
          </a:lstStyle>
          <a:p>
            <a:fld id="{D638F345-8423-47B7-A725-B9D83999C8A4}" type="datetime1">
              <a:rPr lang="en-US" smtClean="0"/>
              <a:t>4/11/2023</a:t>
            </a:fld>
            <a:endParaRPr lang="en-US"/>
          </a:p>
        </p:txBody>
      </p:sp>
      <p:sp>
        <p:nvSpPr>
          <p:cNvPr id="5" name="Footer Placeholder 4">
            <a:extLst>
              <a:ext uri="{FF2B5EF4-FFF2-40B4-BE49-F238E27FC236}">
                <a16:creationId xmlns:a16="http://schemas.microsoft.com/office/drawing/2014/main" id="{9F4BE6EB-3820-45AE-A1FF-799B7AC7FA54}"/>
              </a:ext>
            </a:extLst>
          </p:cNvPr>
          <p:cNvSpPr>
            <a:spLocks noGrp="1"/>
          </p:cNvSpPr>
          <p:nvPr>
            <p:ph type="ftr" sz="quarter" idx="3"/>
          </p:nvPr>
        </p:nvSpPr>
        <p:spPr>
          <a:xfrm>
            <a:off x="168442" y="6267450"/>
            <a:ext cx="5927558" cy="577311"/>
          </a:xfrm>
          <a:prstGeom prst="rect">
            <a:avLst/>
          </a:prstGeom>
        </p:spPr>
        <p:txBody>
          <a:bodyPr vert="horz" lIns="91440" tIns="45720" rIns="91440" bIns="45720" rtlCol="0" anchor="ctr"/>
          <a:lstStyle>
            <a:lvl1pPr algn="l">
              <a:defRPr sz="1200">
                <a:solidFill>
                  <a:schemeClr val="bg1"/>
                </a:solidFill>
              </a:defRPr>
            </a:lvl1pPr>
          </a:lstStyle>
          <a:p>
            <a:r>
              <a:rPr lang="en-US" b="1" i="1"/>
              <a:t>HomeSafe - KBR Proprietary Information. Nothing on this slide is binding on HomeSafe Alliance LLC. The information on this slide is for discussion purposes only. </a:t>
            </a:r>
            <a:endParaRPr lang="en-US"/>
          </a:p>
        </p:txBody>
      </p:sp>
      <p:sp>
        <p:nvSpPr>
          <p:cNvPr id="6" name="Slide Number Placeholder 5">
            <a:extLst>
              <a:ext uri="{FF2B5EF4-FFF2-40B4-BE49-F238E27FC236}">
                <a16:creationId xmlns:a16="http://schemas.microsoft.com/office/drawing/2014/main" id="{8751CC8A-D4E5-471C-B6A1-CDAC99BA4706}"/>
              </a:ext>
            </a:extLst>
          </p:cNvPr>
          <p:cNvSpPr>
            <a:spLocks noGrp="1"/>
          </p:cNvSpPr>
          <p:nvPr>
            <p:ph type="sldNum" sz="quarter" idx="4"/>
          </p:nvPr>
        </p:nvSpPr>
        <p:spPr>
          <a:xfrm>
            <a:off x="11838016" y="6356350"/>
            <a:ext cx="493295" cy="365125"/>
          </a:xfrm>
          <a:prstGeom prst="rect">
            <a:avLst/>
          </a:prstGeom>
        </p:spPr>
        <p:txBody>
          <a:bodyPr vert="horz" lIns="91440" tIns="45720" rIns="91440" bIns="45720" rtlCol="0" anchor="ctr"/>
          <a:lstStyle>
            <a:lvl1pPr algn="l">
              <a:defRPr sz="1200">
                <a:solidFill>
                  <a:schemeClr val="bg1"/>
                </a:solidFill>
              </a:defRPr>
            </a:lvl1pPr>
          </a:lstStyle>
          <a:p>
            <a:fld id="{8845F5FA-33FC-47C4-9626-8951D053B06E}" type="slidenum">
              <a:rPr lang="en-US" smtClean="0"/>
              <a:pPr/>
              <a:t>‹#›</a:t>
            </a:fld>
            <a:endParaRPr lang="en-US"/>
          </a:p>
        </p:txBody>
      </p:sp>
      <p:sp>
        <p:nvSpPr>
          <p:cNvPr id="11" name="Parallelogram 10">
            <a:extLst>
              <a:ext uri="{FF2B5EF4-FFF2-40B4-BE49-F238E27FC236}">
                <a16:creationId xmlns:a16="http://schemas.microsoft.com/office/drawing/2014/main" id="{30777CC6-8937-4D64-9109-0A4552B7E2F2}"/>
              </a:ext>
            </a:extLst>
          </p:cNvPr>
          <p:cNvSpPr/>
          <p:nvPr userDrawn="1"/>
        </p:nvSpPr>
        <p:spPr>
          <a:xfrm flipH="1">
            <a:off x="-36097" y="1106384"/>
            <a:ext cx="12284242" cy="45719"/>
          </a:xfrm>
          <a:prstGeom prst="parallelogram">
            <a:avLst>
              <a:gd name="adj" fmla="val 0"/>
            </a:avLst>
          </a:pr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close up of a sign&#10;&#10;Description automatically generated">
            <a:extLst>
              <a:ext uri="{FF2B5EF4-FFF2-40B4-BE49-F238E27FC236}">
                <a16:creationId xmlns:a16="http://schemas.microsoft.com/office/drawing/2014/main" id="{3F109740-D516-4146-8060-C73C9BB509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221908" y="159728"/>
            <a:ext cx="827715" cy="827715"/>
          </a:xfrm>
          <a:prstGeom prst="rect">
            <a:avLst/>
          </a:prstGeom>
        </p:spPr>
      </p:pic>
      <p:sp>
        <p:nvSpPr>
          <p:cNvPr id="19" name="Parallelogram 18">
            <a:extLst>
              <a:ext uri="{FF2B5EF4-FFF2-40B4-BE49-F238E27FC236}">
                <a16:creationId xmlns:a16="http://schemas.microsoft.com/office/drawing/2014/main" id="{88679F10-6BE4-455B-B928-1281BC822F4C}"/>
              </a:ext>
            </a:extLst>
          </p:cNvPr>
          <p:cNvSpPr/>
          <p:nvPr userDrawn="1"/>
        </p:nvSpPr>
        <p:spPr>
          <a:xfrm>
            <a:off x="11240750" y="5896927"/>
            <a:ext cx="1029406" cy="947834"/>
          </a:xfrm>
          <a:custGeom>
            <a:avLst/>
            <a:gdLst>
              <a:gd name="connsiteX0" fmla="*/ 0 w 1763840"/>
              <a:gd name="connsiteY0" fmla="*/ 1591301 h 1591301"/>
              <a:gd name="connsiteX1" fmla="*/ 1713513 w 1763840"/>
              <a:gd name="connsiteY1" fmla="*/ 0 h 1591301"/>
              <a:gd name="connsiteX2" fmla="*/ 1763840 w 1763840"/>
              <a:gd name="connsiteY2" fmla="*/ 0 h 1591301"/>
              <a:gd name="connsiteX3" fmla="*/ 50327 w 1763840"/>
              <a:gd name="connsiteY3" fmla="*/ 1591301 h 1591301"/>
              <a:gd name="connsiteX4" fmla="*/ 0 w 1763840"/>
              <a:gd name="connsiteY4" fmla="*/ 1591301 h 1591301"/>
              <a:gd name="connsiteX0" fmla="*/ 0 w 1713513"/>
              <a:gd name="connsiteY0" fmla="*/ 1591301 h 1591301"/>
              <a:gd name="connsiteX1" fmla="*/ 1713513 w 1713513"/>
              <a:gd name="connsiteY1" fmla="*/ 0 h 1591301"/>
              <a:gd name="connsiteX2" fmla="*/ 1012000 w 1713513"/>
              <a:gd name="connsiteY2" fmla="*/ 704427 h 1591301"/>
              <a:gd name="connsiteX3" fmla="*/ 50327 w 1713513"/>
              <a:gd name="connsiteY3" fmla="*/ 1591301 h 1591301"/>
              <a:gd name="connsiteX4" fmla="*/ 0 w 1713513"/>
              <a:gd name="connsiteY4" fmla="*/ 1591301 h 1591301"/>
              <a:gd name="connsiteX0" fmla="*/ 0 w 1029406"/>
              <a:gd name="connsiteY0" fmla="*/ 947834 h 947834"/>
              <a:gd name="connsiteX1" fmla="*/ 1029406 w 1029406"/>
              <a:gd name="connsiteY1" fmla="*/ 0 h 947834"/>
              <a:gd name="connsiteX2" fmla="*/ 1012000 w 1029406"/>
              <a:gd name="connsiteY2" fmla="*/ 60960 h 947834"/>
              <a:gd name="connsiteX3" fmla="*/ 50327 w 1029406"/>
              <a:gd name="connsiteY3" fmla="*/ 947834 h 947834"/>
              <a:gd name="connsiteX4" fmla="*/ 0 w 1029406"/>
              <a:gd name="connsiteY4" fmla="*/ 947834 h 94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406" h="947834">
                <a:moveTo>
                  <a:pt x="0" y="947834"/>
                </a:moveTo>
                <a:lnTo>
                  <a:pt x="1029406" y="0"/>
                </a:lnTo>
                <a:lnTo>
                  <a:pt x="1012000" y="60960"/>
                </a:lnTo>
                <a:lnTo>
                  <a:pt x="50327" y="947834"/>
                </a:lnTo>
                <a:lnTo>
                  <a:pt x="0" y="947834"/>
                </a:lnTo>
                <a:close/>
              </a:path>
            </a:pathLst>
          </a:custGeom>
          <a:solidFill>
            <a:srgbClr val="00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401C4F44-8D43-4AD2-AFAE-3ECF4BF94F05}"/>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325375" y="6354513"/>
            <a:ext cx="509278" cy="431505"/>
          </a:xfrm>
          <a:prstGeom prst="rect">
            <a:avLst/>
          </a:prstGeom>
        </p:spPr>
      </p:pic>
      <p:pic>
        <p:nvPicPr>
          <p:cNvPr id="17" name="Picture 16">
            <a:extLst>
              <a:ext uri="{FF2B5EF4-FFF2-40B4-BE49-F238E27FC236}">
                <a16:creationId xmlns:a16="http://schemas.microsoft.com/office/drawing/2014/main" id="{6A1A0DC9-D5F7-44C2-B9EB-E5B59F831FF5}"/>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457625" y="6447642"/>
            <a:ext cx="244779" cy="275652"/>
          </a:xfrm>
          <a:prstGeom prst="rect">
            <a:avLst/>
          </a:prstGeom>
        </p:spPr>
      </p:pic>
      <p:pic>
        <p:nvPicPr>
          <p:cNvPr id="24" name="Picture 23">
            <a:extLst>
              <a:ext uri="{FF2B5EF4-FFF2-40B4-BE49-F238E27FC236}">
                <a16:creationId xmlns:a16="http://schemas.microsoft.com/office/drawing/2014/main" id="{C2ACD986-3091-4EAE-8289-A0BE54CA7D7D}"/>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717487" y="6519348"/>
            <a:ext cx="1725053" cy="220987"/>
          </a:xfrm>
          <a:prstGeom prst="rect">
            <a:avLst/>
          </a:prstGeom>
        </p:spPr>
      </p:pic>
      <p:pic>
        <p:nvPicPr>
          <p:cNvPr id="21" name="Picture 20">
            <a:extLst>
              <a:ext uri="{FF2B5EF4-FFF2-40B4-BE49-F238E27FC236}">
                <a16:creationId xmlns:a16="http://schemas.microsoft.com/office/drawing/2014/main" id="{213777E1-73AC-4585-83B3-AAC33F4CBB0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830596" y="6589133"/>
            <a:ext cx="1498835" cy="81416"/>
          </a:xfrm>
          <a:prstGeom prst="rect">
            <a:avLst/>
          </a:prstGeom>
        </p:spPr>
      </p:pic>
      <p:pic>
        <p:nvPicPr>
          <p:cNvPr id="23" name="Picture 22">
            <a:extLst>
              <a:ext uri="{FF2B5EF4-FFF2-40B4-BE49-F238E27FC236}">
                <a16:creationId xmlns:a16="http://schemas.microsoft.com/office/drawing/2014/main" id="{7F8EEF0D-1D86-4625-A8AA-71E7C793775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445444" y="6227228"/>
            <a:ext cx="269141" cy="120961"/>
          </a:xfrm>
          <a:prstGeom prst="rect">
            <a:avLst/>
          </a:prstGeom>
        </p:spPr>
      </p:pic>
    </p:spTree>
    <p:extLst>
      <p:ext uri="{BB962C8B-B14F-4D97-AF65-F5344CB8AC3E}">
        <p14:creationId xmlns:p14="http://schemas.microsoft.com/office/powerpoint/2010/main" val="401590020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ppt_w</p:attrName>
                                        </p:attrNameLst>
                                      </p:cBhvr>
                                      <p:tavLst>
                                        <p:tav tm="0">
                                          <p:val>
                                            <p:fltVal val="0"/>
                                          </p:val>
                                        </p:tav>
                                        <p:tav tm="100000">
                                          <p:val>
                                            <p:strVal val="#ppt_w"/>
                                          </p:val>
                                        </p:tav>
                                      </p:tavLst>
                                    </p:anim>
                                    <p:anim calcmode="lin" valueType="num">
                                      <p:cBhvr>
                                        <p:cTn id="8" dur="250" fill="hold"/>
                                        <p:tgtEl>
                                          <p:spTgt spid="17"/>
                                        </p:tgtEl>
                                        <p:attrNameLst>
                                          <p:attrName>ppt_h</p:attrName>
                                        </p:attrNameLst>
                                      </p:cBhvr>
                                      <p:tavLst>
                                        <p:tav tm="0">
                                          <p:val>
                                            <p:fltVal val="0"/>
                                          </p:val>
                                        </p:tav>
                                        <p:tav tm="100000">
                                          <p:val>
                                            <p:strVal val="#ppt_h"/>
                                          </p:val>
                                        </p:tav>
                                      </p:tavLst>
                                    </p:anim>
                                    <p:animEffect transition="in" filter="fade">
                                      <p:cBhvr>
                                        <p:cTn id="9" dur="25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10" presetClass="entr" presetSubtype="0" fill="hold" nodeType="withEffect">
                                  <p:stCondLst>
                                    <p:cond delay="25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750"/>
                                        <p:tgtEl>
                                          <p:spTgt spid="23"/>
                                        </p:tgtEl>
                                      </p:cBhvr>
                                    </p:animEffect>
                                  </p:childTnLst>
                                </p:cTn>
                              </p:par>
                              <p:par>
                                <p:cTn id="18" presetID="16" presetClass="entr" presetSubtype="37" fill="hold" nodeType="withEffect">
                                  <p:stCondLst>
                                    <p:cond delay="350"/>
                                  </p:stCondLst>
                                  <p:childTnLst>
                                    <p:set>
                                      <p:cBhvr>
                                        <p:cTn id="19" dur="1" fill="hold">
                                          <p:stCondLst>
                                            <p:cond delay="0"/>
                                          </p:stCondLst>
                                        </p:cTn>
                                        <p:tgtEl>
                                          <p:spTgt spid="24"/>
                                        </p:tgtEl>
                                        <p:attrNameLst>
                                          <p:attrName>style.visibility</p:attrName>
                                        </p:attrNameLst>
                                      </p:cBhvr>
                                      <p:to>
                                        <p:strVal val="visible"/>
                                      </p:to>
                                    </p:set>
                                    <p:animEffect transition="in" filter="barn(outVertical)">
                                      <p:cBhvr>
                                        <p:cTn id="20" dur="750"/>
                                        <p:tgtEl>
                                          <p:spTgt spid="24"/>
                                        </p:tgtEl>
                                      </p:cBhvr>
                                    </p:animEffect>
                                  </p:childTnLst>
                                </p:cTn>
                              </p:par>
                              <p:par>
                                <p:cTn id="21" presetID="16" presetClass="entr" presetSubtype="37" fill="hold" nodeType="with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barn(outVertical)">
                                      <p:cBhvr>
                                        <p:cTn id="23" dur="750"/>
                                        <p:tgtEl>
                                          <p:spTgt spid="21"/>
                                        </p:tgtEl>
                                      </p:cBhvr>
                                    </p:animEffect>
                                  </p:childTnLst>
                                </p:cTn>
                              </p:par>
                              <p:par>
                                <p:cTn id="24" presetID="26" presetClass="emph" presetSubtype="0" fill="hold" nodeType="withEffect">
                                  <p:stCondLst>
                                    <p:cond delay="750"/>
                                  </p:stCondLst>
                                  <p:childTnLst>
                                    <p:animEffect transition="out" filter="fade">
                                      <p:cBhvr>
                                        <p:cTn id="25" dur="500" tmFilter="0, 0; .2, .5; .8, .5; 1, 0"/>
                                        <p:tgtEl>
                                          <p:spTgt spid="17"/>
                                        </p:tgtEl>
                                      </p:cBhvr>
                                    </p:animEffect>
                                    <p:animScale>
                                      <p:cBhvr>
                                        <p:cTn id="26"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p:txStyles>
    <p:titleStyle>
      <a:lvl1pPr algn="l" defTabSz="914400" rtl="0" eaLnBrk="1" latinLnBrk="0" hangingPunct="1">
        <a:lnSpc>
          <a:spcPct val="90000"/>
        </a:lnSpc>
        <a:spcBef>
          <a:spcPct val="0"/>
        </a:spcBef>
        <a:buNone/>
        <a:defRPr sz="3200" b="1" kern="1200">
          <a:solidFill>
            <a:srgbClr val="003E6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3E6B"/>
        </a:buClr>
        <a:buSzPct val="115000"/>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3E6B"/>
        </a:buClr>
        <a:buSzPct val="115000"/>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3E6B"/>
        </a:buClr>
        <a:buSzPct val="115000"/>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3E6B"/>
        </a:buClr>
        <a:buSzPct val="115000"/>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3E6B"/>
        </a:buClr>
        <a:buSzPct val="115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hyperlink" Target="mailto:Contact@HomeSafeAlliance.com" TargetMode="External"/><Relationship Id="rId2" Type="http://schemas.openxmlformats.org/officeDocument/2006/relationships/hyperlink" Target="http://www.homesafealliance.com/" TargetMode="Externa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90BE22-824D-72CE-BE53-292BA585493E}"/>
              </a:ext>
            </a:extLst>
          </p:cNvPr>
          <p:cNvSpPr/>
          <p:nvPr/>
        </p:nvSpPr>
        <p:spPr>
          <a:xfrm>
            <a:off x="11422" y="4984083"/>
            <a:ext cx="12192000" cy="678991"/>
          </a:xfrm>
          <a:prstGeom prst="rect">
            <a:avLst/>
          </a:prstGeom>
          <a:solidFill>
            <a:srgbClr val="005E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10">
            <a:extLst>
              <a:ext uri="{FF2B5EF4-FFF2-40B4-BE49-F238E27FC236}">
                <a16:creationId xmlns:a16="http://schemas.microsoft.com/office/drawing/2014/main" id="{A583FEE1-C4CB-D00E-2AA0-C78568599E42}"/>
              </a:ext>
            </a:extLst>
          </p:cNvPr>
          <p:cNvSpPr>
            <a:spLocks noGrp="1"/>
          </p:cNvSpPr>
          <p:nvPr>
            <p:ph type="subTitle" idx="1"/>
          </p:nvPr>
        </p:nvSpPr>
        <p:spPr>
          <a:effectLst>
            <a:outerShdw blurRad="50800" dist="38100" dir="2700000" algn="tl" rotWithShape="0">
              <a:prstClr val="black">
                <a:alpha val="40000"/>
              </a:prstClr>
            </a:outerShdw>
          </a:effectLst>
        </p:spPr>
        <p:txBody>
          <a:bodyPr/>
          <a:lstStyle/>
          <a:p>
            <a:r>
              <a:rPr lang="en-US" b="1" dirty="0"/>
              <a:t>GHC Transition Updates</a:t>
            </a:r>
          </a:p>
        </p:txBody>
      </p:sp>
      <p:sp>
        <p:nvSpPr>
          <p:cNvPr id="18" name="TextBox 17">
            <a:extLst>
              <a:ext uri="{FF2B5EF4-FFF2-40B4-BE49-F238E27FC236}">
                <a16:creationId xmlns:a16="http://schemas.microsoft.com/office/drawing/2014/main" id="{B31E9F6A-3F8C-4BA6-950C-1F646C7D6210}"/>
              </a:ext>
            </a:extLst>
          </p:cNvPr>
          <p:cNvSpPr txBox="1"/>
          <p:nvPr/>
        </p:nvSpPr>
        <p:spPr>
          <a:xfrm flipH="1">
            <a:off x="2400433" y="6261809"/>
            <a:ext cx="9451268" cy="381066"/>
          </a:xfrm>
          <a:prstGeom prst="rect">
            <a:avLst/>
          </a:prstGeom>
          <a:noFill/>
        </p:spPr>
        <p:txBody>
          <a:bodyPr wrap="square" rtlCol="0">
            <a:spAutoFit/>
          </a:bodyPr>
          <a:lstStyle/>
          <a:p>
            <a:pPr algn="r">
              <a:lnSpc>
                <a:spcPct val="150000"/>
              </a:lnSpc>
            </a:pPr>
            <a:r>
              <a:rPr lang="en-US" sz="1400" b="1" spc="300">
                <a:solidFill>
                  <a:schemeClr val="tx1">
                    <a:lumMod val="10000"/>
                    <a:lumOff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US Transportation Command - Global Household Goods Contract</a:t>
            </a:r>
            <a:endParaRPr lang="id-ID" sz="1400" b="1" spc="300">
              <a:solidFill>
                <a:schemeClr val="tx1">
                  <a:lumMod val="10000"/>
                  <a:lumOff val="9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 name="TextBox 19">
            <a:extLst>
              <a:ext uri="{FF2B5EF4-FFF2-40B4-BE49-F238E27FC236}">
                <a16:creationId xmlns:a16="http://schemas.microsoft.com/office/drawing/2014/main" id="{8E203690-6970-41B5-9A86-72BF26B641F1}"/>
              </a:ext>
            </a:extLst>
          </p:cNvPr>
          <p:cNvSpPr txBox="1"/>
          <p:nvPr/>
        </p:nvSpPr>
        <p:spPr>
          <a:xfrm flipH="1">
            <a:off x="3245915" y="4164794"/>
            <a:ext cx="5700170" cy="381066"/>
          </a:xfrm>
          <a:prstGeom prst="rect">
            <a:avLst/>
          </a:prstGeom>
          <a:noFill/>
        </p:spPr>
        <p:txBody>
          <a:bodyPr wrap="square" rtlCol="0">
            <a:spAutoFit/>
          </a:bodyPr>
          <a:lstStyle/>
          <a:p>
            <a:pPr algn="r">
              <a:lnSpc>
                <a:spcPct val="150000"/>
              </a:lnSpc>
            </a:pPr>
            <a:r>
              <a:rPr lang="en-US" sz="1400" b="1" spc="3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Delivering an Exceptional Moving Experience</a:t>
            </a:r>
            <a:endParaRPr lang="id-ID" sz="1400" b="1" spc="3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17335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5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1750"/>
                            </p:stCondLst>
                            <p:childTnLst>
                              <p:par>
                                <p:cTn id="9" presetID="22" presetClass="entr" presetSubtype="8" fill="hold" grpId="0" nodeType="afterEffect">
                                  <p:stCondLst>
                                    <p:cond delay="25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9DE0-DAE0-F517-DB4F-44F27C6153AC}"/>
              </a:ext>
            </a:extLst>
          </p:cNvPr>
          <p:cNvSpPr>
            <a:spLocks noGrp="1"/>
          </p:cNvSpPr>
          <p:nvPr>
            <p:ph type="title"/>
          </p:nvPr>
        </p:nvSpPr>
        <p:spPr/>
        <p:txBody>
          <a:bodyPr/>
          <a:lstStyle/>
          <a:p>
            <a:r>
              <a:rPr lang="en-US"/>
              <a:t>HomeSafe Alliance Supplier Registration</a:t>
            </a:r>
          </a:p>
        </p:txBody>
      </p:sp>
      <p:sp>
        <p:nvSpPr>
          <p:cNvPr id="6" name="Content Placeholder 5">
            <a:extLst>
              <a:ext uri="{FF2B5EF4-FFF2-40B4-BE49-F238E27FC236}">
                <a16:creationId xmlns:a16="http://schemas.microsoft.com/office/drawing/2014/main" id="{8AD174C3-B16F-A47D-569C-31481585C650}"/>
              </a:ext>
            </a:extLst>
          </p:cNvPr>
          <p:cNvSpPr>
            <a:spLocks noGrp="1"/>
          </p:cNvSpPr>
          <p:nvPr>
            <p:ph idx="1"/>
          </p:nvPr>
        </p:nvSpPr>
        <p:spPr/>
        <p:txBody>
          <a:bodyPr>
            <a:normAutofit fontScale="77500" lnSpcReduction="20000"/>
          </a:bodyPr>
          <a:lstStyle/>
          <a:p>
            <a:pPr algn="l"/>
            <a:r>
              <a:rPr lang="en-US" b="0" i="0" dirty="0">
                <a:effectLst/>
                <a:latin typeface="MrEavesXLModOT"/>
              </a:rPr>
              <a:t>HomeSafe Supplier:</a:t>
            </a:r>
          </a:p>
          <a:p>
            <a:pPr lvl="1"/>
            <a:r>
              <a:rPr lang="en-US" b="0" i="0" dirty="0">
                <a:effectLst/>
                <a:latin typeface="MrEavesXLModOT"/>
              </a:rPr>
              <a:t>Go to </a:t>
            </a:r>
            <a:r>
              <a:rPr lang="en-US" dirty="0"/>
              <a:t>Supplier Registration, </a:t>
            </a:r>
            <a:r>
              <a:rPr lang="en-US" b="1" dirty="0"/>
              <a:t>HSASupplier.com </a:t>
            </a:r>
            <a:r>
              <a:rPr lang="en-US" dirty="0"/>
              <a:t>to create </a:t>
            </a:r>
            <a:r>
              <a:rPr lang="en-US" b="0" i="0" dirty="0">
                <a:effectLst/>
                <a:latin typeface="MrEavesXLModOT"/>
              </a:rPr>
              <a:t>your company profile.  (2 Step Process)</a:t>
            </a:r>
          </a:p>
          <a:p>
            <a:pPr lvl="1"/>
            <a:r>
              <a:rPr lang="en-US" dirty="0">
                <a:latin typeface="MrEavesXLModOT"/>
              </a:rPr>
              <a:t>1</a:t>
            </a:r>
            <a:r>
              <a:rPr lang="en-US" baseline="30000" dirty="0">
                <a:latin typeface="MrEavesXLModOT"/>
              </a:rPr>
              <a:t>st</a:t>
            </a:r>
            <a:r>
              <a:rPr lang="en-US" dirty="0">
                <a:latin typeface="MrEavesXLModOT"/>
              </a:rPr>
              <a:t> Step – Create Profile (General Information, Company Address, Business Data, Company Classification) </a:t>
            </a:r>
          </a:p>
          <a:p>
            <a:pPr lvl="2"/>
            <a:r>
              <a:rPr lang="en-US" b="0" i="0" dirty="0">
                <a:effectLst/>
                <a:latin typeface="MrEavesXLModOT"/>
              </a:rPr>
              <a:t>NOTE:  Geographical Service Areas is for OA/DA and 3</a:t>
            </a:r>
            <a:r>
              <a:rPr lang="en-US" b="0" i="0" baseline="30000" dirty="0">
                <a:effectLst/>
                <a:latin typeface="MrEavesXLModOT"/>
              </a:rPr>
              <a:t>rd</a:t>
            </a:r>
            <a:r>
              <a:rPr lang="en-US" b="0" i="0" dirty="0">
                <a:effectLst/>
                <a:latin typeface="MrEavesXLModOT"/>
              </a:rPr>
              <a:t> Party Services ONLY</a:t>
            </a:r>
          </a:p>
          <a:p>
            <a:pPr lvl="2"/>
            <a:r>
              <a:rPr lang="en-US" b="0" i="0" dirty="0">
                <a:effectLst/>
                <a:latin typeface="MrEavesXLModOT"/>
              </a:rPr>
              <a:t>Registration is required for each local agency</a:t>
            </a:r>
          </a:p>
          <a:p>
            <a:pPr lvl="1"/>
            <a:r>
              <a:rPr lang="en-US" b="0" i="0" dirty="0">
                <a:effectLst/>
                <a:latin typeface="MrEavesXLModOT"/>
              </a:rPr>
              <a:t>2</a:t>
            </a:r>
            <a:r>
              <a:rPr lang="en-US" b="0" i="0" baseline="30000" dirty="0">
                <a:effectLst/>
                <a:latin typeface="MrEavesXLModOT"/>
              </a:rPr>
              <a:t>nd</a:t>
            </a:r>
            <a:r>
              <a:rPr lang="en-US" b="0" i="0" dirty="0">
                <a:effectLst/>
                <a:latin typeface="MrEavesXLModOT"/>
              </a:rPr>
              <a:t> Step – Accounts Payable and Tax Information</a:t>
            </a:r>
            <a:endParaRPr lang="en-US" dirty="0">
              <a:latin typeface="MrEavesXLModOT"/>
            </a:endParaRPr>
          </a:p>
          <a:p>
            <a:pPr marL="457200" lvl="1" indent="0">
              <a:buNone/>
            </a:pPr>
            <a:endParaRPr lang="en-US" b="1" dirty="0">
              <a:effectLst/>
              <a:latin typeface="MrEavesXLModOT"/>
            </a:endParaRPr>
          </a:p>
          <a:p>
            <a:r>
              <a:rPr lang="en-US" sz="2300" b="1" dirty="0">
                <a:effectLst/>
                <a:latin typeface="MrEavesXLModOT"/>
              </a:rPr>
              <a:t>Accuracy and thoroughness of your records will help HomeSafe have the best possible view of your firm and how we may be able to work together.</a:t>
            </a:r>
          </a:p>
          <a:p>
            <a:pPr marL="457200" lvl="1" indent="0">
              <a:buNone/>
            </a:pPr>
            <a:endParaRPr lang="en-US" b="1" dirty="0">
              <a:solidFill>
                <a:srgbClr val="FF0000"/>
              </a:solidFill>
              <a:effectLst/>
              <a:latin typeface="MrEavesXLModOT"/>
            </a:endParaRPr>
          </a:p>
          <a:p>
            <a:pPr>
              <a:lnSpc>
                <a:spcPct val="100000"/>
              </a:lnSpc>
            </a:pPr>
            <a:r>
              <a:rPr lang="en-US" dirty="0">
                <a:latin typeface="MrEavesXLModOT"/>
              </a:rPr>
              <a:t>Service Provider Terms and Conditions:</a:t>
            </a:r>
          </a:p>
          <a:p>
            <a:pPr lvl="1">
              <a:lnSpc>
                <a:spcPct val="100000"/>
              </a:lnSpc>
            </a:pPr>
            <a:r>
              <a:rPr lang="en-US" dirty="0">
                <a:latin typeface="MrEavesXLModOT"/>
              </a:rPr>
              <a:t>General Framework Agreement (Company Specific, to be sent direct via email)  </a:t>
            </a:r>
          </a:p>
          <a:p>
            <a:pPr lvl="1">
              <a:lnSpc>
                <a:spcPct val="100000"/>
              </a:lnSpc>
            </a:pPr>
            <a:r>
              <a:rPr lang="en-US" dirty="0">
                <a:latin typeface="MrEavesXLModOT"/>
              </a:rPr>
              <a:t>Exhibits (To be posted on </a:t>
            </a:r>
            <a:r>
              <a:rPr lang="en-US" dirty="0">
                <a:latin typeface="MrEavesXLModOT"/>
                <a:hlinkClick r:id="rId2"/>
              </a:rPr>
              <a:t>www.HomeSafeAlliance.com</a:t>
            </a:r>
            <a:r>
              <a:rPr lang="en-US" dirty="0">
                <a:latin typeface="MrEavesXLModOT"/>
              </a:rPr>
              <a:t>)</a:t>
            </a:r>
          </a:p>
          <a:p>
            <a:pPr lvl="2">
              <a:lnSpc>
                <a:spcPct val="100000"/>
              </a:lnSpc>
            </a:pPr>
            <a:r>
              <a:rPr lang="en-US" dirty="0">
                <a:latin typeface="MrEavesXLModOT"/>
              </a:rPr>
              <a:t>HomeSafe Standards Performance Work Statement</a:t>
            </a:r>
          </a:p>
          <a:p>
            <a:pPr lvl="2">
              <a:lnSpc>
                <a:spcPct val="100000"/>
              </a:lnSpc>
            </a:pPr>
            <a:r>
              <a:rPr lang="en-US" dirty="0">
                <a:latin typeface="MrEavesXLModOT"/>
              </a:rPr>
              <a:t>General Terms and Conditions (Insurance, Indemnities, etc.)</a:t>
            </a:r>
          </a:p>
          <a:p>
            <a:pPr lvl="2">
              <a:lnSpc>
                <a:spcPct val="100000"/>
              </a:lnSpc>
            </a:pPr>
            <a:r>
              <a:rPr lang="en-US" dirty="0" err="1">
                <a:latin typeface="MrEavesXLModOT"/>
              </a:rPr>
              <a:t>Flowdowns</a:t>
            </a:r>
            <a:r>
              <a:rPr lang="en-US" dirty="0">
                <a:latin typeface="MrEavesXLModOT"/>
              </a:rPr>
              <a:t> (Mandatory FAR and DFAR Clauses)</a:t>
            </a:r>
          </a:p>
          <a:p>
            <a:pPr lvl="2">
              <a:lnSpc>
                <a:spcPct val="100000"/>
              </a:lnSpc>
            </a:pPr>
            <a:r>
              <a:rPr lang="en-US" dirty="0">
                <a:latin typeface="MrEavesXLModOT"/>
              </a:rPr>
              <a:t>Service Contract Act Wage Determinations</a:t>
            </a:r>
          </a:p>
          <a:p>
            <a:pPr marL="914400" lvl="2" indent="0">
              <a:lnSpc>
                <a:spcPct val="100000"/>
              </a:lnSpc>
              <a:buNone/>
            </a:pPr>
            <a:endParaRPr lang="en-US" b="1" dirty="0">
              <a:solidFill>
                <a:srgbClr val="FF0000"/>
              </a:solidFill>
              <a:effectLst/>
              <a:latin typeface="MrEavesXLModOT"/>
            </a:endParaRPr>
          </a:p>
          <a:p>
            <a:r>
              <a:rPr lang="en-US" b="1" dirty="0">
                <a:effectLst/>
                <a:latin typeface="MrEavesXLModOT"/>
              </a:rPr>
              <a:t>For questions, please contact us at </a:t>
            </a:r>
            <a:r>
              <a:rPr lang="en-US" b="1" dirty="0">
                <a:effectLst/>
                <a:latin typeface="MrEavesXLModOT"/>
                <a:hlinkClick r:id="rId3">
                  <a:extLst>
                    <a:ext uri="{A12FA001-AC4F-418D-AE19-62706E023703}">
                      <ahyp:hlinkClr xmlns:ahyp="http://schemas.microsoft.com/office/drawing/2018/hyperlinkcolor" val="tx"/>
                    </a:ext>
                  </a:extLst>
                </a:hlinkClick>
              </a:rPr>
              <a:t>Contact@HomeSafeAlliance.com</a:t>
            </a:r>
            <a:endParaRPr lang="en-US" b="1" dirty="0">
              <a:effectLst/>
              <a:latin typeface="MrEavesXLModOT"/>
            </a:endParaRPr>
          </a:p>
          <a:p>
            <a:pPr lvl="2">
              <a:buFont typeface="Arial" panose="020B0604020202020204" pitchFamily="34" charset="0"/>
              <a:buChar char="•"/>
            </a:pPr>
            <a:endParaRPr lang="en-US" b="0" dirty="0">
              <a:solidFill>
                <a:srgbClr val="666666"/>
              </a:solidFill>
              <a:effectLst/>
              <a:latin typeface="MrEavesXLModOT"/>
            </a:endParaRPr>
          </a:p>
          <a:p>
            <a:endParaRPr lang="en-US" dirty="0"/>
          </a:p>
        </p:txBody>
      </p:sp>
      <p:sp>
        <p:nvSpPr>
          <p:cNvPr id="3" name="Date Placeholder 2">
            <a:extLst>
              <a:ext uri="{FF2B5EF4-FFF2-40B4-BE49-F238E27FC236}">
                <a16:creationId xmlns:a16="http://schemas.microsoft.com/office/drawing/2014/main" id="{B31D3541-B21B-77BE-4633-79C508F1BE6D}"/>
              </a:ext>
            </a:extLst>
          </p:cNvPr>
          <p:cNvSpPr>
            <a:spLocks noGrp="1"/>
          </p:cNvSpPr>
          <p:nvPr>
            <p:ph type="dt" sz="half" idx="10"/>
          </p:nvPr>
        </p:nvSpPr>
        <p:spPr/>
        <p:txBody>
          <a:bodyPr/>
          <a:lstStyle/>
          <a:p>
            <a:fld id="{F8F7C869-F4C8-4A4A-8445-4B7D02DDBF44}" type="datetime1">
              <a:rPr lang="en-US" smtClean="0"/>
              <a:t>4/11/2023</a:t>
            </a:fld>
            <a:endParaRPr lang="en-US"/>
          </a:p>
        </p:txBody>
      </p:sp>
      <p:sp>
        <p:nvSpPr>
          <p:cNvPr id="4" name="Footer Placeholder 3">
            <a:extLst>
              <a:ext uri="{FF2B5EF4-FFF2-40B4-BE49-F238E27FC236}">
                <a16:creationId xmlns:a16="http://schemas.microsoft.com/office/drawing/2014/main" id="{AA962210-D872-2F9B-A6FE-7C4D817E041D}"/>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5" name="Slide Number Placeholder 4">
            <a:extLst>
              <a:ext uri="{FF2B5EF4-FFF2-40B4-BE49-F238E27FC236}">
                <a16:creationId xmlns:a16="http://schemas.microsoft.com/office/drawing/2014/main" id="{3ADBFB9C-FAEB-8C7F-877D-C2212743E026}"/>
              </a:ext>
            </a:extLst>
          </p:cNvPr>
          <p:cNvSpPr>
            <a:spLocks noGrp="1"/>
          </p:cNvSpPr>
          <p:nvPr>
            <p:ph type="sldNum" sz="quarter" idx="12"/>
          </p:nvPr>
        </p:nvSpPr>
        <p:spPr/>
        <p:txBody>
          <a:bodyPr/>
          <a:lstStyle/>
          <a:p>
            <a:fld id="{8845F5FA-33FC-47C4-9626-8951D053B06E}" type="slidenum">
              <a:rPr lang="en-US" smtClean="0"/>
              <a:t>10</a:t>
            </a:fld>
            <a:endParaRPr lang="en-US"/>
          </a:p>
        </p:txBody>
      </p:sp>
    </p:spTree>
    <p:extLst>
      <p:ext uri="{BB962C8B-B14F-4D97-AF65-F5344CB8AC3E}">
        <p14:creationId xmlns:p14="http://schemas.microsoft.com/office/powerpoint/2010/main" val="2130775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14853F7-EF4D-C501-50B5-B00F3878A9CD}"/>
              </a:ext>
            </a:extLst>
          </p:cNvPr>
          <p:cNvSpPr>
            <a:spLocks noGrp="1"/>
          </p:cNvSpPr>
          <p:nvPr>
            <p:ph type="subTitle" idx="1"/>
          </p:nvPr>
        </p:nvSpPr>
        <p:spPr>
          <a:xfrm>
            <a:off x="-22844" y="4294905"/>
            <a:ext cx="12214844" cy="1180344"/>
          </a:xfrm>
        </p:spPr>
        <p:txBody>
          <a:bodyPr>
            <a:normAutofit/>
          </a:bodyPr>
          <a:lstStyle/>
          <a:p>
            <a:r>
              <a:rPr lang="en-US" sz="2400"/>
              <a:t>Please visit us for more information at:</a:t>
            </a:r>
          </a:p>
        </p:txBody>
      </p:sp>
      <p:sp>
        <p:nvSpPr>
          <p:cNvPr id="7" name="TextBox 6">
            <a:extLst>
              <a:ext uri="{FF2B5EF4-FFF2-40B4-BE49-F238E27FC236}">
                <a16:creationId xmlns:a16="http://schemas.microsoft.com/office/drawing/2014/main" id="{3DB49607-FEEF-E8FE-19FB-B53E9FFA1F70}"/>
              </a:ext>
            </a:extLst>
          </p:cNvPr>
          <p:cNvSpPr txBox="1"/>
          <p:nvPr/>
        </p:nvSpPr>
        <p:spPr>
          <a:xfrm>
            <a:off x="1646274" y="4885077"/>
            <a:ext cx="8899451" cy="2031325"/>
          </a:xfrm>
          <a:prstGeom prst="rect">
            <a:avLst/>
          </a:prstGeom>
          <a:noFill/>
        </p:spPr>
        <p:txBody>
          <a:bodyPr wrap="square" lIns="91440" tIns="45720" rIns="91440" bIns="45720" rtlCol="0" anchor="t">
            <a:spAutoFit/>
          </a:bodyPr>
          <a:lstStyle/>
          <a:p>
            <a:pPr algn="ctr"/>
            <a:r>
              <a:rPr lang="en-US" dirty="0">
                <a:solidFill>
                  <a:schemeClr val="bg1"/>
                </a:solidFill>
              </a:rPr>
              <a:t>Main Website: </a:t>
            </a:r>
            <a:r>
              <a:rPr lang="en-US" dirty="0">
                <a:solidFill>
                  <a:schemeClr val="accent1">
                    <a:lumMod val="40000"/>
                    <a:lumOff val="60000"/>
                  </a:schemeClr>
                </a:solidFill>
              </a:rPr>
              <a:t>www.homesafealliance.com</a:t>
            </a:r>
          </a:p>
          <a:p>
            <a:pPr algn="ctr"/>
            <a:r>
              <a:rPr lang="en-US" dirty="0">
                <a:solidFill>
                  <a:schemeClr val="bg1"/>
                </a:solidFill>
              </a:rPr>
              <a:t>Supplier Registration: </a:t>
            </a:r>
            <a:r>
              <a:rPr lang="en-US" dirty="0">
                <a:solidFill>
                  <a:schemeClr val="accent1">
                    <a:lumMod val="40000"/>
                    <a:lumOff val="60000"/>
                  </a:schemeClr>
                </a:solidFill>
              </a:rPr>
              <a:t>HSASupplier.com</a:t>
            </a:r>
            <a:endParaRPr lang="en-US" dirty="0">
              <a:solidFill>
                <a:schemeClr val="accent1">
                  <a:lumMod val="40000"/>
                  <a:lumOff val="60000"/>
                </a:schemeClr>
              </a:solidFill>
              <a:cs typeface="Calibri"/>
            </a:endParaRPr>
          </a:p>
          <a:p>
            <a:pPr algn="ctr"/>
            <a:r>
              <a:rPr lang="en-US" dirty="0">
                <a:solidFill>
                  <a:schemeClr val="bg1"/>
                </a:solidFill>
              </a:rPr>
              <a:t>Facebook: </a:t>
            </a:r>
            <a:r>
              <a:rPr lang="en-US" dirty="0">
                <a:solidFill>
                  <a:schemeClr val="accent1">
                    <a:lumMod val="40000"/>
                    <a:lumOff val="60000"/>
                  </a:schemeClr>
                </a:solidFill>
              </a:rPr>
              <a:t>www.facebook.com/HomeSafeAlliance</a:t>
            </a:r>
            <a:endParaRPr lang="en-US" dirty="0">
              <a:solidFill>
                <a:schemeClr val="accent1">
                  <a:lumMod val="40000"/>
                  <a:lumOff val="60000"/>
                </a:schemeClr>
              </a:solidFill>
              <a:cs typeface="Calibri"/>
            </a:endParaRPr>
          </a:p>
          <a:p>
            <a:pPr algn="ctr"/>
            <a:r>
              <a:rPr lang="en-US" dirty="0">
                <a:solidFill>
                  <a:schemeClr val="bg1"/>
                </a:solidFill>
              </a:rPr>
              <a:t>LinkedIn: </a:t>
            </a:r>
            <a:r>
              <a:rPr lang="en-US" dirty="0">
                <a:solidFill>
                  <a:schemeClr val="accent1">
                    <a:lumMod val="40000"/>
                    <a:lumOff val="60000"/>
                  </a:schemeClr>
                </a:solidFill>
              </a:rPr>
              <a:t>www.linkedin.com/company/homesafe-alliance</a:t>
            </a:r>
            <a:endParaRPr lang="en-US" dirty="0">
              <a:solidFill>
                <a:schemeClr val="accent1">
                  <a:lumMod val="40000"/>
                  <a:lumOff val="60000"/>
                </a:schemeClr>
              </a:solidFill>
              <a:cs typeface="Calibri"/>
            </a:endParaRPr>
          </a:p>
          <a:p>
            <a:pPr algn="ctr"/>
            <a:r>
              <a:rPr lang="en-US" dirty="0">
                <a:solidFill>
                  <a:schemeClr val="bg1"/>
                </a:solidFill>
              </a:rPr>
              <a:t>Twitter: </a:t>
            </a:r>
            <a:r>
              <a:rPr lang="en-US" b="0" i="0" dirty="0">
                <a:solidFill>
                  <a:schemeClr val="accent1">
                    <a:lumMod val="40000"/>
                    <a:lumOff val="60000"/>
                  </a:schemeClr>
                </a:solidFill>
                <a:effectLst/>
                <a:latin typeface="TwitterChirp"/>
              </a:rPr>
              <a:t>@homesafe_all</a:t>
            </a:r>
          </a:p>
          <a:p>
            <a:pPr algn="ctr"/>
            <a:r>
              <a:rPr lang="en-US" dirty="0">
                <a:solidFill>
                  <a:schemeClr val="bg1"/>
                </a:solidFill>
                <a:latin typeface="TwitterChirp"/>
              </a:rPr>
              <a:t>Email: </a:t>
            </a:r>
            <a:r>
              <a:rPr lang="en-US" dirty="0">
                <a:solidFill>
                  <a:schemeClr val="accent1">
                    <a:lumMod val="40000"/>
                    <a:lumOff val="60000"/>
                  </a:schemeClr>
                </a:solidFill>
                <a:latin typeface="TwitterChirp"/>
              </a:rPr>
              <a:t>Contact@homesafealliance.com</a:t>
            </a:r>
            <a:endParaRPr lang="en-US" b="0" i="0" dirty="0">
              <a:solidFill>
                <a:schemeClr val="accent1">
                  <a:lumMod val="40000"/>
                  <a:lumOff val="60000"/>
                </a:schemeClr>
              </a:solidFill>
              <a:effectLst/>
              <a:latin typeface="TwitterChirp"/>
            </a:endParaRPr>
          </a:p>
          <a:p>
            <a:endParaRPr lang="en-US" dirty="0">
              <a:solidFill>
                <a:schemeClr val="bg1"/>
              </a:solidFill>
            </a:endParaRPr>
          </a:p>
        </p:txBody>
      </p:sp>
    </p:spTree>
    <p:extLst>
      <p:ext uri="{BB962C8B-B14F-4D97-AF65-F5344CB8AC3E}">
        <p14:creationId xmlns:p14="http://schemas.microsoft.com/office/powerpoint/2010/main" val="2226185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9AAA1E-E861-32BA-DC22-0B125878A005}"/>
              </a:ext>
            </a:extLst>
          </p:cNvPr>
          <p:cNvSpPr>
            <a:spLocks noGrp="1"/>
          </p:cNvSpPr>
          <p:nvPr>
            <p:ph type="title"/>
          </p:nvPr>
        </p:nvSpPr>
        <p:spPr/>
        <p:txBody>
          <a:bodyPr>
            <a:normAutofit/>
          </a:bodyPr>
          <a:lstStyle/>
          <a:p>
            <a:r>
              <a:rPr lang="en-US" dirty="0"/>
              <a:t>Agenda</a:t>
            </a:r>
          </a:p>
        </p:txBody>
      </p:sp>
      <p:pic>
        <p:nvPicPr>
          <p:cNvPr id="8" name="Picture Placeholder 7" descr="A picture containing person, person&#10;&#10;Description automatically generated">
            <a:extLst>
              <a:ext uri="{FF2B5EF4-FFF2-40B4-BE49-F238E27FC236}">
                <a16:creationId xmlns:a16="http://schemas.microsoft.com/office/drawing/2014/main" id="{C3F1A482-77BC-46EA-AF25-B681B1A128B9}"/>
              </a:ext>
            </a:extLst>
          </p:cNvPr>
          <p:cNvPicPr>
            <a:picLocks noGrp="1" noChangeAspect="1"/>
          </p:cNvPicPr>
          <p:nvPr>
            <p:ph idx="4294967295"/>
          </p:nvPr>
        </p:nvPicPr>
        <p:blipFill>
          <a:blip r:embed="rId2" cstate="screen">
            <a:alphaModFix/>
            <a:extLst>
              <a:ext uri="{28A0092B-C50C-407E-A947-70E740481C1C}">
                <a14:useLocalDpi xmlns:a14="http://schemas.microsoft.com/office/drawing/2010/main"/>
              </a:ext>
            </a:extLst>
          </a:blip>
          <a:stretch>
            <a:fillRect/>
          </a:stretch>
        </p:blipFill>
        <p:spPr>
          <a:xfrm>
            <a:off x="9108695" y="1229425"/>
            <a:ext cx="2732209" cy="3292968"/>
          </a:xfrm>
          <a:custGeom>
            <a:avLst/>
            <a:gdLst>
              <a:gd name="connsiteX0" fmla="*/ 0 w 3276600"/>
              <a:gd name="connsiteY0" fmla="*/ 0 h 3962400"/>
              <a:gd name="connsiteX1" fmla="*/ 3276600 w 3276600"/>
              <a:gd name="connsiteY1" fmla="*/ 0 h 3962400"/>
              <a:gd name="connsiteX2" fmla="*/ 3276600 w 3276600"/>
              <a:gd name="connsiteY2" fmla="*/ 3962400 h 3962400"/>
              <a:gd name="connsiteX3" fmla="*/ 0 w 3276600"/>
              <a:gd name="connsiteY3" fmla="*/ 3962400 h 3962400"/>
            </a:gdLst>
            <a:ahLst/>
            <a:cxnLst>
              <a:cxn ang="0">
                <a:pos x="connsiteX0" y="connsiteY0"/>
              </a:cxn>
              <a:cxn ang="0">
                <a:pos x="connsiteX1" y="connsiteY1"/>
              </a:cxn>
              <a:cxn ang="0">
                <a:pos x="connsiteX2" y="connsiteY2"/>
              </a:cxn>
              <a:cxn ang="0">
                <a:pos x="connsiteX3" y="connsiteY3"/>
              </a:cxn>
            </a:cxnLst>
            <a:rect l="l" t="t" r="r" b="b"/>
            <a:pathLst>
              <a:path w="3276600" h="3962400">
                <a:moveTo>
                  <a:pt x="0" y="0"/>
                </a:moveTo>
                <a:lnTo>
                  <a:pt x="3276600" y="0"/>
                </a:lnTo>
                <a:lnTo>
                  <a:pt x="3276600" y="3962400"/>
                </a:lnTo>
                <a:lnTo>
                  <a:pt x="0" y="3962400"/>
                </a:lnTo>
                <a:close/>
              </a:path>
            </a:pathLst>
          </a:custGeom>
          <a:effectLst>
            <a:outerShdw blurRad="50800" dist="38100" dir="2700000" algn="tl" rotWithShape="0">
              <a:prstClr val="black">
                <a:alpha val="40000"/>
              </a:prstClr>
            </a:outerShdw>
          </a:effectLst>
        </p:spPr>
      </p:pic>
      <p:pic>
        <p:nvPicPr>
          <p:cNvPr id="10" name="Picture Placeholder 9" descr="A person sitting on a bed&#10;&#10;Description automatically generated with medium confidence">
            <a:extLst>
              <a:ext uri="{FF2B5EF4-FFF2-40B4-BE49-F238E27FC236}">
                <a16:creationId xmlns:a16="http://schemas.microsoft.com/office/drawing/2014/main" id="{B76E1272-3B25-46B7-86FF-CA945BDD151A}"/>
              </a:ext>
            </a:extLst>
          </p:cNvPr>
          <p:cNvPicPr>
            <a:picLocks noGrp="1" noChangeAspect="1"/>
          </p:cNvPicPr>
          <p:nvPr>
            <p:ph type="pic" sz="quarter" idx="4294967295"/>
          </p:nvPr>
        </p:nvPicPr>
        <p:blipFill>
          <a:blip r:embed="rId3" cstate="screen">
            <a:alphaModFix/>
            <a:extLst>
              <a:ext uri="{28A0092B-C50C-407E-A947-70E740481C1C}">
                <a14:useLocalDpi xmlns:a14="http://schemas.microsoft.com/office/drawing/2010/main"/>
              </a:ext>
            </a:extLst>
          </a:blip>
          <a:srcRect/>
          <a:stretch>
            <a:fillRect/>
          </a:stretch>
        </p:blipFill>
        <p:spPr>
          <a:xfrm>
            <a:off x="9357756" y="4668820"/>
            <a:ext cx="2483148" cy="1397424"/>
          </a:xfrm>
          <a:custGeom>
            <a:avLst/>
            <a:gdLst>
              <a:gd name="connsiteX0" fmla="*/ 0 w 3276600"/>
              <a:gd name="connsiteY0" fmla="*/ 0 h 1845129"/>
              <a:gd name="connsiteX1" fmla="*/ 3276600 w 3276600"/>
              <a:gd name="connsiteY1" fmla="*/ 0 h 1845129"/>
              <a:gd name="connsiteX2" fmla="*/ 3276600 w 3276600"/>
              <a:gd name="connsiteY2" fmla="*/ 1845129 h 1845129"/>
              <a:gd name="connsiteX3" fmla="*/ 0 w 3276600"/>
              <a:gd name="connsiteY3" fmla="*/ 1845129 h 1845129"/>
            </a:gdLst>
            <a:ahLst/>
            <a:cxnLst>
              <a:cxn ang="0">
                <a:pos x="connsiteX0" y="connsiteY0"/>
              </a:cxn>
              <a:cxn ang="0">
                <a:pos x="connsiteX1" y="connsiteY1"/>
              </a:cxn>
              <a:cxn ang="0">
                <a:pos x="connsiteX2" y="connsiteY2"/>
              </a:cxn>
              <a:cxn ang="0">
                <a:pos x="connsiteX3" y="connsiteY3"/>
              </a:cxn>
            </a:cxnLst>
            <a:rect l="l" t="t" r="r" b="b"/>
            <a:pathLst>
              <a:path w="3276600" h="1845129">
                <a:moveTo>
                  <a:pt x="0" y="0"/>
                </a:moveTo>
                <a:lnTo>
                  <a:pt x="3276600" y="0"/>
                </a:lnTo>
                <a:lnTo>
                  <a:pt x="3276600" y="1845129"/>
                </a:lnTo>
                <a:lnTo>
                  <a:pt x="0" y="1845129"/>
                </a:lnTo>
                <a:close/>
              </a:path>
            </a:pathLst>
          </a:cu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AF86CEB6-6675-4E2F-9510-B1037B78BD8E}"/>
              </a:ext>
            </a:extLst>
          </p:cNvPr>
          <p:cNvSpPr txBox="1"/>
          <p:nvPr/>
        </p:nvSpPr>
        <p:spPr>
          <a:xfrm flipH="1">
            <a:off x="305999" y="1326671"/>
            <a:ext cx="8384335" cy="2031325"/>
          </a:xfrm>
          <a:prstGeom prst="rect">
            <a:avLst/>
          </a:prstGeom>
          <a:noFill/>
        </p:spPr>
        <p:txBody>
          <a:bodyPr wrap="square" rtlCol="0">
            <a:spAutoFit/>
          </a:bodyPr>
          <a:lstStyle/>
          <a:p>
            <a:pPr marL="342900" indent="-342900" algn="just">
              <a:spcBef>
                <a:spcPts val="600"/>
              </a:spcBef>
              <a:spcAft>
                <a:spcPts val="600"/>
              </a:spcAft>
              <a:buFont typeface="Arial" panose="020B0604020202020204" pitchFamily="34" charset="0"/>
              <a:buChar char="•"/>
            </a:pPr>
            <a:r>
              <a:rPr lang="en-US" sz="2400" b="1" dirty="0">
                <a:solidFill>
                  <a:schemeClr val="tx1">
                    <a:lumMod val="85000"/>
                    <a:lumOff val="15000"/>
                  </a:schemeClr>
                </a:solidFill>
              </a:rPr>
              <a:t>HomeSafe Alliance Engagements Update</a:t>
            </a:r>
          </a:p>
          <a:p>
            <a:pPr marL="342900" indent="-342900" algn="just">
              <a:spcBef>
                <a:spcPts val="600"/>
              </a:spcBef>
              <a:spcAft>
                <a:spcPts val="600"/>
              </a:spcAft>
              <a:buFont typeface="Arial" panose="020B0604020202020204" pitchFamily="34" charset="0"/>
              <a:buChar char="•"/>
            </a:pPr>
            <a:r>
              <a:rPr lang="en-US" sz="2400" b="1" dirty="0">
                <a:solidFill>
                  <a:schemeClr val="tx1">
                    <a:lumMod val="85000"/>
                    <a:lumOff val="15000"/>
                  </a:schemeClr>
                </a:solidFill>
              </a:rPr>
              <a:t>Phase-In Schedule</a:t>
            </a:r>
          </a:p>
          <a:p>
            <a:pPr marL="342900" indent="-342900" algn="just">
              <a:spcBef>
                <a:spcPts val="600"/>
              </a:spcBef>
              <a:spcAft>
                <a:spcPts val="600"/>
              </a:spcAft>
              <a:buFont typeface="Arial" panose="020B0604020202020204" pitchFamily="34" charset="0"/>
              <a:buChar char="•"/>
            </a:pPr>
            <a:r>
              <a:rPr lang="en-US" sz="2400" b="1" dirty="0">
                <a:solidFill>
                  <a:schemeClr val="tx1">
                    <a:lumMod val="85000"/>
                    <a:lumOff val="15000"/>
                  </a:schemeClr>
                </a:solidFill>
              </a:rPr>
              <a:t>Carrier Quality Index (CQI)</a:t>
            </a:r>
          </a:p>
          <a:p>
            <a:pPr marL="342900" indent="-342900" algn="just">
              <a:spcBef>
                <a:spcPts val="600"/>
              </a:spcBef>
              <a:spcAft>
                <a:spcPts val="600"/>
              </a:spcAft>
              <a:buFont typeface="Arial" panose="020B0604020202020204" pitchFamily="34" charset="0"/>
              <a:buChar char="•"/>
            </a:pPr>
            <a:r>
              <a:rPr lang="en-US" sz="2400" b="1" dirty="0">
                <a:solidFill>
                  <a:schemeClr val="tx1">
                    <a:lumMod val="85000"/>
                    <a:lumOff val="15000"/>
                  </a:schemeClr>
                </a:solidFill>
              </a:rPr>
              <a:t>Supplier Registration</a:t>
            </a:r>
          </a:p>
        </p:txBody>
      </p:sp>
      <p:sp>
        <p:nvSpPr>
          <p:cNvPr id="9" name="Date Placeholder 3">
            <a:extLst>
              <a:ext uri="{FF2B5EF4-FFF2-40B4-BE49-F238E27FC236}">
                <a16:creationId xmlns:a16="http://schemas.microsoft.com/office/drawing/2014/main" id="{FCBA4990-92E9-BC06-F3CA-A6CADD6D3C32}"/>
              </a:ext>
            </a:extLst>
          </p:cNvPr>
          <p:cNvSpPr>
            <a:spLocks noGrp="1"/>
          </p:cNvSpPr>
          <p:nvPr>
            <p:ph type="dt" sz="half" idx="10"/>
          </p:nvPr>
        </p:nvSpPr>
        <p:spPr>
          <a:xfrm>
            <a:off x="8209071" y="6356350"/>
            <a:ext cx="96252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C11D6F-8454-4E33-825B-271546945675}" type="datetime1">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5D8AC4CA-36DF-7C74-754C-E0030BEB7EE7}"/>
              </a:ext>
            </a:extLst>
          </p:cNvPr>
          <p:cNvSpPr>
            <a:spLocks noGrp="1"/>
          </p:cNvSpPr>
          <p:nvPr>
            <p:ph type="ftr" sz="quarter" idx="11"/>
          </p:nvPr>
        </p:nvSpPr>
        <p:spPr>
          <a:xfrm>
            <a:off x="168442" y="6267450"/>
            <a:ext cx="5927558" cy="577311"/>
          </a:xfrm>
        </p:spPr>
        <p:txBody>
          <a:bodyPr/>
          <a:lstStyle/>
          <a:p>
            <a:pPr>
              <a:defRPr/>
            </a:pPr>
            <a:r>
              <a:rPr lang="en-US" dirty="0"/>
              <a:t>HomeSafe - KBR Proprietary Information. Nothing on this slide is binding on HomeSafe Alliance LLC. The information on this slide is for discussion purposes only. </a:t>
            </a:r>
          </a:p>
        </p:txBody>
      </p:sp>
      <p:sp>
        <p:nvSpPr>
          <p:cNvPr id="18" name="Slide Number Placeholder 5">
            <a:extLst>
              <a:ext uri="{FF2B5EF4-FFF2-40B4-BE49-F238E27FC236}">
                <a16:creationId xmlns:a16="http://schemas.microsoft.com/office/drawing/2014/main" id="{BE2F7479-6A2B-8DAD-C56F-23013669F3AB}"/>
              </a:ext>
            </a:extLst>
          </p:cNvPr>
          <p:cNvSpPr>
            <a:spLocks noGrp="1"/>
          </p:cNvSpPr>
          <p:nvPr>
            <p:ph type="sldNum" sz="quarter" idx="12"/>
          </p:nvPr>
        </p:nvSpPr>
        <p:spPr>
          <a:xfrm>
            <a:off x="11838016" y="6356350"/>
            <a:ext cx="49329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45F5FA-33FC-47C4-9626-8951D053B06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45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9849B-35E8-49EC-80B7-E5757E4FB9CB}"/>
              </a:ext>
            </a:extLst>
          </p:cNvPr>
          <p:cNvSpPr>
            <a:spLocks noGrp="1"/>
          </p:cNvSpPr>
          <p:nvPr>
            <p:ph type="title"/>
          </p:nvPr>
        </p:nvSpPr>
        <p:spPr>
          <a:xfrm>
            <a:off x="67663" y="124490"/>
            <a:ext cx="11177981" cy="970384"/>
          </a:xfrm>
        </p:spPr>
        <p:txBody>
          <a:bodyPr/>
          <a:lstStyle/>
          <a:p>
            <a:r>
              <a:rPr lang="en-US" dirty="0">
                <a:cs typeface="Calibri"/>
              </a:rPr>
              <a:t>Conditions Based Phase-In Approach (DRAFT)</a:t>
            </a:r>
            <a:endParaRPr lang="en-US" dirty="0"/>
          </a:p>
        </p:txBody>
      </p:sp>
      <p:sp>
        <p:nvSpPr>
          <p:cNvPr id="46" name="TextBox 45">
            <a:extLst>
              <a:ext uri="{FF2B5EF4-FFF2-40B4-BE49-F238E27FC236}">
                <a16:creationId xmlns:a16="http://schemas.microsoft.com/office/drawing/2014/main" id="{4322AAB6-2427-44B8-8876-C2F3A7D65A61}"/>
              </a:ext>
            </a:extLst>
          </p:cNvPr>
          <p:cNvSpPr txBox="1"/>
          <p:nvPr/>
        </p:nvSpPr>
        <p:spPr>
          <a:xfrm>
            <a:off x="1223087" y="1100386"/>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2023</a:t>
            </a:r>
          </a:p>
        </p:txBody>
      </p:sp>
      <p:sp>
        <p:nvSpPr>
          <p:cNvPr id="50" name="TextBox 49">
            <a:extLst>
              <a:ext uri="{FF2B5EF4-FFF2-40B4-BE49-F238E27FC236}">
                <a16:creationId xmlns:a16="http://schemas.microsoft.com/office/drawing/2014/main" id="{F2A3AFE3-6688-43A8-833D-205DCA01E1E2}"/>
              </a:ext>
            </a:extLst>
          </p:cNvPr>
          <p:cNvSpPr txBox="1"/>
          <p:nvPr/>
        </p:nvSpPr>
        <p:spPr>
          <a:xfrm>
            <a:off x="136073" y="1968881"/>
            <a:ext cx="548569" cy="274320"/>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PEAK </a:t>
            </a:r>
          </a:p>
        </p:txBody>
      </p:sp>
      <p:graphicFrame>
        <p:nvGraphicFramePr>
          <p:cNvPr id="4" name="Table 10">
            <a:extLst>
              <a:ext uri="{FF2B5EF4-FFF2-40B4-BE49-F238E27FC236}">
                <a16:creationId xmlns:a16="http://schemas.microsoft.com/office/drawing/2014/main" id="{A87D3824-691C-4CA8-B98C-34A67953577F}"/>
              </a:ext>
            </a:extLst>
          </p:cNvPr>
          <p:cNvGraphicFramePr>
            <a:graphicFrameLocks noGrp="1"/>
          </p:cNvGraphicFramePr>
          <p:nvPr/>
        </p:nvGraphicFramePr>
        <p:xfrm>
          <a:off x="135471" y="1358371"/>
          <a:ext cx="11896874" cy="496495"/>
        </p:xfrm>
        <a:graphic>
          <a:graphicData uri="http://schemas.openxmlformats.org/drawingml/2006/table">
            <a:tbl>
              <a:tblPr firstRow="1" bandRow="1">
                <a:tableStyleId>{5C22544A-7EE6-4342-B048-85BDC9FD1C3A}</a:tableStyleId>
              </a:tblPr>
              <a:tblGrid>
                <a:gridCol w="540767">
                  <a:extLst>
                    <a:ext uri="{9D8B030D-6E8A-4147-A177-3AD203B41FA5}">
                      <a16:colId xmlns:a16="http://schemas.microsoft.com/office/drawing/2014/main" val="2801820130"/>
                    </a:ext>
                  </a:extLst>
                </a:gridCol>
                <a:gridCol w="540767">
                  <a:extLst>
                    <a:ext uri="{9D8B030D-6E8A-4147-A177-3AD203B41FA5}">
                      <a16:colId xmlns:a16="http://schemas.microsoft.com/office/drawing/2014/main" val="2890156756"/>
                    </a:ext>
                  </a:extLst>
                </a:gridCol>
                <a:gridCol w="540767">
                  <a:extLst>
                    <a:ext uri="{9D8B030D-6E8A-4147-A177-3AD203B41FA5}">
                      <a16:colId xmlns:a16="http://schemas.microsoft.com/office/drawing/2014/main" val="4188070186"/>
                    </a:ext>
                  </a:extLst>
                </a:gridCol>
                <a:gridCol w="540767">
                  <a:extLst>
                    <a:ext uri="{9D8B030D-6E8A-4147-A177-3AD203B41FA5}">
                      <a16:colId xmlns:a16="http://schemas.microsoft.com/office/drawing/2014/main" val="388269020"/>
                    </a:ext>
                  </a:extLst>
                </a:gridCol>
                <a:gridCol w="540767">
                  <a:extLst>
                    <a:ext uri="{9D8B030D-6E8A-4147-A177-3AD203B41FA5}">
                      <a16:colId xmlns:a16="http://schemas.microsoft.com/office/drawing/2014/main" val="1611021488"/>
                    </a:ext>
                  </a:extLst>
                </a:gridCol>
                <a:gridCol w="540767">
                  <a:extLst>
                    <a:ext uri="{9D8B030D-6E8A-4147-A177-3AD203B41FA5}">
                      <a16:colId xmlns:a16="http://schemas.microsoft.com/office/drawing/2014/main" val="1718912296"/>
                    </a:ext>
                  </a:extLst>
                </a:gridCol>
                <a:gridCol w="540767">
                  <a:extLst>
                    <a:ext uri="{9D8B030D-6E8A-4147-A177-3AD203B41FA5}">
                      <a16:colId xmlns:a16="http://schemas.microsoft.com/office/drawing/2014/main" val="3196880703"/>
                    </a:ext>
                  </a:extLst>
                </a:gridCol>
                <a:gridCol w="540767">
                  <a:extLst>
                    <a:ext uri="{9D8B030D-6E8A-4147-A177-3AD203B41FA5}">
                      <a16:colId xmlns:a16="http://schemas.microsoft.com/office/drawing/2014/main" val="3779550649"/>
                    </a:ext>
                  </a:extLst>
                </a:gridCol>
                <a:gridCol w="540767">
                  <a:extLst>
                    <a:ext uri="{9D8B030D-6E8A-4147-A177-3AD203B41FA5}">
                      <a16:colId xmlns:a16="http://schemas.microsoft.com/office/drawing/2014/main" val="1963546916"/>
                    </a:ext>
                  </a:extLst>
                </a:gridCol>
                <a:gridCol w="540767">
                  <a:extLst>
                    <a:ext uri="{9D8B030D-6E8A-4147-A177-3AD203B41FA5}">
                      <a16:colId xmlns:a16="http://schemas.microsoft.com/office/drawing/2014/main" val="3679630976"/>
                    </a:ext>
                  </a:extLst>
                </a:gridCol>
                <a:gridCol w="540767">
                  <a:extLst>
                    <a:ext uri="{9D8B030D-6E8A-4147-A177-3AD203B41FA5}">
                      <a16:colId xmlns:a16="http://schemas.microsoft.com/office/drawing/2014/main" val="3232528487"/>
                    </a:ext>
                  </a:extLst>
                </a:gridCol>
                <a:gridCol w="540767">
                  <a:extLst>
                    <a:ext uri="{9D8B030D-6E8A-4147-A177-3AD203B41FA5}">
                      <a16:colId xmlns:a16="http://schemas.microsoft.com/office/drawing/2014/main" val="590984708"/>
                    </a:ext>
                  </a:extLst>
                </a:gridCol>
                <a:gridCol w="540767">
                  <a:extLst>
                    <a:ext uri="{9D8B030D-6E8A-4147-A177-3AD203B41FA5}">
                      <a16:colId xmlns:a16="http://schemas.microsoft.com/office/drawing/2014/main" val="3325812605"/>
                    </a:ext>
                  </a:extLst>
                </a:gridCol>
                <a:gridCol w="540767">
                  <a:extLst>
                    <a:ext uri="{9D8B030D-6E8A-4147-A177-3AD203B41FA5}">
                      <a16:colId xmlns:a16="http://schemas.microsoft.com/office/drawing/2014/main" val="769043666"/>
                    </a:ext>
                  </a:extLst>
                </a:gridCol>
                <a:gridCol w="540767">
                  <a:extLst>
                    <a:ext uri="{9D8B030D-6E8A-4147-A177-3AD203B41FA5}">
                      <a16:colId xmlns:a16="http://schemas.microsoft.com/office/drawing/2014/main" val="80700820"/>
                    </a:ext>
                  </a:extLst>
                </a:gridCol>
                <a:gridCol w="540767">
                  <a:extLst>
                    <a:ext uri="{9D8B030D-6E8A-4147-A177-3AD203B41FA5}">
                      <a16:colId xmlns:a16="http://schemas.microsoft.com/office/drawing/2014/main" val="1172108921"/>
                    </a:ext>
                  </a:extLst>
                </a:gridCol>
                <a:gridCol w="540767">
                  <a:extLst>
                    <a:ext uri="{9D8B030D-6E8A-4147-A177-3AD203B41FA5}">
                      <a16:colId xmlns:a16="http://schemas.microsoft.com/office/drawing/2014/main" val="3977700976"/>
                    </a:ext>
                  </a:extLst>
                </a:gridCol>
                <a:gridCol w="540767">
                  <a:extLst>
                    <a:ext uri="{9D8B030D-6E8A-4147-A177-3AD203B41FA5}">
                      <a16:colId xmlns:a16="http://schemas.microsoft.com/office/drawing/2014/main" val="1286322414"/>
                    </a:ext>
                  </a:extLst>
                </a:gridCol>
                <a:gridCol w="540767">
                  <a:extLst>
                    <a:ext uri="{9D8B030D-6E8A-4147-A177-3AD203B41FA5}">
                      <a16:colId xmlns:a16="http://schemas.microsoft.com/office/drawing/2014/main" val="2470947194"/>
                    </a:ext>
                  </a:extLst>
                </a:gridCol>
                <a:gridCol w="540767">
                  <a:extLst>
                    <a:ext uri="{9D8B030D-6E8A-4147-A177-3AD203B41FA5}">
                      <a16:colId xmlns:a16="http://schemas.microsoft.com/office/drawing/2014/main" val="989403528"/>
                    </a:ext>
                  </a:extLst>
                </a:gridCol>
                <a:gridCol w="540767">
                  <a:extLst>
                    <a:ext uri="{9D8B030D-6E8A-4147-A177-3AD203B41FA5}">
                      <a16:colId xmlns:a16="http://schemas.microsoft.com/office/drawing/2014/main" val="3578896978"/>
                    </a:ext>
                  </a:extLst>
                </a:gridCol>
                <a:gridCol w="540767">
                  <a:extLst>
                    <a:ext uri="{9D8B030D-6E8A-4147-A177-3AD203B41FA5}">
                      <a16:colId xmlns:a16="http://schemas.microsoft.com/office/drawing/2014/main" val="3088051166"/>
                    </a:ext>
                  </a:extLst>
                </a:gridCol>
              </a:tblGrid>
              <a:tr h="496495">
                <a:tc>
                  <a:txBody>
                    <a:bodyPr/>
                    <a:lstStyle/>
                    <a:p>
                      <a:pPr algn="ctr"/>
                      <a:r>
                        <a:rPr lang="en-US" sz="1300" b="1" kern="1200">
                          <a:solidFill>
                            <a:schemeClr val="bg1"/>
                          </a:solidFill>
                          <a:latin typeface="+mn-lt"/>
                          <a:ea typeface="+mn-ea"/>
                          <a:cs typeface="+mn-cs"/>
                        </a:rPr>
                        <a:t>Aug</a:t>
                      </a:r>
                    </a:p>
                  </a:txBody>
                  <a:tcPr anchor="ctr"/>
                </a:tc>
                <a:tc>
                  <a:txBody>
                    <a:bodyPr/>
                    <a:lstStyle/>
                    <a:p>
                      <a:pPr algn="ctr"/>
                      <a:r>
                        <a:rPr lang="en-US" sz="1300" b="1" kern="1200">
                          <a:solidFill>
                            <a:schemeClr val="bg1"/>
                          </a:solidFill>
                          <a:latin typeface="+mn-lt"/>
                          <a:ea typeface="+mn-ea"/>
                          <a:cs typeface="+mn-cs"/>
                        </a:rPr>
                        <a:t>Sep</a:t>
                      </a:r>
                    </a:p>
                  </a:txBody>
                  <a:tcPr anchor="ctr"/>
                </a:tc>
                <a:tc>
                  <a:txBody>
                    <a:bodyPr/>
                    <a:lstStyle/>
                    <a:p>
                      <a:pPr algn="ctr"/>
                      <a:r>
                        <a:rPr lang="en-US" sz="1300" b="1" kern="1200">
                          <a:solidFill>
                            <a:schemeClr val="bg1"/>
                          </a:solidFill>
                          <a:latin typeface="+mn-lt"/>
                          <a:ea typeface="+mn-ea"/>
                          <a:cs typeface="+mn-cs"/>
                        </a:rPr>
                        <a:t>Oct</a:t>
                      </a:r>
                    </a:p>
                  </a:txBody>
                  <a:tcPr anchor="ctr"/>
                </a:tc>
                <a:tc>
                  <a:txBody>
                    <a:bodyPr/>
                    <a:lstStyle/>
                    <a:p>
                      <a:pPr algn="ctr"/>
                      <a:r>
                        <a:rPr lang="en-US" sz="1300" b="1" kern="1200">
                          <a:solidFill>
                            <a:schemeClr val="bg1"/>
                          </a:solidFill>
                          <a:latin typeface="+mn-lt"/>
                          <a:ea typeface="+mn-ea"/>
                          <a:cs typeface="+mn-cs"/>
                        </a:rPr>
                        <a:t>Nov</a:t>
                      </a:r>
                    </a:p>
                  </a:txBody>
                  <a:tcPr anchor="ctr"/>
                </a:tc>
                <a:tc>
                  <a:txBody>
                    <a:bodyPr/>
                    <a:lstStyle/>
                    <a:p>
                      <a:pPr marL="0" algn="ctr" defTabSz="914400" rtl="0" eaLnBrk="1" latinLnBrk="0" hangingPunct="1"/>
                      <a:r>
                        <a:rPr lang="en-US" sz="1300" b="1" kern="1200">
                          <a:solidFill>
                            <a:schemeClr val="bg1"/>
                          </a:solidFill>
                          <a:latin typeface="+mn-lt"/>
                          <a:ea typeface="+mn-ea"/>
                          <a:cs typeface="+mn-cs"/>
                        </a:rPr>
                        <a:t>Dec</a:t>
                      </a:r>
                    </a:p>
                  </a:txBody>
                  <a:tcPr anchor="ctr"/>
                </a:tc>
                <a:tc>
                  <a:txBody>
                    <a:bodyPr/>
                    <a:lstStyle/>
                    <a:p>
                      <a:pPr marL="0" algn="ctr" defTabSz="914400" rtl="0" eaLnBrk="1" latinLnBrk="0" hangingPunct="1"/>
                      <a:r>
                        <a:rPr lang="en-US" sz="1300" b="1" kern="1200">
                          <a:solidFill>
                            <a:schemeClr val="tx1"/>
                          </a:solidFill>
                          <a:latin typeface="+mn-lt"/>
                          <a:ea typeface="+mn-ea"/>
                          <a:cs typeface="+mn-cs"/>
                        </a:rPr>
                        <a:t>Jan</a:t>
                      </a:r>
                    </a:p>
                  </a:txBody>
                  <a:tcPr anchor="ctr">
                    <a:solidFill>
                      <a:schemeClr val="accent6">
                        <a:lumMod val="40000"/>
                        <a:lumOff val="60000"/>
                      </a:schemeClr>
                    </a:solidFill>
                  </a:tcPr>
                </a:tc>
                <a:tc>
                  <a:txBody>
                    <a:bodyPr/>
                    <a:lstStyle/>
                    <a:p>
                      <a:pPr marL="0" algn="ctr" defTabSz="914400" rtl="0" eaLnBrk="1" latinLnBrk="0" hangingPunct="1"/>
                      <a:r>
                        <a:rPr lang="en-US" sz="1300" b="1" kern="1200">
                          <a:solidFill>
                            <a:schemeClr val="tx1"/>
                          </a:solidFill>
                          <a:latin typeface="+mn-lt"/>
                          <a:ea typeface="+mn-ea"/>
                          <a:cs typeface="+mn-cs"/>
                        </a:rPr>
                        <a:t>Feb</a:t>
                      </a:r>
                    </a:p>
                  </a:txBody>
                  <a:tcPr anchor="ctr">
                    <a:solidFill>
                      <a:schemeClr val="accent6">
                        <a:lumMod val="40000"/>
                        <a:lumOff val="60000"/>
                      </a:schemeClr>
                    </a:solidFill>
                  </a:tcPr>
                </a:tc>
                <a:tc>
                  <a:txBody>
                    <a:bodyPr/>
                    <a:lstStyle/>
                    <a:p>
                      <a:pPr marL="0" algn="ctr" defTabSz="914400" rtl="0" eaLnBrk="1" latinLnBrk="0" hangingPunct="1"/>
                      <a:r>
                        <a:rPr lang="en-US" sz="1300" b="1" kern="1200">
                          <a:solidFill>
                            <a:schemeClr val="tx1"/>
                          </a:solidFill>
                          <a:latin typeface="+mn-lt"/>
                          <a:ea typeface="+mn-ea"/>
                          <a:cs typeface="+mn-cs"/>
                        </a:rPr>
                        <a:t>Mar</a:t>
                      </a:r>
                    </a:p>
                  </a:txBody>
                  <a:tcPr anchor="ctr">
                    <a:solidFill>
                      <a:schemeClr val="accent6">
                        <a:lumMod val="40000"/>
                        <a:lumOff val="60000"/>
                      </a:schemeClr>
                    </a:solidFill>
                  </a:tcPr>
                </a:tc>
                <a:tc>
                  <a:txBody>
                    <a:bodyPr/>
                    <a:lstStyle/>
                    <a:p>
                      <a:pPr marL="0" algn="ctr" defTabSz="914400" rtl="0" eaLnBrk="1" latinLnBrk="0" hangingPunct="1"/>
                      <a:r>
                        <a:rPr lang="en-US" sz="1300" b="1" kern="1200">
                          <a:solidFill>
                            <a:schemeClr val="tx1"/>
                          </a:solidFill>
                          <a:latin typeface="+mn-lt"/>
                          <a:ea typeface="+mn-ea"/>
                          <a:cs typeface="+mn-cs"/>
                        </a:rPr>
                        <a:t>Apr</a:t>
                      </a:r>
                    </a:p>
                  </a:txBody>
                  <a:tcPr anchor="ctr">
                    <a:solidFill>
                      <a:schemeClr val="accent6">
                        <a:lumMod val="40000"/>
                        <a:lumOff val="60000"/>
                      </a:schemeClr>
                    </a:solidFill>
                  </a:tcPr>
                </a:tc>
                <a:tc>
                  <a:txBody>
                    <a:bodyPr/>
                    <a:lstStyle/>
                    <a:p>
                      <a:pPr marL="0" algn="ctr" defTabSz="914400" rtl="0" eaLnBrk="1" latinLnBrk="0" hangingPunct="1"/>
                      <a:r>
                        <a:rPr lang="en-US" sz="1300" b="1" kern="1200">
                          <a:solidFill>
                            <a:schemeClr val="tx1"/>
                          </a:solidFill>
                          <a:latin typeface="+mn-lt"/>
                          <a:ea typeface="+mn-ea"/>
                          <a:cs typeface="+mn-cs"/>
                        </a:rPr>
                        <a:t>May</a:t>
                      </a:r>
                    </a:p>
                  </a:txBody>
                  <a:tcPr anchor="ctr">
                    <a:solidFill>
                      <a:schemeClr val="accent6">
                        <a:lumMod val="40000"/>
                        <a:lumOff val="60000"/>
                      </a:schemeClr>
                    </a:solidFill>
                  </a:tcPr>
                </a:tc>
                <a:tc>
                  <a:txBody>
                    <a:bodyPr/>
                    <a:lstStyle/>
                    <a:p>
                      <a:pPr marL="0" algn="ctr" defTabSz="914400" rtl="0" eaLnBrk="1" latinLnBrk="0" hangingPunct="1"/>
                      <a:r>
                        <a:rPr lang="en-US" sz="1300" b="1" kern="1200">
                          <a:solidFill>
                            <a:schemeClr val="tx1"/>
                          </a:solidFill>
                          <a:latin typeface="+mn-lt"/>
                          <a:ea typeface="+mn-ea"/>
                          <a:cs typeface="+mn-cs"/>
                        </a:rPr>
                        <a:t>Jun</a:t>
                      </a:r>
                    </a:p>
                  </a:txBody>
                  <a:tcPr anchor="ctr">
                    <a:solidFill>
                      <a:schemeClr val="accent6">
                        <a:lumMod val="40000"/>
                        <a:lumOff val="60000"/>
                      </a:schemeClr>
                    </a:solidFill>
                  </a:tcPr>
                </a:tc>
                <a:tc>
                  <a:txBody>
                    <a:bodyPr/>
                    <a:lstStyle/>
                    <a:p>
                      <a:pPr marL="0" algn="ctr" defTabSz="914400" rtl="0" eaLnBrk="1" latinLnBrk="0" hangingPunct="1"/>
                      <a:r>
                        <a:rPr lang="en-US" sz="1300" b="1" kern="1200">
                          <a:solidFill>
                            <a:schemeClr val="tx1"/>
                          </a:solidFill>
                          <a:latin typeface="+mn-lt"/>
                          <a:ea typeface="+mn-ea"/>
                          <a:cs typeface="+mn-cs"/>
                        </a:rPr>
                        <a:t>Jul</a:t>
                      </a:r>
                    </a:p>
                  </a:txBody>
                  <a:tcPr anchor="ctr">
                    <a:solidFill>
                      <a:schemeClr val="accent6">
                        <a:lumMod val="40000"/>
                        <a:lumOff val="60000"/>
                      </a:schemeClr>
                    </a:solidFill>
                  </a:tcPr>
                </a:tc>
                <a:tc>
                  <a:txBody>
                    <a:bodyPr/>
                    <a:lstStyle/>
                    <a:p>
                      <a:pPr marL="0" algn="ctr" defTabSz="914400" rtl="0" eaLnBrk="1" latinLnBrk="0" hangingPunct="1"/>
                      <a:r>
                        <a:rPr lang="en-US" sz="1300" b="1" kern="1200">
                          <a:solidFill>
                            <a:schemeClr val="tx1"/>
                          </a:solidFill>
                          <a:latin typeface="+mn-lt"/>
                          <a:ea typeface="+mn-ea"/>
                          <a:cs typeface="+mn-cs"/>
                        </a:rPr>
                        <a:t>Aug</a:t>
                      </a:r>
                    </a:p>
                  </a:txBody>
                  <a:tcPr anchor="ctr">
                    <a:solidFill>
                      <a:schemeClr val="accent6">
                        <a:lumMod val="40000"/>
                        <a:lumOff val="60000"/>
                      </a:schemeClr>
                    </a:solidFill>
                  </a:tcPr>
                </a:tc>
                <a:tc>
                  <a:txBody>
                    <a:bodyPr/>
                    <a:lstStyle/>
                    <a:p>
                      <a:pPr marL="0" algn="ctr" defTabSz="914400" rtl="0" eaLnBrk="1" latinLnBrk="0" hangingPunct="1"/>
                      <a:r>
                        <a:rPr lang="en-US" sz="1300" b="1" kern="1200">
                          <a:solidFill>
                            <a:schemeClr val="tx1"/>
                          </a:solidFill>
                          <a:latin typeface="+mn-lt"/>
                          <a:ea typeface="+mn-ea"/>
                          <a:cs typeface="+mn-cs"/>
                        </a:rPr>
                        <a:t>Sep</a:t>
                      </a:r>
                    </a:p>
                  </a:txBody>
                  <a:tcPr anchor="ctr">
                    <a:solidFill>
                      <a:schemeClr val="accent6">
                        <a:lumMod val="40000"/>
                        <a:lumOff val="60000"/>
                      </a:schemeClr>
                    </a:solidFill>
                  </a:tcPr>
                </a:tc>
                <a:tc>
                  <a:txBody>
                    <a:bodyPr/>
                    <a:lstStyle/>
                    <a:p>
                      <a:pPr marL="0" algn="ctr" defTabSz="914400" rtl="0" eaLnBrk="1" latinLnBrk="0" hangingPunct="1"/>
                      <a:r>
                        <a:rPr lang="en-US" sz="1300" b="1" kern="1200">
                          <a:solidFill>
                            <a:schemeClr val="tx1"/>
                          </a:solidFill>
                          <a:latin typeface="+mn-lt"/>
                          <a:ea typeface="+mn-ea"/>
                          <a:cs typeface="+mn-cs"/>
                        </a:rPr>
                        <a:t>Oct</a:t>
                      </a:r>
                    </a:p>
                  </a:txBody>
                  <a:tcPr anchor="ctr">
                    <a:solidFill>
                      <a:schemeClr val="accent6">
                        <a:lumMod val="40000"/>
                        <a:lumOff val="60000"/>
                      </a:schemeClr>
                    </a:solidFill>
                  </a:tcPr>
                </a:tc>
                <a:tc>
                  <a:txBody>
                    <a:bodyPr/>
                    <a:lstStyle/>
                    <a:p>
                      <a:pPr marL="0" algn="ctr" defTabSz="914400" rtl="0" eaLnBrk="1" latinLnBrk="0" hangingPunct="1"/>
                      <a:r>
                        <a:rPr lang="en-US" sz="1300" b="1" kern="1200">
                          <a:solidFill>
                            <a:schemeClr val="tx1"/>
                          </a:solidFill>
                          <a:latin typeface="+mn-lt"/>
                          <a:ea typeface="+mn-ea"/>
                          <a:cs typeface="+mn-cs"/>
                        </a:rPr>
                        <a:t>Nov</a:t>
                      </a:r>
                    </a:p>
                  </a:txBody>
                  <a:tcPr anchor="ctr">
                    <a:solidFill>
                      <a:schemeClr val="accent6">
                        <a:lumMod val="40000"/>
                        <a:lumOff val="60000"/>
                      </a:schemeClr>
                    </a:solidFill>
                  </a:tcPr>
                </a:tc>
                <a:tc>
                  <a:txBody>
                    <a:bodyPr/>
                    <a:lstStyle/>
                    <a:p>
                      <a:pPr marL="0" algn="ctr" defTabSz="914400" rtl="0" eaLnBrk="1" latinLnBrk="0" hangingPunct="1"/>
                      <a:r>
                        <a:rPr lang="en-US" sz="1300" b="1" kern="1200">
                          <a:solidFill>
                            <a:schemeClr val="tx1"/>
                          </a:solidFill>
                          <a:latin typeface="+mn-lt"/>
                          <a:ea typeface="+mn-ea"/>
                          <a:cs typeface="+mn-cs"/>
                        </a:rPr>
                        <a:t>Dec</a:t>
                      </a:r>
                    </a:p>
                  </a:txBody>
                  <a:tcPr anchor="ctr">
                    <a:solidFill>
                      <a:schemeClr val="accent6">
                        <a:lumMod val="40000"/>
                        <a:lumOff val="60000"/>
                      </a:schemeClr>
                    </a:solidFill>
                  </a:tcPr>
                </a:tc>
                <a:tc>
                  <a:txBody>
                    <a:bodyPr/>
                    <a:lstStyle/>
                    <a:p>
                      <a:pPr marL="0" algn="ctr" defTabSz="914400" rtl="0" eaLnBrk="1" latinLnBrk="0" hangingPunct="1"/>
                      <a:r>
                        <a:rPr lang="en-US" sz="1300" b="1" kern="1200">
                          <a:solidFill>
                            <a:schemeClr val="bg1"/>
                          </a:solidFill>
                          <a:latin typeface="+mn-lt"/>
                          <a:ea typeface="+mn-ea"/>
                          <a:cs typeface="+mn-cs"/>
                        </a:rPr>
                        <a:t>Jan</a:t>
                      </a:r>
                    </a:p>
                  </a:txBody>
                  <a:tcPr anchor="ctr">
                    <a:solidFill>
                      <a:schemeClr val="accent6">
                        <a:lumMod val="75000"/>
                      </a:schemeClr>
                    </a:solidFill>
                  </a:tcPr>
                </a:tc>
                <a:tc>
                  <a:txBody>
                    <a:bodyPr/>
                    <a:lstStyle/>
                    <a:p>
                      <a:pPr marL="0" algn="ctr" defTabSz="914400" rtl="0" eaLnBrk="1" latinLnBrk="0" hangingPunct="1"/>
                      <a:r>
                        <a:rPr lang="en-US" sz="1300" b="1" kern="1200">
                          <a:solidFill>
                            <a:schemeClr val="bg1"/>
                          </a:solidFill>
                          <a:latin typeface="+mn-lt"/>
                          <a:ea typeface="+mn-ea"/>
                          <a:cs typeface="+mn-cs"/>
                        </a:rPr>
                        <a:t>Feb</a:t>
                      </a:r>
                    </a:p>
                  </a:txBody>
                  <a:tcPr anchor="ctr">
                    <a:solidFill>
                      <a:schemeClr val="accent6">
                        <a:lumMod val="75000"/>
                      </a:schemeClr>
                    </a:solidFill>
                  </a:tcPr>
                </a:tc>
                <a:tc>
                  <a:txBody>
                    <a:bodyPr/>
                    <a:lstStyle/>
                    <a:p>
                      <a:pPr marL="0" algn="ctr" defTabSz="914400" rtl="0" eaLnBrk="1" latinLnBrk="0" hangingPunct="1"/>
                      <a:r>
                        <a:rPr lang="en-US" sz="1300" b="1" kern="1200">
                          <a:solidFill>
                            <a:schemeClr val="bg1"/>
                          </a:solidFill>
                          <a:latin typeface="+mn-lt"/>
                          <a:ea typeface="+mn-ea"/>
                          <a:cs typeface="+mn-cs"/>
                        </a:rPr>
                        <a:t>Mar</a:t>
                      </a:r>
                    </a:p>
                  </a:txBody>
                  <a:tcPr anchor="ctr">
                    <a:solidFill>
                      <a:schemeClr val="accent6">
                        <a:lumMod val="75000"/>
                      </a:schemeClr>
                    </a:solidFill>
                  </a:tcPr>
                </a:tc>
                <a:tc>
                  <a:txBody>
                    <a:bodyPr/>
                    <a:lstStyle/>
                    <a:p>
                      <a:pPr marL="0" algn="ctr" defTabSz="914400" rtl="0" eaLnBrk="1" latinLnBrk="0" hangingPunct="1"/>
                      <a:r>
                        <a:rPr lang="en-US" sz="1300" b="1" kern="1200">
                          <a:solidFill>
                            <a:schemeClr val="bg1"/>
                          </a:solidFill>
                          <a:latin typeface="+mn-lt"/>
                          <a:ea typeface="+mn-ea"/>
                          <a:cs typeface="+mn-cs"/>
                        </a:rPr>
                        <a:t>Apr</a:t>
                      </a:r>
                    </a:p>
                  </a:txBody>
                  <a:tcPr anchor="ctr">
                    <a:solidFill>
                      <a:schemeClr val="accent6">
                        <a:lumMod val="75000"/>
                      </a:schemeClr>
                    </a:solidFill>
                  </a:tcPr>
                </a:tc>
                <a:tc>
                  <a:txBody>
                    <a:bodyPr/>
                    <a:lstStyle/>
                    <a:p>
                      <a:pPr marL="0" algn="ctr" defTabSz="914400" rtl="0" eaLnBrk="1" latinLnBrk="0" hangingPunct="1"/>
                      <a:r>
                        <a:rPr lang="en-US" sz="1300" b="1" kern="1200">
                          <a:solidFill>
                            <a:schemeClr val="bg1"/>
                          </a:solidFill>
                          <a:latin typeface="+mn-lt"/>
                          <a:ea typeface="+mn-ea"/>
                          <a:cs typeface="+mn-cs"/>
                        </a:rPr>
                        <a:t>May</a:t>
                      </a:r>
                    </a:p>
                  </a:txBody>
                  <a:tcPr anchor="ctr">
                    <a:solidFill>
                      <a:schemeClr val="accent6">
                        <a:lumMod val="75000"/>
                      </a:schemeClr>
                    </a:solidFill>
                  </a:tcPr>
                </a:tc>
                <a:extLst>
                  <a:ext uri="{0D108BD9-81ED-4DB2-BD59-A6C34878D82A}">
                    <a16:rowId xmlns:a16="http://schemas.microsoft.com/office/drawing/2014/main" val="2159091477"/>
                  </a:ext>
                </a:extLst>
              </a:tr>
            </a:tbl>
          </a:graphicData>
        </a:graphic>
      </p:graphicFrame>
      <p:sp>
        <p:nvSpPr>
          <p:cNvPr id="60" name="TextBox 59">
            <a:extLst>
              <a:ext uri="{FF2B5EF4-FFF2-40B4-BE49-F238E27FC236}">
                <a16:creationId xmlns:a16="http://schemas.microsoft.com/office/drawing/2014/main" id="{4A0A8984-2A05-48BE-B02C-060B4A570E74}"/>
              </a:ext>
            </a:extLst>
          </p:cNvPr>
          <p:cNvSpPr txBox="1"/>
          <p:nvPr/>
        </p:nvSpPr>
        <p:spPr>
          <a:xfrm>
            <a:off x="5792125" y="1106592"/>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2024</a:t>
            </a:r>
          </a:p>
        </p:txBody>
      </p:sp>
      <p:sp>
        <p:nvSpPr>
          <p:cNvPr id="61" name="TextBox 60">
            <a:extLst>
              <a:ext uri="{FF2B5EF4-FFF2-40B4-BE49-F238E27FC236}">
                <a16:creationId xmlns:a16="http://schemas.microsoft.com/office/drawing/2014/main" id="{E047E995-C25E-4560-851D-7BB00C13693A}"/>
              </a:ext>
            </a:extLst>
          </p:cNvPr>
          <p:cNvSpPr txBox="1"/>
          <p:nvPr/>
        </p:nvSpPr>
        <p:spPr>
          <a:xfrm>
            <a:off x="5008103" y="1968881"/>
            <a:ext cx="2137769" cy="276999"/>
          </a:xfrm>
          <a:prstGeom prst="rect">
            <a:avLst/>
          </a:prstGeom>
          <a:solidFill>
            <a:srgbClr val="FFFF00"/>
          </a:solidFill>
          <a:ln>
            <a:solidFill>
              <a:srgbClr val="00783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2024 SUMMER PEAK</a:t>
            </a:r>
          </a:p>
        </p:txBody>
      </p:sp>
      <p:sp>
        <p:nvSpPr>
          <p:cNvPr id="73" name="TextBox 72">
            <a:extLst>
              <a:ext uri="{FF2B5EF4-FFF2-40B4-BE49-F238E27FC236}">
                <a16:creationId xmlns:a16="http://schemas.microsoft.com/office/drawing/2014/main" id="{9FED0B91-C518-910C-0AC4-AECE4E32A2F9}"/>
              </a:ext>
            </a:extLst>
          </p:cNvPr>
          <p:cNvSpPr txBox="1"/>
          <p:nvPr/>
        </p:nvSpPr>
        <p:spPr>
          <a:xfrm>
            <a:off x="10413846" y="1090467"/>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2025</a:t>
            </a:r>
          </a:p>
        </p:txBody>
      </p:sp>
      <p:sp>
        <p:nvSpPr>
          <p:cNvPr id="53" name="TextBox 52">
            <a:extLst>
              <a:ext uri="{FF2B5EF4-FFF2-40B4-BE49-F238E27FC236}">
                <a16:creationId xmlns:a16="http://schemas.microsoft.com/office/drawing/2014/main" id="{4BBB7E50-F64F-4E66-BA3E-5CCD2902919F}"/>
              </a:ext>
            </a:extLst>
          </p:cNvPr>
          <p:cNvSpPr txBox="1"/>
          <p:nvPr/>
        </p:nvSpPr>
        <p:spPr>
          <a:xfrm>
            <a:off x="720694" y="1968881"/>
            <a:ext cx="3699988" cy="253916"/>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Calibri"/>
              </a:rPr>
              <a:t>Modified Conditions based </a:t>
            </a: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Domestic Phase-In dHHG &amp; PPM</a:t>
            </a:r>
          </a:p>
        </p:txBody>
      </p:sp>
      <p:sp>
        <p:nvSpPr>
          <p:cNvPr id="17" name="TextBox 16">
            <a:extLst>
              <a:ext uri="{FF2B5EF4-FFF2-40B4-BE49-F238E27FC236}">
                <a16:creationId xmlns:a16="http://schemas.microsoft.com/office/drawing/2014/main" id="{9CCC1892-D27F-AE02-0034-06954CAA3142}"/>
              </a:ext>
            </a:extLst>
          </p:cNvPr>
          <p:cNvSpPr txBox="1"/>
          <p:nvPr/>
        </p:nvSpPr>
        <p:spPr>
          <a:xfrm>
            <a:off x="7187101" y="1968881"/>
            <a:ext cx="3763161" cy="253916"/>
          </a:xfrm>
          <a:prstGeom prst="rect">
            <a:avLst/>
          </a:prstGeom>
          <a:solidFill>
            <a:schemeClr val="tx2"/>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2F2F2"/>
                </a:solidFill>
                <a:effectLst/>
                <a:uLnTx/>
                <a:uFillTx/>
                <a:latin typeface="Calibri" panose="020F0502020204030204"/>
                <a:ea typeface="+mn-ea"/>
                <a:cs typeface="Calibri"/>
              </a:rPr>
              <a:t>Modified Conditions based </a:t>
            </a: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International Phase-In     iHHG &amp;  iUB</a:t>
            </a:r>
          </a:p>
        </p:txBody>
      </p:sp>
      <p:sp>
        <p:nvSpPr>
          <p:cNvPr id="18" name="TextBox 17">
            <a:extLst>
              <a:ext uri="{FF2B5EF4-FFF2-40B4-BE49-F238E27FC236}">
                <a16:creationId xmlns:a16="http://schemas.microsoft.com/office/drawing/2014/main" id="{EC5DB9B1-7475-4F38-3D35-DA425838592D}"/>
              </a:ext>
            </a:extLst>
          </p:cNvPr>
          <p:cNvSpPr txBox="1"/>
          <p:nvPr/>
        </p:nvSpPr>
        <p:spPr>
          <a:xfrm>
            <a:off x="11500413" y="1968881"/>
            <a:ext cx="550151" cy="274320"/>
          </a:xfrm>
          <a:prstGeom prst="rect">
            <a:avLst/>
          </a:prstGeom>
          <a:solidFill>
            <a:srgbClr val="FFFF00"/>
          </a:solidFill>
          <a:ln>
            <a:solidFill>
              <a:srgbClr val="00783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PEAK </a:t>
            </a:r>
          </a:p>
        </p:txBody>
      </p:sp>
      <p:sp>
        <p:nvSpPr>
          <p:cNvPr id="55" name="TextBox 54">
            <a:extLst>
              <a:ext uri="{FF2B5EF4-FFF2-40B4-BE49-F238E27FC236}">
                <a16:creationId xmlns:a16="http://schemas.microsoft.com/office/drawing/2014/main" id="{48979B83-723D-4625-B002-8C052DC9A4F4}"/>
              </a:ext>
            </a:extLst>
          </p:cNvPr>
          <p:cNvSpPr txBox="1"/>
          <p:nvPr/>
        </p:nvSpPr>
        <p:spPr>
          <a:xfrm>
            <a:off x="4467158" y="1968881"/>
            <a:ext cx="503676" cy="253916"/>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AAR </a:t>
            </a:r>
          </a:p>
        </p:txBody>
      </p:sp>
      <p:sp>
        <p:nvSpPr>
          <p:cNvPr id="56" name="TextBox 55">
            <a:extLst>
              <a:ext uri="{FF2B5EF4-FFF2-40B4-BE49-F238E27FC236}">
                <a16:creationId xmlns:a16="http://schemas.microsoft.com/office/drawing/2014/main" id="{3507E899-430E-483A-AB17-C281B51137C2}"/>
              </a:ext>
            </a:extLst>
          </p:cNvPr>
          <p:cNvSpPr txBox="1"/>
          <p:nvPr/>
        </p:nvSpPr>
        <p:spPr>
          <a:xfrm>
            <a:off x="10996737" y="1968881"/>
            <a:ext cx="457200" cy="253916"/>
          </a:xfrm>
          <a:prstGeom prst="rect">
            <a:avLst/>
          </a:prstGeom>
          <a:solidFill>
            <a:schemeClr val="tx2"/>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AAR </a:t>
            </a:r>
          </a:p>
        </p:txBody>
      </p:sp>
      <p:sp>
        <p:nvSpPr>
          <p:cNvPr id="23" name="TextBox 22">
            <a:extLst>
              <a:ext uri="{FF2B5EF4-FFF2-40B4-BE49-F238E27FC236}">
                <a16:creationId xmlns:a16="http://schemas.microsoft.com/office/drawing/2014/main" id="{677F3B41-BFDE-C743-CAB6-82997E4CC078}"/>
              </a:ext>
            </a:extLst>
          </p:cNvPr>
          <p:cNvSpPr txBox="1"/>
          <p:nvPr/>
        </p:nvSpPr>
        <p:spPr>
          <a:xfrm rot="16200000">
            <a:off x="10762201" y="3010048"/>
            <a:ext cx="2053504" cy="577081"/>
          </a:xfrm>
          <a:prstGeom prst="rect">
            <a:avLst/>
          </a:prstGeom>
          <a:solidFill>
            <a:schemeClr val="tx2"/>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100% of Both Domestic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And 100%  International </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IHHG &amp; iUB</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3" name="TextBox 2">
            <a:extLst>
              <a:ext uri="{FF2B5EF4-FFF2-40B4-BE49-F238E27FC236}">
                <a16:creationId xmlns:a16="http://schemas.microsoft.com/office/drawing/2014/main" id="{CFBAFAC9-5E2A-C7EB-6CC6-BF9C8E6288E1}"/>
              </a:ext>
            </a:extLst>
          </p:cNvPr>
          <p:cNvSpPr txBox="1"/>
          <p:nvPr/>
        </p:nvSpPr>
        <p:spPr>
          <a:xfrm>
            <a:off x="4467158" y="2271836"/>
            <a:ext cx="2701309" cy="253916"/>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Calibri"/>
              </a:rPr>
              <a:t>100% </a:t>
            </a: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Domestic dHHG &amp; PPM</a:t>
            </a:r>
          </a:p>
        </p:txBody>
      </p:sp>
      <p:sp>
        <p:nvSpPr>
          <p:cNvPr id="5" name="TextBox 4">
            <a:extLst>
              <a:ext uri="{FF2B5EF4-FFF2-40B4-BE49-F238E27FC236}">
                <a16:creationId xmlns:a16="http://schemas.microsoft.com/office/drawing/2014/main" id="{B9A5E35F-5869-2F2B-3F39-1904DE8981B2}"/>
              </a:ext>
            </a:extLst>
          </p:cNvPr>
          <p:cNvSpPr txBox="1"/>
          <p:nvPr/>
        </p:nvSpPr>
        <p:spPr>
          <a:xfrm>
            <a:off x="7198123" y="2748353"/>
            <a:ext cx="4248988" cy="253916"/>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2F2F2"/>
                </a:solidFill>
                <a:effectLst/>
                <a:uLnTx/>
                <a:uFillTx/>
                <a:latin typeface="Calibri" panose="020F0502020204030204"/>
                <a:ea typeface="+mn-ea"/>
                <a:cs typeface="Calibri"/>
              </a:rPr>
              <a:t>Shift AK, CAN and HI from Domestic to International Phase-In Mitigate Risk</a:t>
            </a:r>
          </a:p>
        </p:txBody>
      </p:sp>
      <p:sp>
        <p:nvSpPr>
          <p:cNvPr id="7" name="TextBox 6">
            <a:extLst>
              <a:ext uri="{FF2B5EF4-FFF2-40B4-BE49-F238E27FC236}">
                <a16:creationId xmlns:a16="http://schemas.microsoft.com/office/drawing/2014/main" id="{58D03F80-AAC3-2875-FF24-2D8B51146551}"/>
              </a:ext>
            </a:extLst>
          </p:cNvPr>
          <p:cNvSpPr txBox="1"/>
          <p:nvPr/>
        </p:nvSpPr>
        <p:spPr>
          <a:xfrm>
            <a:off x="720694" y="2271836"/>
            <a:ext cx="477465" cy="415498"/>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75-200 </a:t>
            </a:r>
          </a:p>
        </p:txBody>
      </p:sp>
      <p:sp>
        <p:nvSpPr>
          <p:cNvPr id="22" name="TextBox 21">
            <a:extLst>
              <a:ext uri="{FF2B5EF4-FFF2-40B4-BE49-F238E27FC236}">
                <a16:creationId xmlns:a16="http://schemas.microsoft.com/office/drawing/2014/main" id="{90813D0D-F199-B958-EBBA-1CC71DFF5782}"/>
              </a:ext>
            </a:extLst>
          </p:cNvPr>
          <p:cNvSpPr txBox="1"/>
          <p:nvPr/>
        </p:nvSpPr>
        <p:spPr>
          <a:xfrm>
            <a:off x="3917797" y="2271836"/>
            <a:ext cx="479647" cy="253916"/>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75%</a:t>
            </a:r>
          </a:p>
        </p:txBody>
      </p:sp>
      <p:sp>
        <p:nvSpPr>
          <p:cNvPr id="24" name="TextBox 23">
            <a:extLst>
              <a:ext uri="{FF2B5EF4-FFF2-40B4-BE49-F238E27FC236}">
                <a16:creationId xmlns:a16="http://schemas.microsoft.com/office/drawing/2014/main" id="{C3439ACB-59DF-EE1E-39C6-DCEAD96FC696}"/>
              </a:ext>
            </a:extLst>
          </p:cNvPr>
          <p:cNvSpPr txBox="1"/>
          <p:nvPr/>
        </p:nvSpPr>
        <p:spPr>
          <a:xfrm>
            <a:off x="1226734" y="2271836"/>
            <a:ext cx="465377" cy="415498"/>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200-500</a:t>
            </a:r>
          </a:p>
        </p:txBody>
      </p:sp>
      <p:sp>
        <p:nvSpPr>
          <p:cNvPr id="25" name="TextBox 24">
            <a:extLst>
              <a:ext uri="{FF2B5EF4-FFF2-40B4-BE49-F238E27FC236}">
                <a16:creationId xmlns:a16="http://schemas.microsoft.com/office/drawing/2014/main" id="{A2CEF887-8F09-98A6-0910-3F905EB77BCD}"/>
              </a:ext>
            </a:extLst>
          </p:cNvPr>
          <p:cNvSpPr txBox="1"/>
          <p:nvPr/>
        </p:nvSpPr>
        <p:spPr>
          <a:xfrm>
            <a:off x="1720687" y="2271836"/>
            <a:ext cx="505390" cy="415498"/>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500-1,000 </a:t>
            </a:r>
          </a:p>
        </p:txBody>
      </p:sp>
      <p:sp>
        <p:nvSpPr>
          <p:cNvPr id="26" name="TextBox 25">
            <a:extLst>
              <a:ext uri="{FF2B5EF4-FFF2-40B4-BE49-F238E27FC236}">
                <a16:creationId xmlns:a16="http://schemas.microsoft.com/office/drawing/2014/main" id="{C19D6957-872F-7031-85BD-D132D1B12B29}"/>
              </a:ext>
            </a:extLst>
          </p:cNvPr>
          <p:cNvSpPr txBox="1"/>
          <p:nvPr/>
        </p:nvSpPr>
        <p:spPr>
          <a:xfrm>
            <a:off x="2872744" y="2271836"/>
            <a:ext cx="479647" cy="253916"/>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25%</a:t>
            </a:r>
          </a:p>
        </p:txBody>
      </p:sp>
      <p:sp>
        <p:nvSpPr>
          <p:cNvPr id="27" name="TextBox 26">
            <a:extLst>
              <a:ext uri="{FF2B5EF4-FFF2-40B4-BE49-F238E27FC236}">
                <a16:creationId xmlns:a16="http://schemas.microsoft.com/office/drawing/2014/main" id="{32E0B71A-027E-397E-695A-84A286F36ECA}"/>
              </a:ext>
            </a:extLst>
          </p:cNvPr>
          <p:cNvSpPr txBox="1"/>
          <p:nvPr/>
        </p:nvSpPr>
        <p:spPr>
          <a:xfrm>
            <a:off x="3391675" y="2272309"/>
            <a:ext cx="479647" cy="253916"/>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28" name="TextBox 27">
            <a:extLst>
              <a:ext uri="{FF2B5EF4-FFF2-40B4-BE49-F238E27FC236}">
                <a16:creationId xmlns:a16="http://schemas.microsoft.com/office/drawing/2014/main" id="{36599FD2-274D-5D90-667A-2F5095AF10FB}"/>
              </a:ext>
            </a:extLst>
          </p:cNvPr>
          <p:cNvSpPr txBox="1"/>
          <p:nvPr/>
        </p:nvSpPr>
        <p:spPr>
          <a:xfrm>
            <a:off x="2268956" y="2271836"/>
            <a:ext cx="557795" cy="415498"/>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1,000-1,500</a:t>
            </a:r>
          </a:p>
        </p:txBody>
      </p:sp>
      <p:sp>
        <p:nvSpPr>
          <p:cNvPr id="29" name="TextBox 28">
            <a:extLst>
              <a:ext uri="{FF2B5EF4-FFF2-40B4-BE49-F238E27FC236}">
                <a16:creationId xmlns:a16="http://schemas.microsoft.com/office/drawing/2014/main" id="{90AD9D01-F9D5-0658-755B-7C508C7D5B84}"/>
              </a:ext>
            </a:extLst>
          </p:cNvPr>
          <p:cNvSpPr txBox="1"/>
          <p:nvPr/>
        </p:nvSpPr>
        <p:spPr>
          <a:xfrm>
            <a:off x="7200392" y="2271836"/>
            <a:ext cx="479647" cy="415498"/>
          </a:xfrm>
          <a:prstGeom prst="rect">
            <a:avLst/>
          </a:prstGeom>
          <a:solidFill>
            <a:schemeClr val="accent6">
              <a:lumMod val="5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CAN / PR </a:t>
            </a:r>
          </a:p>
        </p:txBody>
      </p:sp>
      <p:sp>
        <p:nvSpPr>
          <p:cNvPr id="30" name="TextBox 29">
            <a:extLst>
              <a:ext uri="{FF2B5EF4-FFF2-40B4-BE49-F238E27FC236}">
                <a16:creationId xmlns:a16="http://schemas.microsoft.com/office/drawing/2014/main" id="{8DAA77E1-EC71-5ACB-BA6B-FD80CAAA9A97}"/>
              </a:ext>
            </a:extLst>
          </p:cNvPr>
          <p:cNvSpPr txBox="1"/>
          <p:nvPr/>
        </p:nvSpPr>
        <p:spPr>
          <a:xfrm>
            <a:off x="10413846" y="2283816"/>
            <a:ext cx="488723" cy="253916"/>
          </a:xfrm>
          <a:prstGeom prst="rect">
            <a:avLst/>
          </a:prstGeom>
          <a:solidFill>
            <a:schemeClr val="accent6">
              <a:lumMod val="5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100%</a:t>
            </a:r>
          </a:p>
        </p:txBody>
      </p:sp>
      <p:sp>
        <p:nvSpPr>
          <p:cNvPr id="31" name="TextBox 30">
            <a:extLst>
              <a:ext uri="{FF2B5EF4-FFF2-40B4-BE49-F238E27FC236}">
                <a16:creationId xmlns:a16="http://schemas.microsoft.com/office/drawing/2014/main" id="{B6F3FF82-A815-7DE3-4261-CD7605F8A93E}"/>
              </a:ext>
            </a:extLst>
          </p:cNvPr>
          <p:cNvSpPr txBox="1"/>
          <p:nvPr/>
        </p:nvSpPr>
        <p:spPr>
          <a:xfrm>
            <a:off x="7709825" y="2271836"/>
            <a:ext cx="479647" cy="415498"/>
          </a:xfrm>
          <a:prstGeom prst="rect">
            <a:avLst/>
          </a:prstGeom>
          <a:solidFill>
            <a:schemeClr val="accent6">
              <a:lumMod val="5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AK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E9838264-11FB-B8EF-3F9A-8CE4468C8585}"/>
              </a:ext>
            </a:extLst>
          </p:cNvPr>
          <p:cNvSpPr txBox="1"/>
          <p:nvPr/>
        </p:nvSpPr>
        <p:spPr>
          <a:xfrm>
            <a:off x="8209859" y="2271836"/>
            <a:ext cx="552150" cy="415498"/>
          </a:xfrm>
          <a:prstGeom prst="rect">
            <a:avLst/>
          </a:prstGeom>
          <a:solidFill>
            <a:schemeClr val="accent6">
              <a:lumMod val="5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GUAM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33" name="TextBox 32">
            <a:extLst>
              <a:ext uri="{FF2B5EF4-FFF2-40B4-BE49-F238E27FC236}">
                <a16:creationId xmlns:a16="http://schemas.microsoft.com/office/drawing/2014/main" id="{5A6AC37F-DD5D-0B71-9493-14F5C884C29B}"/>
              </a:ext>
            </a:extLst>
          </p:cNvPr>
          <p:cNvSpPr txBox="1"/>
          <p:nvPr/>
        </p:nvSpPr>
        <p:spPr>
          <a:xfrm>
            <a:off x="9369976" y="2271836"/>
            <a:ext cx="479647" cy="253916"/>
          </a:xfrm>
          <a:prstGeom prst="rect">
            <a:avLst/>
          </a:prstGeom>
          <a:solidFill>
            <a:schemeClr val="accent6">
              <a:lumMod val="5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50%</a:t>
            </a:r>
          </a:p>
        </p:txBody>
      </p:sp>
      <p:sp>
        <p:nvSpPr>
          <p:cNvPr id="34" name="TextBox 33">
            <a:extLst>
              <a:ext uri="{FF2B5EF4-FFF2-40B4-BE49-F238E27FC236}">
                <a16:creationId xmlns:a16="http://schemas.microsoft.com/office/drawing/2014/main" id="{ECCAED27-C49E-A3F8-46C9-B6B117919946}"/>
              </a:ext>
            </a:extLst>
          </p:cNvPr>
          <p:cNvSpPr txBox="1"/>
          <p:nvPr/>
        </p:nvSpPr>
        <p:spPr>
          <a:xfrm>
            <a:off x="9896800" y="2271836"/>
            <a:ext cx="479647" cy="253916"/>
          </a:xfrm>
          <a:prstGeom prst="rect">
            <a:avLst/>
          </a:prstGeom>
          <a:solidFill>
            <a:schemeClr val="accent6">
              <a:lumMod val="5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75%</a:t>
            </a:r>
          </a:p>
        </p:txBody>
      </p:sp>
      <p:sp>
        <p:nvSpPr>
          <p:cNvPr id="35" name="TextBox 34">
            <a:extLst>
              <a:ext uri="{FF2B5EF4-FFF2-40B4-BE49-F238E27FC236}">
                <a16:creationId xmlns:a16="http://schemas.microsoft.com/office/drawing/2014/main" id="{105120CA-A699-9351-181E-EFC928FC60BA}"/>
              </a:ext>
            </a:extLst>
          </p:cNvPr>
          <p:cNvSpPr txBox="1"/>
          <p:nvPr/>
        </p:nvSpPr>
        <p:spPr>
          <a:xfrm>
            <a:off x="8797439" y="2271836"/>
            <a:ext cx="534437" cy="253916"/>
          </a:xfrm>
          <a:prstGeom prst="rect">
            <a:avLst/>
          </a:prstGeom>
          <a:solidFill>
            <a:schemeClr val="accent6">
              <a:lumMod val="5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HI</a:t>
            </a:r>
          </a:p>
        </p:txBody>
      </p:sp>
      <p:sp>
        <p:nvSpPr>
          <p:cNvPr id="36" name="TextBox 35">
            <a:extLst>
              <a:ext uri="{FF2B5EF4-FFF2-40B4-BE49-F238E27FC236}">
                <a16:creationId xmlns:a16="http://schemas.microsoft.com/office/drawing/2014/main" id="{DD79DB3C-0464-4E0D-32C8-5DD82F7EE676}"/>
              </a:ext>
            </a:extLst>
          </p:cNvPr>
          <p:cNvSpPr txBox="1"/>
          <p:nvPr/>
        </p:nvSpPr>
        <p:spPr>
          <a:xfrm>
            <a:off x="10966445" y="2271836"/>
            <a:ext cx="491681" cy="253916"/>
          </a:xfrm>
          <a:prstGeom prst="rect">
            <a:avLst/>
          </a:prstGeom>
          <a:solidFill>
            <a:schemeClr val="accent6">
              <a:lumMod val="5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AAR</a:t>
            </a:r>
          </a:p>
        </p:txBody>
      </p:sp>
      <p:sp>
        <p:nvSpPr>
          <p:cNvPr id="38" name="TextBox 37">
            <a:extLst>
              <a:ext uri="{FF2B5EF4-FFF2-40B4-BE49-F238E27FC236}">
                <a16:creationId xmlns:a16="http://schemas.microsoft.com/office/drawing/2014/main" id="{52A3AB76-B261-9F08-2E04-AC655AD92C75}"/>
              </a:ext>
            </a:extLst>
          </p:cNvPr>
          <p:cNvSpPr txBox="1"/>
          <p:nvPr/>
        </p:nvSpPr>
        <p:spPr>
          <a:xfrm>
            <a:off x="7198123" y="3039984"/>
            <a:ext cx="4255814" cy="253916"/>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Calibri"/>
              </a:rPr>
              <a:t>100% </a:t>
            </a: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Domestic dHHG &amp; PPM</a:t>
            </a:r>
          </a:p>
        </p:txBody>
      </p:sp>
      <p:sp>
        <p:nvSpPr>
          <p:cNvPr id="8" name="TextBox 7">
            <a:extLst>
              <a:ext uri="{FF2B5EF4-FFF2-40B4-BE49-F238E27FC236}">
                <a16:creationId xmlns:a16="http://schemas.microsoft.com/office/drawing/2014/main" id="{348C67C2-36B8-624C-9381-0DD2F14A268A}"/>
              </a:ext>
            </a:extLst>
          </p:cNvPr>
          <p:cNvSpPr txBox="1"/>
          <p:nvPr/>
        </p:nvSpPr>
        <p:spPr>
          <a:xfrm>
            <a:off x="8782260" y="2503882"/>
            <a:ext cx="2117477" cy="253916"/>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E6B"/>
                </a:solidFill>
                <a:effectLst/>
                <a:uLnTx/>
                <a:uFillTx/>
                <a:latin typeface="Calibri" panose="020F0502020204030204"/>
                <a:ea typeface="+mn-ea"/>
                <a:cs typeface="+mn-cs"/>
              </a:rPr>
              <a:t>    PACOM   EUCOM          </a:t>
            </a:r>
          </a:p>
        </p:txBody>
      </p:sp>
      <p:sp>
        <p:nvSpPr>
          <p:cNvPr id="15" name="Date Placeholder 14">
            <a:extLst>
              <a:ext uri="{FF2B5EF4-FFF2-40B4-BE49-F238E27FC236}">
                <a16:creationId xmlns:a16="http://schemas.microsoft.com/office/drawing/2014/main" id="{461FA6CC-E438-AA9E-3844-73BD8BFEE0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F21073-6385-4CBC-841E-C0D3FA245A16}" type="datetime1">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t>4/11/2023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Slide Number Placeholder 15">
            <a:extLst>
              <a:ext uri="{FF2B5EF4-FFF2-40B4-BE49-F238E27FC236}">
                <a16:creationId xmlns:a16="http://schemas.microsoft.com/office/drawing/2014/main" id="{2491E22F-F5E4-95F5-E982-22F7D989E5D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45F5FA-33FC-47C4-9626-8951D053B06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DE69E51-4E70-0F81-505B-16FEB735FA8F}"/>
              </a:ext>
            </a:extLst>
          </p:cNvPr>
          <p:cNvSpPr txBox="1"/>
          <p:nvPr/>
        </p:nvSpPr>
        <p:spPr>
          <a:xfrm>
            <a:off x="711423" y="2790432"/>
            <a:ext cx="452537" cy="1223412"/>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NW NC SW 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SC</a:t>
            </a:r>
            <a:endPar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NE </a:t>
            </a:r>
          </a:p>
        </p:txBody>
      </p:sp>
      <p:sp>
        <p:nvSpPr>
          <p:cNvPr id="11" name="TextBox 10">
            <a:extLst>
              <a:ext uri="{FF2B5EF4-FFF2-40B4-BE49-F238E27FC236}">
                <a16:creationId xmlns:a16="http://schemas.microsoft.com/office/drawing/2014/main" id="{2A099CCE-D0FB-DD3A-4EF6-2F8E7612B908}"/>
              </a:ext>
            </a:extLst>
          </p:cNvPr>
          <p:cNvSpPr txBox="1"/>
          <p:nvPr/>
        </p:nvSpPr>
        <p:spPr>
          <a:xfrm>
            <a:off x="1229113" y="2783184"/>
            <a:ext cx="452537" cy="1223412"/>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NW NC SW 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SC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NE </a:t>
            </a:r>
          </a:p>
        </p:txBody>
      </p:sp>
      <p:sp>
        <p:nvSpPr>
          <p:cNvPr id="13" name="TextBox 12">
            <a:extLst>
              <a:ext uri="{FF2B5EF4-FFF2-40B4-BE49-F238E27FC236}">
                <a16:creationId xmlns:a16="http://schemas.microsoft.com/office/drawing/2014/main" id="{57CC3FA4-7BFA-EA6E-CBA6-C6D3DE56C253}"/>
              </a:ext>
            </a:extLst>
          </p:cNvPr>
          <p:cNvSpPr txBox="1"/>
          <p:nvPr/>
        </p:nvSpPr>
        <p:spPr>
          <a:xfrm>
            <a:off x="1743973" y="2783184"/>
            <a:ext cx="452537" cy="1223412"/>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NW NC SW 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SC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NE </a:t>
            </a:r>
          </a:p>
        </p:txBody>
      </p:sp>
      <p:sp>
        <p:nvSpPr>
          <p:cNvPr id="14" name="TextBox 13">
            <a:extLst>
              <a:ext uri="{FF2B5EF4-FFF2-40B4-BE49-F238E27FC236}">
                <a16:creationId xmlns:a16="http://schemas.microsoft.com/office/drawing/2014/main" id="{332D76D4-817C-992E-0357-BF24D1BA2276}"/>
              </a:ext>
            </a:extLst>
          </p:cNvPr>
          <p:cNvSpPr txBox="1"/>
          <p:nvPr/>
        </p:nvSpPr>
        <p:spPr>
          <a:xfrm>
            <a:off x="2309167" y="2783184"/>
            <a:ext cx="452537" cy="1223412"/>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NW NC SW 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SC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SE</a:t>
            </a:r>
            <a:endPar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NE </a:t>
            </a:r>
          </a:p>
        </p:txBody>
      </p:sp>
      <p:sp>
        <p:nvSpPr>
          <p:cNvPr id="19" name="TextBox 18">
            <a:extLst>
              <a:ext uri="{FF2B5EF4-FFF2-40B4-BE49-F238E27FC236}">
                <a16:creationId xmlns:a16="http://schemas.microsoft.com/office/drawing/2014/main" id="{985C1494-C1DC-8DE2-B733-8399392573F5}"/>
              </a:ext>
            </a:extLst>
          </p:cNvPr>
          <p:cNvSpPr txBox="1"/>
          <p:nvPr/>
        </p:nvSpPr>
        <p:spPr>
          <a:xfrm>
            <a:off x="2874361" y="2783184"/>
            <a:ext cx="452537" cy="1223412"/>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NW NC SW 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SC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SE</a:t>
            </a:r>
            <a:endPar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NE </a:t>
            </a:r>
            <a:endPar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Calibri" panose="020F0502020204030204"/>
            </a:endParaRPr>
          </a:p>
        </p:txBody>
      </p:sp>
      <p:sp>
        <p:nvSpPr>
          <p:cNvPr id="21" name="TextBox 20">
            <a:extLst>
              <a:ext uri="{FF2B5EF4-FFF2-40B4-BE49-F238E27FC236}">
                <a16:creationId xmlns:a16="http://schemas.microsoft.com/office/drawing/2014/main" id="{23C5517B-8DB2-3FC0-BF09-AB95B884B097}"/>
              </a:ext>
            </a:extLst>
          </p:cNvPr>
          <p:cNvSpPr txBox="1"/>
          <p:nvPr/>
        </p:nvSpPr>
        <p:spPr>
          <a:xfrm>
            <a:off x="3397610" y="2783184"/>
            <a:ext cx="452537" cy="1223412"/>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NW NC SW 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SC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SE</a:t>
            </a:r>
            <a:endPar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mn-cs"/>
              </a:rPr>
              <a:t>NE </a:t>
            </a:r>
            <a:endParaRPr kumimoji="0" lang="en-US" sz="1050" b="0" i="0" u="none" strike="noStrike" kern="1200" cap="none" spc="0" normalizeH="0" baseline="0" noProof="0" dirty="0">
              <a:ln>
                <a:noFill/>
              </a:ln>
              <a:solidFill>
                <a:srgbClr val="00B050"/>
              </a:solidFill>
              <a:effectLst/>
              <a:uLnTx/>
              <a:uFillTx/>
              <a:latin typeface="Calibri" panose="020F0502020204030204"/>
              <a:ea typeface="+mn-ea"/>
              <a:cs typeface="Calibri" panose="020F0502020204030204"/>
            </a:endParaRPr>
          </a:p>
        </p:txBody>
      </p:sp>
      <p:sp>
        <p:nvSpPr>
          <p:cNvPr id="39" name="TextBox 38">
            <a:extLst>
              <a:ext uri="{FF2B5EF4-FFF2-40B4-BE49-F238E27FC236}">
                <a16:creationId xmlns:a16="http://schemas.microsoft.com/office/drawing/2014/main" id="{A251E62E-6205-7575-C4AB-3A9D8992C580}"/>
              </a:ext>
            </a:extLst>
          </p:cNvPr>
          <p:cNvSpPr txBox="1"/>
          <p:nvPr/>
        </p:nvSpPr>
        <p:spPr>
          <a:xfrm>
            <a:off x="3929246" y="2783184"/>
            <a:ext cx="452537" cy="1223412"/>
          </a:xfrm>
          <a:prstGeom prst="rect">
            <a:avLst/>
          </a:prstGeom>
          <a:solidFill>
            <a:schemeClr val="accent6">
              <a:lumMod val="40000"/>
              <a:lumOff val="60000"/>
            </a:schemeClr>
          </a:solidFill>
          <a:ln>
            <a:solidFill>
              <a:srgbClr val="00783F"/>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B050"/>
                </a:solidFill>
                <a:effectLst/>
                <a:uLnTx/>
                <a:uFillTx/>
                <a:latin typeface="Calibri" panose="020F0502020204030204"/>
                <a:ea typeface="+mn-ea"/>
                <a:cs typeface="+mn-cs"/>
              </a:rPr>
              <a:t>NW NC SW 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B050"/>
                </a:solidFill>
                <a:effectLst/>
                <a:uLnTx/>
                <a:uFillTx/>
                <a:latin typeface="Calibri" panose="020F0502020204030204"/>
                <a:ea typeface="+mn-ea"/>
                <a:cs typeface="+mn-cs"/>
              </a:rPr>
              <a:t>SC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B050"/>
                </a:solidFill>
                <a:effectLst/>
                <a:uLnTx/>
                <a:uFillTx/>
                <a:latin typeface="Calibri" panose="020F0502020204030204"/>
                <a:ea typeface="+mn-ea"/>
                <a:cs typeface="+mn-cs"/>
              </a:rPr>
              <a:t>SE</a:t>
            </a:r>
            <a:endParaRPr kumimoji="0" lang="en-US" sz="1050" b="1" i="0" u="none" strike="noStrike" kern="1200" cap="none" spc="0" normalizeH="0" baseline="0" noProof="0" dirty="0">
              <a:ln>
                <a:noFill/>
              </a:ln>
              <a:solidFill>
                <a:srgbClr val="00B050"/>
              </a:solidFill>
              <a:effectLst/>
              <a:uLnTx/>
              <a:uFillTx/>
              <a:latin typeface="Calibri" panose="020F0502020204030204"/>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B050"/>
                </a:solidFill>
                <a:effectLst/>
                <a:uLnTx/>
                <a:uFillTx/>
                <a:latin typeface="Calibri" panose="020F0502020204030204"/>
                <a:ea typeface="+mn-ea"/>
                <a:cs typeface="+mn-cs"/>
              </a:rPr>
              <a:t>NE </a:t>
            </a:r>
            <a:endParaRPr kumimoji="0" lang="en-US" sz="1050" b="1" i="0" u="none" strike="noStrike" kern="1200" cap="none" spc="0" normalizeH="0" baseline="0" noProof="0" dirty="0">
              <a:ln>
                <a:noFill/>
              </a:ln>
              <a:solidFill>
                <a:srgbClr val="00B050"/>
              </a:solidFill>
              <a:effectLst/>
              <a:uLnTx/>
              <a:uFillTx/>
              <a:latin typeface="Calibri" panose="020F0502020204030204"/>
              <a:ea typeface="+mn-ea"/>
              <a:cs typeface="Calibri" panose="020F0502020204030204"/>
            </a:endParaRPr>
          </a:p>
        </p:txBody>
      </p:sp>
      <p:sp>
        <p:nvSpPr>
          <p:cNvPr id="6" name="Footer Placeholder 5">
            <a:extLst>
              <a:ext uri="{FF2B5EF4-FFF2-40B4-BE49-F238E27FC236}">
                <a16:creationId xmlns:a16="http://schemas.microsoft.com/office/drawing/2014/main" id="{0A6512FE-53F5-2181-FE16-5FD4FAB5BA43}"/>
              </a:ext>
            </a:extLst>
          </p:cNvPr>
          <p:cNvSpPr>
            <a:spLocks noGrp="1"/>
          </p:cNvSpPr>
          <p:nvPr>
            <p:ph type="ftr" sz="quarter" idx="11"/>
          </p:nvPr>
        </p:nvSpPr>
        <p:spPr/>
        <p:txBody>
          <a:bodyPr/>
          <a:lstStyle/>
          <a:p>
            <a:r>
              <a:rPr lang="en-US" dirty="0"/>
              <a:t>HomeSafe - KBR Proprietary Information. Nothing on this slide is binding on HomeSafe Alliance LLC. The information on this slide is for discussion purposes only. </a:t>
            </a:r>
          </a:p>
        </p:txBody>
      </p:sp>
    </p:spTree>
    <p:extLst>
      <p:ext uri="{BB962C8B-B14F-4D97-AF65-F5344CB8AC3E}">
        <p14:creationId xmlns:p14="http://schemas.microsoft.com/office/powerpoint/2010/main" val="1947861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347D-0D4D-4E90-8D14-270ED02E9F65}"/>
              </a:ext>
            </a:extLst>
          </p:cNvPr>
          <p:cNvSpPr>
            <a:spLocks noGrp="1"/>
          </p:cNvSpPr>
          <p:nvPr>
            <p:ph type="title"/>
          </p:nvPr>
        </p:nvSpPr>
        <p:spPr>
          <a:xfrm>
            <a:off x="168443" y="124490"/>
            <a:ext cx="10864516" cy="970384"/>
          </a:xfrm>
        </p:spPr>
        <p:txBody>
          <a:bodyPr anchor="b">
            <a:normAutofit/>
          </a:bodyPr>
          <a:lstStyle/>
          <a:p>
            <a:r>
              <a:rPr lang="en-US" dirty="0"/>
              <a:t>USTC Transition Phase-in (Subject to Change)</a:t>
            </a:r>
          </a:p>
        </p:txBody>
      </p:sp>
      <p:pic>
        <p:nvPicPr>
          <p:cNvPr id="3" name="Picture 2">
            <a:extLst>
              <a:ext uri="{FF2B5EF4-FFF2-40B4-BE49-F238E27FC236}">
                <a16:creationId xmlns:a16="http://schemas.microsoft.com/office/drawing/2014/main" id="{D7CA7B40-75DC-F798-166F-4D5F0D6CF6BB}"/>
              </a:ext>
            </a:extLst>
          </p:cNvPr>
          <p:cNvPicPr>
            <a:picLocks noChangeAspect="1"/>
          </p:cNvPicPr>
          <p:nvPr/>
        </p:nvPicPr>
        <p:blipFill>
          <a:blip r:embed="rId2"/>
          <a:stretch>
            <a:fillRect/>
          </a:stretch>
        </p:blipFill>
        <p:spPr>
          <a:xfrm>
            <a:off x="1149153" y="1230113"/>
            <a:ext cx="9893695" cy="4946850"/>
          </a:xfrm>
          <a:prstGeom prst="rect">
            <a:avLst/>
          </a:prstGeom>
          <a:noFill/>
        </p:spPr>
      </p:pic>
      <p:sp>
        <p:nvSpPr>
          <p:cNvPr id="6" name="Footer Placeholder 3">
            <a:extLst>
              <a:ext uri="{FF2B5EF4-FFF2-40B4-BE49-F238E27FC236}">
                <a16:creationId xmlns:a16="http://schemas.microsoft.com/office/drawing/2014/main" id="{79F2818B-D879-60D2-5BB3-B1DC1E940B2B}"/>
              </a:ext>
            </a:extLst>
          </p:cNvPr>
          <p:cNvSpPr>
            <a:spLocks noGrp="1"/>
          </p:cNvSpPr>
          <p:nvPr>
            <p:ph type="ftr" sz="quarter" idx="11"/>
          </p:nvPr>
        </p:nvSpPr>
        <p:spPr>
          <a:xfrm>
            <a:off x="168442" y="6267452"/>
            <a:ext cx="5927559" cy="577311"/>
          </a:xfrm>
        </p:spPr>
        <p:txBody>
          <a:bodyPr/>
          <a:lstStyle/>
          <a:p>
            <a:pPr>
              <a:spcAft>
                <a:spcPts val="600"/>
              </a:spcAft>
            </a:pPr>
            <a:r>
              <a:rPr lang="en-US" b="1" i="1"/>
              <a:t>HomeSafe - KBR Proprietary Information. Nothing on this slide is binding on HomeSafe Alliance LLC. The information on this slide is for discussion purposes only. </a:t>
            </a:r>
            <a:endParaRPr lang="en-US"/>
          </a:p>
        </p:txBody>
      </p:sp>
      <p:sp>
        <p:nvSpPr>
          <p:cNvPr id="4" name="Slide Number Placeholder 3">
            <a:extLst>
              <a:ext uri="{FF2B5EF4-FFF2-40B4-BE49-F238E27FC236}">
                <a16:creationId xmlns:a16="http://schemas.microsoft.com/office/drawing/2014/main" id="{2AE5F998-1E11-4898-AC3D-79F3008EB910}"/>
              </a:ext>
            </a:extLst>
          </p:cNvPr>
          <p:cNvSpPr>
            <a:spLocks noGrp="1"/>
          </p:cNvSpPr>
          <p:nvPr>
            <p:ph type="sldNum" sz="quarter" idx="12"/>
          </p:nvPr>
        </p:nvSpPr>
        <p:spPr>
          <a:xfrm>
            <a:off x="11838018" y="6356352"/>
            <a:ext cx="493295"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8845F5FA-33FC-47C4-9626-8951D053B06E}"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4</a:t>
            </a:fld>
            <a:endParaRPr kumimoji="0" lang="en-US" b="0" i="0" u="none" strike="noStrike" kern="1200" cap="none" spc="0" normalizeH="0" baseline="0" noProof="0">
              <a:ln>
                <a:noFill/>
              </a:ln>
              <a:effectLst/>
              <a:uLnTx/>
              <a:uFillTx/>
            </a:endParaRPr>
          </a:p>
        </p:txBody>
      </p:sp>
      <p:sp>
        <p:nvSpPr>
          <p:cNvPr id="5" name="Date Placeholder 4">
            <a:extLst>
              <a:ext uri="{FF2B5EF4-FFF2-40B4-BE49-F238E27FC236}">
                <a16:creationId xmlns:a16="http://schemas.microsoft.com/office/drawing/2014/main" id="{BB2872A5-DEF8-E9A3-8DB3-1F5418219F10}"/>
              </a:ext>
            </a:extLst>
          </p:cNvPr>
          <p:cNvSpPr>
            <a:spLocks noGrp="1"/>
          </p:cNvSpPr>
          <p:nvPr>
            <p:ph type="dt" sz="half" idx="10"/>
          </p:nvPr>
        </p:nvSpPr>
        <p:spPr/>
        <p:txBody>
          <a:bodyPr/>
          <a:lstStyle/>
          <a:p>
            <a:fld id="{B7EE72FB-7CD5-47E3-8E73-11C044446121}" type="datetime1">
              <a:rPr lang="en-US" smtClean="0"/>
              <a:t>4/11/2023</a:t>
            </a:fld>
            <a:endParaRPr lang="en-US" dirty="0"/>
          </a:p>
        </p:txBody>
      </p:sp>
    </p:spTree>
    <p:extLst>
      <p:ext uri="{BB962C8B-B14F-4D97-AF65-F5344CB8AC3E}">
        <p14:creationId xmlns:p14="http://schemas.microsoft.com/office/powerpoint/2010/main" val="4082930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614262A-D9E1-E52D-4FB8-76EF3CB6CB33}"/>
              </a:ext>
            </a:extLst>
          </p:cNvPr>
          <p:cNvSpPr>
            <a:spLocks noGrp="1"/>
          </p:cNvSpPr>
          <p:nvPr>
            <p:ph type="title"/>
          </p:nvPr>
        </p:nvSpPr>
        <p:spPr/>
        <p:txBody>
          <a:bodyPr>
            <a:normAutofit/>
          </a:bodyPr>
          <a:lstStyle/>
          <a:p>
            <a:r>
              <a:rPr lang="en-US" b="1" dirty="0">
                <a:solidFill>
                  <a:schemeClr val="tx2"/>
                </a:solidFill>
                <a:latin typeface="+mj-lt"/>
              </a:rPr>
              <a:t>Carrier Quality Index (CQI)</a:t>
            </a:r>
          </a:p>
        </p:txBody>
      </p:sp>
      <p:sp>
        <p:nvSpPr>
          <p:cNvPr id="13" name="Date Placeholder 3">
            <a:extLst>
              <a:ext uri="{FF2B5EF4-FFF2-40B4-BE49-F238E27FC236}">
                <a16:creationId xmlns:a16="http://schemas.microsoft.com/office/drawing/2014/main" id="{503D31A8-D8C6-4D1F-963C-DCB7A7BC37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03011F-81A9-4AEF-B6F1-D37F9DB1DD4C}" type="datetime1">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t>4/11/2023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ooter Placeholder 4">
            <a:extLst>
              <a:ext uri="{FF2B5EF4-FFF2-40B4-BE49-F238E27FC236}">
                <a16:creationId xmlns:a16="http://schemas.microsoft.com/office/drawing/2014/main" id="{CAE8BB3B-CCFA-3FBB-D7E1-72EBC47142E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Calibri" panose="020F0502020204030204"/>
                <a:ea typeface="+mn-ea"/>
                <a:cs typeface="+mn-cs"/>
              </a:rPr>
              <a:t>HomeSafe - KBR Proprietary Information. Nothing on this slide is binding on HomeSafe Alliance LLC. The information on this slide is for discussion purposes only. </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D9CA50D-005F-D38E-77C3-4E758CD3476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45F5FA-33FC-47C4-9626-8951D053B06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B42FE4E-74CE-4270-8AFC-C3392322C233}"/>
              </a:ext>
            </a:extLst>
          </p:cNvPr>
          <p:cNvGrpSpPr/>
          <p:nvPr/>
        </p:nvGrpSpPr>
        <p:grpSpPr>
          <a:xfrm>
            <a:off x="484865" y="1286127"/>
            <a:ext cx="11269770" cy="4785756"/>
            <a:chOff x="3033214" y="3759003"/>
            <a:chExt cx="8513212" cy="3615172"/>
          </a:xfrm>
          <a:effectLst>
            <a:outerShdw blurRad="50800" dist="38100" dir="2700000" algn="tl" rotWithShape="0">
              <a:prstClr val="black">
                <a:alpha val="40000"/>
              </a:prstClr>
            </a:outerShdw>
          </a:effectLst>
        </p:grpSpPr>
        <p:sp>
          <p:nvSpPr>
            <p:cNvPr id="3" name="Rectangle 2">
              <a:extLst>
                <a:ext uri="{FF2B5EF4-FFF2-40B4-BE49-F238E27FC236}">
                  <a16:creationId xmlns:a16="http://schemas.microsoft.com/office/drawing/2014/main" id="{F07EC218-D9B7-4AFB-9B61-1E44CF85BDF7}"/>
                </a:ext>
              </a:extLst>
            </p:cNvPr>
            <p:cNvSpPr/>
            <p:nvPr/>
          </p:nvSpPr>
          <p:spPr>
            <a:xfrm>
              <a:off x="3033214" y="3759003"/>
              <a:ext cx="8513212" cy="361517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table">
              <a:extLst>
                <a:ext uri="{FF2B5EF4-FFF2-40B4-BE49-F238E27FC236}">
                  <a16:creationId xmlns:a16="http://schemas.microsoft.com/office/drawing/2014/main" id="{316C049D-25EA-4F7D-AF4C-6A700AABC780}"/>
                </a:ext>
              </a:extLst>
            </p:cNvPr>
            <p:cNvPicPr>
              <a:picLocks noChangeAspect="1"/>
            </p:cNvPicPr>
            <p:nvPr/>
          </p:nvPicPr>
          <p:blipFill>
            <a:blip r:embed="rId2"/>
            <a:stretch>
              <a:fillRect/>
            </a:stretch>
          </p:blipFill>
          <p:spPr>
            <a:xfrm>
              <a:off x="3132413" y="3943129"/>
              <a:ext cx="8314815" cy="3246921"/>
            </a:xfrm>
            <a:prstGeom prst="rect">
              <a:avLst/>
            </a:prstGeom>
            <a:solidFill>
              <a:schemeClr val="bg1"/>
            </a:solidFill>
          </p:spPr>
        </p:pic>
      </p:grpSp>
    </p:spTree>
    <p:extLst>
      <p:ext uri="{BB962C8B-B14F-4D97-AF65-F5344CB8AC3E}">
        <p14:creationId xmlns:p14="http://schemas.microsoft.com/office/powerpoint/2010/main" val="1989263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5F84F-B3A5-2B6C-D77A-E2BBB09E2C91}"/>
              </a:ext>
            </a:extLst>
          </p:cNvPr>
          <p:cNvSpPr>
            <a:spLocks noGrp="1"/>
          </p:cNvSpPr>
          <p:nvPr>
            <p:ph type="title"/>
          </p:nvPr>
        </p:nvSpPr>
        <p:spPr/>
        <p:txBody>
          <a:bodyPr/>
          <a:lstStyle/>
          <a:p>
            <a:r>
              <a:rPr lang="en-US" dirty="0"/>
              <a:t>CSS Survey to CQI Scoring</a:t>
            </a:r>
          </a:p>
        </p:txBody>
      </p:sp>
      <p:sp>
        <p:nvSpPr>
          <p:cNvPr id="3" name="Date Placeholder 2">
            <a:extLst>
              <a:ext uri="{FF2B5EF4-FFF2-40B4-BE49-F238E27FC236}">
                <a16:creationId xmlns:a16="http://schemas.microsoft.com/office/drawing/2014/main" id="{99952AB9-1BD7-DB4C-1D51-5EEFF2AF079F}"/>
              </a:ext>
            </a:extLst>
          </p:cNvPr>
          <p:cNvSpPr>
            <a:spLocks noGrp="1"/>
          </p:cNvSpPr>
          <p:nvPr>
            <p:ph type="dt" sz="half" idx="10"/>
          </p:nvPr>
        </p:nvSpPr>
        <p:spPr/>
        <p:txBody>
          <a:bodyPr/>
          <a:lstStyle/>
          <a:p>
            <a:fld id="{72130DA6-33B7-42E9-B3CA-295AD77ADE8C}" type="datetime1">
              <a:rPr lang="en-US" smtClean="0"/>
              <a:t>4/11/2023</a:t>
            </a:fld>
            <a:endParaRPr lang="en-US"/>
          </a:p>
        </p:txBody>
      </p:sp>
      <p:sp>
        <p:nvSpPr>
          <p:cNvPr id="4" name="Footer Placeholder 3">
            <a:extLst>
              <a:ext uri="{FF2B5EF4-FFF2-40B4-BE49-F238E27FC236}">
                <a16:creationId xmlns:a16="http://schemas.microsoft.com/office/drawing/2014/main" id="{20676675-A26A-2ED8-7A31-B20F2FD7F480}"/>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5" name="Slide Number Placeholder 4">
            <a:extLst>
              <a:ext uri="{FF2B5EF4-FFF2-40B4-BE49-F238E27FC236}">
                <a16:creationId xmlns:a16="http://schemas.microsoft.com/office/drawing/2014/main" id="{3C595A2B-62DA-C05D-1BEF-2FD980307833}"/>
              </a:ext>
            </a:extLst>
          </p:cNvPr>
          <p:cNvSpPr>
            <a:spLocks noGrp="1"/>
          </p:cNvSpPr>
          <p:nvPr>
            <p:ph type="sldNum" sz="quarter" idx="12"/>
          </p:nvPr>
        </p:nvSpPr>
        <p:spPr/>
        <p:txBody>
          <a:bodyPr/>
          <a:lstStyle/>
          <a:p>
            <a:fld id="{8845F5FA-33FC-47C4-9626-8951D053B06E}" type="slidenum">
              <a:rPr lang="en-US" smtClean="0"/>
              <a:t>6</a:t>
            </a:fld>
            <a:endParaRPr lang="en-US"/>
          </a:p>
        </p:txBody>
      </p:sp>
      <p:graphicFrame>
        <p:nvGraphicFramePr>
          <p:cNvPr id="14" name="Content Placeholder 13">
            <a:extLst>
              <a:ext uri="{FF2B5EF4-FFF2-40B4-BE49-F238E27FC236}">
                <a16:creationId xmlns:a16="http://schemas.microsoft.com/office/drawing/2014/main" id="{25F2A000-8AA8-68FC-8013-522E43656A78}"/>
              </a:ext>
            </a:extLst>
          </p:cNvPr>
          <p:cNvGraphicFramePr>
            <a:graphicFrameLocks noGrp="1"/>
          </p:cNvGraphicFramePr>
          <p:nvPr>
            <p:ph idx="1"/>
            <p:extLst>
              <p:ext uri="{D42A27DB-BD31-4B8C-83A1-F6EECF244321}">
                <p14:modId xmlns:p14="http://schemas.microsoft.com/office/powerpoint/2010/main" val="3185321982"/>
              </p:ext>
            </p:extLst>
          </p:nvPr>
        </p:nvGraphicFramePr>
        <p:xfrm>
          <a:off x="689447" y="1590976"/>
          <a:ext cx="9691169" cy="4174100"/>
        </p:xfrm>
        <a:graphic>
          <a:graphicData uri="http://schemas.openxmlformats.org/drawingml/2006/table">
            <a:tbl>
              <a:tblPr firstRow="1" firstCol="1" bandRow="1">
                <a:tableStyleId>{9DCAF9ED-07DC-4A11-8D7F-57B35C25682E}</a:tableStyleId>
              </a:tblPr>
              <a:tblGrid>
                <a:gridCol w="4538849">
                  <a:extLst>
                    <a:ext uri="{9D8B030D-6E8A-4147-A177-3AD203B41FA5}">
                      <a16:colId xmlns:a16="http://schemas.microsoft.com/office/drawing/2014/main" val="3031354060"/>
                    </a:ext>
                  </a:extLst>
                </a:gridCol>
                <a:gridCol w="5152320">
                  <a:extLst>
                    <a:ext uri="{9D8B030D-6E8A-4147-A177-3AD203B41FA5}">
                      <a16:colId xmlns:a16="http://schemas.microsoft.com/office/drawing/2014/main" val="1062111648"/>
                    </a:ext>
                  </a:extLst>
                </a:gridCol>
              </a:tblGrid>
              <a:tr h="596300">
                <a:tc>
                  <a:txBody>
                    <a:bodyPr/>
                    <a:lstStyle/>
                    <a:p>
                      <a:pPr marL="0" marR="0">
                        <a:spcBef>
                          <a:spcPts val="0"/>
                        </a:spcBef>
                        <a:spcAft>
                          <a:spcPts val="0"/>
                        </a:spcAft>
                      </a:pPr>
                      <a:r>
                        <a:rPr lang="en-US" sz="3600" dirty="0">
                          <a:effectLst/>
                        </a:rPr>
                        <a:t>Response Scale</a:t>
                      </a:r>
                      <a:endParaRPr lang="en-US" sz="36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3600">
                          <a:effectLst/>
                        </a:rPr>
                        <a:t>Response</a:t>
                      </a:r>
                      <a:endParaRPr lang="en-US" sz="36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845904700"/>
                  </a:ext>
                </a:extLst>
              </a:tr>
              <a:tr h="596300">
                <a:tc>
                  <a:txBody>
                    <a:bodyPr/>
                    <a:lstStyle/>
                    <a:p>
                      <a:pPr marL="0" marR="0" algn="ctr">
                        <a:spcBef>
                          <a:spcPts val="0"/>
                        </a:spcBef>
                        <a:spcAft>
                          <a:spcPts val="0"/>
                        </a:spcAft>
                      </a:pPr>
                      <a:r>
                        <a:rPr lang="en-US" sz="3600">
                          <a:effectLst/>
                        </a:rPr>
                        <a:t>0</a:t>
                      </a:r>
                      <a:endParaRPr lang="en-US" sz="36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3600" dirty="0">
                          <a:effectLst/>
                        </a:rPr>
                        <a:t>No Likert Response</a:t>
                      </a:r>
                      <a:endParaRPr lang="en-US" sz="360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825802578"/>
                  </a:ext>
                </a:extLst>
              </a:tr>
              <a:tr h="596300">
                <a:tc>
                  <a:txBody>
                    <a:bodyPr/>
                    <a:lstStyle/>
                    <a:p>
                      <a:pPr marL="0" marR="0" algn="ctr">
                        <a:spcBef>
                          <a:spcPts val="0"/>
                        </a:spcBef>
                        <a:spcAft>
                          <a:spcPts val="0"/>
                        </a:spcAft>
                      </a:pPr>
                      <a:r>
                        <a:rPr lang="en-US" sz="3600" dirty="0">
                          <a:effectLst/>
                        </a:rPr>
                        <a:t>1</a:t>
                      </a:r>
                      <a:endParaRPr lang="en-US" sz="36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3600" dirty="0">
                          <a:effectLst/>
                        </a:rPr>
                        <a:t>Unsatisfied</a:t>
                      </a:r>
                      <a:endParaRPr lang="en-US" sz="360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609784938"/>
                  </a:ext>
                </a:extLst>
              </a:tr>
              <a:tr h="596300">
                <a:tc>
                  <a:txBody>
                    <a:bodyPr/>
                    <a:lstStyle/>
                    <a:p>
                      <a:pPr marL="0" marR="0" algn="ctr">
                        <a:spcBef>
                          <a:spcPts val="0"/>
                        </a:spcBef>
                        <a:spcAft>
                          <a:spcPts val="0"/>
                        </a:spcAft>
                      </a:pPr>
                      <a:r>
                        <a:rPr lang="en-US" sz="3600">
                          <a:effectLst/>
                        </a:rPr>
                        <a:t>2</a:t>
                      </a:r>
                      <a:endParaRPr lang="en-US" sz="36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3600" dirty="0">
                          <a:effectLst/>
                        </a:rPr>
                        <a:t>Poor</a:t>
                      </a:r>
                      <a:endParaRPr lang="en-US" sz="360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213153529"/>
                  </a:ext>
                </a:extLst>
              </a:tr>
              <a:tr h="596300">
                <a:tc>
                  <a:txBody>
                    <a:bodyPr/>
                    <a:lstStyle/>
                    <a:p>
                      <a:pPr marL="0" marR="0" algn="ctr">
                        <a:spcBef>
                          <a:spcPts val="0"/>
                        </a:spcBef>
                        <a:spcAft>
                          <a:spcPts val="0"/>
                        </a:spcAft>
                      </a:pPr>
                      <a:r>
                        <a:rPr lang="en-US" sz="3600">
                          <a:effectLst/>
                        </a:rPr>
                        <a:t>3</a:t>
                      </a:r>
                      <a:endParaRPr lang="en-US" sz="36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3600" dirty="0">
                          <a:effectLst/>
                        </a:rPr>
                        <a:t>Satisfied</a:t>
                      </a:r>
                      <a:endParaRPr lang="en-US" sz="360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475207064"/>
                  </a:ext>
                </a:extLst>
              </a:tr>
              <a:tr h="596300">
                <a:tc>
                  <a:txBody>
                    <a:bodyPr/>
                    <a:lstStyle/>
                    <a:p>
                      <a:pPr marL="0" marR="0" algn="ctr">
                        <a:spcBef>
                          <a:spcPts val="0"/>
                        </a:spcBef>
                        <a:spcAft>
                          <a:spcPts val="0"/>
                        </a:spcAft>
                      </a:pPr>
                      <a:r>
                        <a:rPr lang="en-US" sz="3600">
                          <a:effectLst/>
                        </a:rPr>
                        <a:t>4</a:t>
                      </a:r>
                      <a:endParaRPr lang="en-US" sz="36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3600" dirty="0">
                          <a:effectLst/>
                        </a:rPr>
                        <a:t>Good</a:t>
                      </a:r>
                      <a:endParaRPr lang="en-US" sz="360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893113153"/>
                  </a:ext>
                </a:extLst>
              </a:tr>
              <a:tr h="596300">
                <a:tc>
                  <a:txBody>
                    <a:bodyPr/>
                    <a:lstStyle/>
                    <a:p>
                      <a:pPr marL="0" marR="0" algn="ctr">
                        <a:spcBef>
                          <a:spcPts val="0"/>
                        </a:spcBef>
                        <a:spcAft>
                          <a:spcPts val="0"/>
                        </a:spcAft>
                      </a:pPr>
                      <a:r>
                        <a:rPr lang="en-US" sz="3600" dirty="0">
                          <a:effectLst/>
                        </a:rPr>
                        <a:t>5</a:t>
                      </a:r>
                      <a:endParaRPr lang="en-US" sz="36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3600" dirty="0">
                          <a:effectLst/>
                        </a:rPr>
                        <a:t>Excellent</a:t>
                      </a:r>
                      <a:endParaRPr lang="en-US" sz="360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401054263"/>
                  </a:ext>
                </a:extLst>
              </a:tr>
            </a:tbl>
          </a:graphicData>
        </a:graphic>
      </p:graphicFrame>
    </p:spTree>
    <p:extLst>
      <p:ext uri="{BB962C8B-B14F-4D97-AF65-F5344CB8AC3E}">
        <p14:creationId xmlns:p14="http://schemas.microsoft.com/office/powerpoint/2010/main" val="3583171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5F84F-B3A5-2B6C-D77A-E2BBB09E2C91}"/>
              </a:ext>
            </a:extLst>
          </p:cNvPr>
          <p:cNvSpPr>
            <a:spLocks noGrp="1"/>
          </p:cNvSpPr>
          <p:nvPr>
            <p:ph type="title"/>
          </p:nvPr>
        </p:nvSpPr>
        <p:spPr/>
        <p:txBody>
          <a:bodyPr/>
          <a:lstStyle/>
          <a:p>
            <a:r>
              <a:rPr lang="en-US" dirty="0"/>
              <a:t>Origin Services – Likert Score Questions</a:t>
            </a:r>
          </a:p>
        </p:txBody>
      </p:sp>
      <p:sp>
        <p:nvSpPr>
          <p:cNvPr id="3" name="Date Placeholder 2">
            <a:extLst>
              <a:ext uri="{FF2B5EF4-FFF2-40B4-BE49-F238E27FC236}">
                <a16:creationId xmlns:a16="http://schemas.microsoft.com/office/drawing/2014/main" id="{99952AB9-1BD7-DB4C-1D51-5EEFF2AF079F}"/>
              </a:ext>
            </a:extLst>
          </p:cNvPr>
          <p:cNvSpPr>
            <a:spLocks noGrp="1"/>
          </p:cNvSpPr>
          <p:nvPr>
            <p:ph type="dt" sz="half" idx="10"/>
          </p:nvPr>
        </p:nvSpPr>
        <p:spPr/>
        <p:txBody>
          <a:bodyPr/>
          <a:lstStyle/>
          <a:p>
            <a:fld id="{B1C6E532-5ADC-42FB-891C-DB044C24722A}" type="datetime1">
              <a:rPr lang="en-US" smtClean="0"/>
              <a:t>4/11/2023</a:t>
            </a:fld>
            <a:endParaRPr lang="en-US"/>
          </a:p>
        </p:txBody>
      </p:sp>
      <p:sp>
        <p:nvSpPr>
          <p:cNvPr id="4" name="Footer Placeholder 3">
            <a:extLst>
              <a:ext uri="{FF2B5EF4-FFF2-40B4-BE49-F238E27FC236}">
                <a16:creationId xmlns:a16="http://schemas.microsoft.com/office/drawing/2014/main" id="{20676675-A26A-2ED8-7A31-B20F2FD7F480}"/>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5" name="Slide Number Placeholder 4">
            <a:extLst>
              <a:ext uri="{FF2B5EF4-FFF2-40B4-BE49-F238E27FC236}">
                <a16:creationId xmlns:a16="http://schemas.microsoft.com/office/drawing/2014/main" id="{3C595A2B-62DA-C05D-1BEF-2FD980307833}"/>
              </a:ext>
            </a:extLst>
          </p:cNvPr>
          <p:cNvSpPr>
            <a:spLocks noGrp="1"/>
          </p:cNvSpPr>
          <p:nvPr>
            <p:ph type="sldNum" sz="quarter" idx="12"/>
          </p:nvPr>
        </p:nvSpPr>
        <p:spPr/>
        <p:txBody>
          <a:bodyPr/>
          <a:lstStyle/>
          <a:p>
            <a:fld id="{8845F5FA-33FC-47C4-9626-8951D053B06E}" type="slidenum">
              <a:rPr lang="en-US" smtClean="0"/>
              <a:t>7</a:t>
            </a:fld>
            <a:endParaRPr lang="en-US"/>
          </a:p>
        </p:txBody>
      </p:sp>
      <p:graphicFrame>
        <p:nvGraphicFramePr>
          <p:cNvPr id="15" name="Table 14">
            <a:extLst>
              <a:ext uri="{FF2B5EF4-FFF2-40B4-BE49-F238E27FC236}">
                <a16:creationId xmlns:a16="http://schemas.microsoft.com/office/drawing/2014/main" id="{8F19158F-C6D4-0990-D60D-62874785B6FE}"/>
              </a:ext>
            </a:extLst>
          </p:cNvPr>
          <p:cNvGraphicFramePr>
            <a:graphicFrameLocks noGrp="1"/>
          </p:cNvGraphicFramePr>
          <p:nvPr>
            <p:extLst>
              <p:ext uri="{D42A27DB-BD31-4B8C-83A1-F6EECF244321}">
                <p14:modId xmlns:p14="http://schemas.microsoft.com/office/powerpoint/2010/main" val="2948282537"/>
              </p:ext>
            </p:extLst>
          </p:nvPr>
        </p:nvGraphicFramePr>
        <p:xfrm>
          <a:off x="160950" y="1381191"/>
          <a:ext cx="11677066" cy="4575470"/>
        </p:xfrm>
        <a:graphic>
          <a:graphicData uri="http://schemas.openxmlformats.org/drawingml/2006/table">
            <a:tbl>
              <a:tblPr firstRow="1" firstCol="1" bandRow="1">
                <a:tableStyleId>{72833802-FEF1-4C79-8D5D-14CF1EAF98D9}</a:tableStyleId>
              </a:tblPr>
              <a:tblGrid>
                <a:gridCol w="9858853">
                  <a:extLst>
                    <a:ext uri="{9D8B030D-6E8A-4147-A177-3AD203B41FA5}">
                      <a16:colId xmlns:a16="http://schemas.microsoft.com/office/drawing/2014/main" val="1593838370"/>
                    </a:ext>
                  </a:extLst>
                </a:gridCol>
                <a:gridCol w="1818213">
                  <a:extLst>
                    <a:ext uri="{9D8B030D-6E8A-4147-A177-3AD203B41FA5}">
                      <a16:colId xmlns:a16="http://schemas.microsoft.com/office/drawing/2014/main" val="3027342098"/>
                    </a:ext>
                  </a:extLst>
                </a:gridCol>
              </a:tblGrid>
              <a:tr h="7149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effectLst/>
                          <a:latin typeface="+mn-lt"/>
                        </a:rPr>
                        <a:t>Origin Services – CSS Questions Which Apply</a:t>
                      </a:r>
                      <a:endParaRPr lang="en-US" sz="2400" dirty="0">
                        <a:effectLst/>
                        <a:latin typeface="+mn-lt"/>
                        <a:ea typeface="Calibri" panose="020F0502020204030204" pitchFamily="34" charset="0"/>
                      </a:endParaRPr>
                    </a:p>
                  </a:txBody>
                  <a:tcPr marL="68580" marR="68580" marT="0" marB="0" anchor="b">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endParaRPr lang="en-US" sz="2400" dirty="0">
                        <a:effectLst/>
                        <a:latin typeface="+mn-lt"/>
                        <a:ea typeface="Calibri" panose="020F0502020204030204" pitchFamily="34" charset="0"/>
                      </a:endParaRPr>
                    </a:p>
                  </a:txBody>
                  <a:tcPr marL="68580" marR="6858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6325192"/>
                  </a:ext>
                </a:extLst>
              </a:tr>
              <a:tr h="1286851">
                <a:tc>
                  <a:txBody>
                    <a:bodyPr/>
                    <a:lstStyle/>
                    <a:p>
                      <a:pPr marL="0" marR="0">
                        <a:spcBef>
                          <a:spcPts val="0"/>
                        </a:spcBef>
                        <a:spcAft>
                          <a:spcPts val="0"/>
                        </a:spcAft>
                      </a:pPr>
                      <a:r>
                        <a:rPr lang="en-US" sz="2400" b="0" dirty="0">
                          <a:solidFill>
                            <a:schemeClr val="tx1"/>
                          </a:solidFill>
                          <a:effectLst/>
                          <a:latin typeface="+mn-lt"/>
                        </a:rPr>
                        <a:t>4. Evaluate services provided at origin such as the quality of packing, labeling, and organizing. </a:t>
                      </a:r>
                      <a:endParaRPr lang="en-US" sz="2400" b="0" dirty="0">
                        <a:solidFill>
                          <a:schemeClr val="tx1"/>
                        </a:solidFill>
                        <a:effectLst/>
                        <a:latin typeface="+mn-lt"/>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b="0" dirty="0">
                          <a:solidFill>
                            <a:schemeClr val="tx1"/>
                          </a:solidFill>
                          <a:effectLst/>
                          <a:latin typeface="+mn-lt"/>
                        </a:rPr>
                        <a:t>Packer</a:t>
                      </a:r>
                      <a:endParaRPr lang="en-US" sz="2400" b="0" dirty="0">
                        <a:solidFill>
                          <a:schemeClr val="tx1"/>
                        </a:solidFill>
                        <a:effectLst/>
                        <a:latin typeface="+mn-lt"/>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4343185"/>
                  </a:ext>
                </a:extLst>
              </a:tr>
              <a:tr h="1286851">
                <a:tc>
                  <a:txBody>
                    <a:bodyPr/>
                    <a:lstStyle/>
                    <a:p>
                      <a:pPr marL="0" marR="0">
                        <a:spcBef>
                          <a:spcPts val="0"/>
                        </a:spcBef>
                        <a:spcAft>
                          <a:spcPts val="0"/>
                        </a:spcAft>
                      </a:pPr>
                      <a:r>
                        <a:rPr lang="en-US" sz="2400" b="0" dirty="0">
                          <a:solidFill>
                            <a:schemeClr val="tx1"/>
                          </a:solidFill>
                          <a:effectLst/>
                          <a:latin typeface="+mn-lt"/>
                        </a:rPr>
                        <a:t>5. Evaluate origin services such as care, courtesy, and attitude of the loading crew. </a:t>
                      </a:r>
                      <a:endParaRPr lang="en-US" sz="2400" b="0" dirty="0">
                        <a:solidFill>
                          <a:schemeClr val="tx1"/>
                        </a:solidFill>
                        <a:effectLst/>
                        <a:latin typeface="+mn-lt"/>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b="0" dirty="0">
                          <a:solidFill>
                            <a:schemeClr val="tx1"/>
                          </a:solidFill>
                          <a:effectLst/>
                          <a:latin typeface="+mn-lt"/>
                        </a:rPr>
                        <a:t>Packer</a:t>
                      </a:r>
                      <a:endParaRPr lang="en-US" sz="2400" b="0" dirty="0">
                        <a:solidFill>
                          <a:schemeClr val="tx1"/>
                        </a:solidFill>
                        <a:effectLst/>
                        <a:latin typeface="+mn-lt"/>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356774"/>
                  </a:ext>
                </a:extLst>
              </a:tr>
              <a:tr h="1286851">
                <a:tc>
                  <a:txBody>
                    <a:bodyPr/>
                    <a:lstStyle/>
                    <a:p>
                      <a:pPr marL="0" marR="0">
                        <a:spcBef>
                          <a:spcPts val="0"/>
                        </a:spcBef>
                        <a:spcAft>
                          <a:spcPts val="0"/>
                        </a:spcAft>
                      </a:pPr>
                      <a:r>
                        <a:rPr lang="en-US" sz="2400" b="0" dirty="0">
                          <a:solidFill>
                            <a:schemeClr val="tx1"/>
                          </a:solidFill>
                          <a:effectLst/>
                          <a:latin typeface="+mn-lt"/>
                        </a:rPr>
                        <a:t>6. How satisfied were you with the timeliness of the pickup of your personal property by the Transportation Provider (mover)?</a:t>
                      </a:r>
                      <a:endParaRPr lang="en-US" sz="2400" b="0" dirty="0">
                        <a:solidFill>
                          <a:schemeClr val="tx1"/>
                        </a:solidFill>
                        <a:effectLst/>
                        <a:latin typeface="+mn-lt"/>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b="0" dirty="0">
                          <a:solidFill>
                            <a:schemeClr val="tx1"/>
                          </a:solidFill>
                          <a:effectLst/>
                          <a:latin typeface="+mn-lt"/>
                        </a:rPr>
                        <a:t>Hauler</a:t>
                      </a:r>
                      <a:endParaRPr lang="en-US" sz="2400" b="0" dirty="0">
                        <a:solidFill>
                          <a:schemeClr val="tx1"/>
                        </a:solidFill>
                        <a:effectLst/>
                        <a:latin typeface="+mn-lt"/>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1299992"/>
                  </a:ext>
                </a:extLst>
              </a:tr>
            </a:tbl>
          </a:graphicData>
        </a:graphic>
      </p:graphicFrame>
    </p:spTree>
    <p:extLst>
      <p:ext uri="{BB962C8B-B14F-4D97-AF65-F5344CB8AC3E}">
        <p14:creationId xmlns:p14="http://schemas.microsoft.com/office/powerpoint/2010/main" val="4164909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5F84F-B3A5-2B6C-D77A-E2BBB09E2C91}"/>
              </a:ext>
            </a:extLst>
          </p:cNvPr>
          <p:cNvSpPr>
            <a:spLocks noGrp="1"/>
          </p:cNvSpPr>
          <p:nvPr>
            <p:ph type="title"/>
          </p:nvPr>
        </p:nvSpPr>
        <p:spPr/>
        <p:txBody>
          <a:bodyPr/>
          <a:lstStyle/>
          <a:p>
            <a:r>
              <a:rPr lang="en-US" dirty="0">
                <a:solidFill>
                  <a:schemeClr val="tx2"/>
                </a:solidFill>
              </a:rPr>
              <a:t>Destination Services - Likert Score Questions</a:t>
            </a:r>
          </a:p>
        </p:txBody>
      </p:sp>
      <p:sp>
        <p:nvSpPr>
          <p:cNvPr id="3" name="Date Placeholder 2">
            <a:extLst>
              <a:ext uri="{FF2B5EF4-FFF2-40B4-BE49-F238E27FC236}">
                <a16:creationId xmlns:a16="http://schemas.microsoft.com/office/drawing/2014/main" id="{99952AB9-1BD7-DB4C-1D51-5EEFF2AF079F}"/>
              </a:ext>
            </a:extLst>
          </p:cNvPr>
          <p:cNvSpPr>
            <a:spLocks noGrp="1"/>
          </p:cNvSpPr>
          <p:nvPr>
            <p:ph type="dt" sz="half" idx="10"/>
          </p:nvPr>
        </p:nvSpPr>
        <p:spPr/>
        <p:txBody>
          <a:bodyPr/>
          <a:lstStyle/>
          <a:p>
            <a:fld id="{3BFEF6DB-3681-4795-80C8-E06BA5F7953B}" type="datetime1">
              <a:rPr lang="en-US" smtClean="0"/>
              <a:t>4/11/2023</a:t>
            </a:fld>
            <a:endParaRPr lang="en-US"/>
          </a:p>
        </p:txBody>
      </p:sp>
      <p:sp>
        <p:nvSpPr>
          <p:cNvPr id="4" name="Footer Placeholder 3">
            <a:extLst>
              <a:ext uri="{FF2B5EF4-FFF2-40B4-BE49-F238E27FC236}">
                <a16:creationId xmlns:a16="http://schemas.microsoft.com/office/drawing/2014/main" id="{20676675-A26A-2ED8-7A31-B20F2FD7F480}"/>
              </a:ext>
            </a:extLst>
          </p:cNvPr>
          <p:cNvSpPr>
            <a:spLocks noGrp="1"/>
          </p:cNvSpPr>
          <p:nvPr>
            <p:ph type="ftr" sz="quarter" idx="11"/>
          </p:nvPr>
        </p:nvSpPr>
        <p:spPr/>
        <p:txBody>
          <a:bodyPr/>
          <a:lstStyle/>
          <a:p>
            <a:r>
              <a:rPr lang="en-US"/>
              <a:t>HomeSafe - KBR Proprietary Information. Nothing on this slide is binding on HomeSafe Alliance LLC. The information on this slide is for discussion purposes only. </a:t>
            </a:r>
          </a:p>
        </p:txBody>
      </p:sp>
      <p:sp>
        <p:nvSpPr>
          <p:cNvPr id="5" name="Slide Number Placeholder 4">
            <a:extLst>
              <a:ext uri="{FF2B5EF4-FFF2-40B4-BE49-F238E27FC236}">
                <a16:creationId xmlns:a16="http://schemas.microsoft.com/office/drawing/2014/main" id="{3C595A2B-62DA-C05D-1BEF-2FD980307833}"/>
              </a:ext>
            </a:extLst>
          </p:cNvPr>
          <p:cNvSpPr>
            <a:spLocks noGrp="1"/>
          </p:cNvSpPr>
          <p:nvPr>
            <p:ph type="sldNum" sz="quarter" idx="12"/>
          </p:nvPr>
        </p:nvSpPr>
        <p:spPr/>
        <p:txBody>
          <a:bodyPr/>
          <a:lstStyle/>
          <a:p>
            <a:fld id="{8845F5FA-33FC-47C4-9626-8951D053B06E}" type="slidenum">
              <a:rPr lang="en-US" smtClean="0"/>
              <a:t>8</a:t>
            </a:fld>
            <a:endParaRPr lang="en-US"/>
          </a:p>
        </p:txBody>
      </p:sp>
      <p:graphicFrame>
        <p:nvGraphicFramePr>
          <p:cNvPr id="16" name="Table 15">
            <a:extLst>
              <a:ext uri="{FF2B5EF4-FFF2-40B4-BE49-F238E27FC236}">
                <a16:creationId xmlns:a16="http://schemas.microsoft.com/office/drawing/2014/main" id="{6D34BC72-DAA0-F2DC-F352-CC8EC274B70E}"/>
              </a:ext>
            </a:extLst>
          </p:cNvPr>
          <p:cNvGraphicFramePr>
            <a:graphicFrameLocks noGrp="1"/>
          </p:cNvGraphicFramePr>
          <p:nvPr>
            <p:extLst>
              <p:ext uri="{D42A27DB-BD31-4B8C-83A1-F6EECF244321}">
                <p14:modId xmlns:p14="http://schemas.microsoft.com/office/powerpoint/2010/main" val="1505406346"/>
              </p:ext>
            </p:extLst>
          </p:nvPr>
        </p:nvGraphicFramePr>
        <p:xfrm>
          <a:off x="168442" y="1411672"/>
          <a:ext cx="11474918" cy="4623369"/>
        </p:xfrm>
        <a:graphic>
          <a:graphicData uri="http://schemas.openxmlformats.org/drawingml/2006/table">
            <a:tbl>
              <a:tblPr firstRow="1" firstCol="1">
                <a:tableStyleId>{9DCAF9ED-07DC-4A11-8D7F-57B35C25682E}</a:tableStyleId>
              </a:tblPr>
              <a:tblGrid>
                <a:gridCol w="9660593">
                  <a:extLst>
                    <a:ext uri="{9D8B030D-6E8A-4147-A177-3AD203B41FA5}">
                      <a16:colId xmlns:a16="http://schemas.microsoft.com/office/drawing/2014/main" val="2275641990"/>
                    </a:ext>
                  </a:extLst>
                </a:gridCol>
                <a:gridCol w="1814325">
                  <a:extLst>
                    <a:ext uri="{9D8B030D-6E8A-4147-A177-3AD203B41FA5}">
                      <a16:colId xmlns:a16="http://schemas.microsoft.com/office/drawing/2014/main" val="255754791"/>
                    </a:ext>
                  </a:extLst>
                </a:gridCol>
              </a:tblGrid>
              <a:tr h="633338">
                <a:tc>
                  <a:txBody>
                    <a:bodyPr/>
                    <a:lstStyle/>
                    <a:p>
                      <a:pPr marL="0" marR="0">
                        <a:spcBef>
                          <a:spcPts val="0"/>
                        </a:spcBef>
                        <a:spcAft>
                          <a:spcPts val="0"/>
                        </a:spcAft>
                      </a:pPr>
                      <a:r>
                        <a:rPr lang="en-US" sz="2400" dirty="0">
                          <a:effectLst/>
                          <a:latin typeface="+mn-lt"/>
                        </a:rPr>
                        <a:t>Destination Services – CSS Questions Which Apply</a:t>
                      </a:r>
                      <a:endParaRPr lang="en-US" sz="2400" dirty="0">
                        <a:effectLst/>
                        <a:latin typeface="+mn-lt"/>
                        <a:ea typeface="Calibri" panose="020F0502020204030204" pitchFamily="34" charset="0"/>
                      </a:endParaRPr>
                    </a:p>
                  </a:txBody>
                  <a:tcPr marL="68580" marR="68580" marT="0" marB="0" anchor="b">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endParaRPr lang="en-US" sz="2400" dirty="0">
                        <a:effectLst/>
                        <a:latin typeface="+mn-lt"/>
                        <a:ea typeface="Calibri" panose="020F0502020204030204" pitchFamily="34" charset="0"/>
                      </a:endParaRPr>
                    </a:p>
                  </a:txBody>
                  <a:tcPr marL="68580" marR="6858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2432325"/>
                  </a:ext>
                </a:extLst>
              </a:tr>
              <a:tr h="1140009">
                <a:tc>
                  <a:txBody>
                    <a:bodyPr/>
                    <a:lstStyle/>
                    <a:p>
                      <a:pPr marL="0" marR="0">
                        <a:spcBef>
                          <a:spcPts val="0"/>
                        </a:spcBef>
                        <a:spcAft>
                          <a:spcPts val="0"/>
                        </a:spcAft>
                      </a:pPr>
                      <a:r>
                        <a:rPr lang="en-US" sz="2400" b="0" dirty="0">
                          <a:solidFill>
                            <a:schemeClr val="tx1"/>
                          </a:solidFill>
                          <a:effectLst/>
                          <a:latin typeface="+mn-lt"/>
                        </a:rPr>
                        <a:t>5. Evaluate services provided at destination such as the care, courtesy, attitude of the crew, unloading and unpacking.</a:t>
                      </a:r>
                      <a:endParaRPr lang="en-US" sz="2400" b="0" dirty="0">
                        <a:solidFill>
                          <a:schemeClr val="tx1"/>
                        </a:solidFill>
                        <a:effectLst/>
                        <a:latin typeface="+mn-lt"/>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b="0" dirty="0">
                          <a:solidFill>
                            <a:schemeClr val="tx1"/>
                          </a:solidFill>
                          <a:effectLst/>
                          <a:latin typeface="+mn-lt"/>
                        </a:rPr>
                        <a:t>Destination</a:t>
                      </a:r>
                      <a:endParaRPr lang="en-US" sz="2400" b="0" dirty="0">
                        <a:solidFill>
                          <a:schemeClr val="tx1"/>
                        </a:solidFill>
                        <a:effectLst/>
                        <a:latin typeface="+mn-lt"/>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4287780"/>
                  </a:ext>
                </a:extLst>
              </a:tr>
              <a:tr h="1140009">
                <a:tc>
                  <a:txBody>
                    <a:bodyPr/>
                    <a:lstStyle/>
                    <a:p>
                      <a:pPr marL="0" marR="0">
                        <a:spcBef>
                          <a:spcPts val="0"/>
                        </a:spcBef>
                        <a:spcAft>
                          <a:spcPts val="0"/>
                        </a:spcAft>
                      </a:pPr>
                      <a:r>
                        <a:rPr lang="en-US" sz="2400" b="0" dirty="0">
                          <a:solidFill>
                            <a:schemeClr val="tx1"/>
                          </a:solidFill>
                          <a:effectLst/>
                          <a:latin typeface="+mn-lt"/>
                        </a:rPr>
                        <a:t>6. How satisfied were you with the timeliness of the delivery of your personal property by the Transportation Provider (mover)?</a:t>
                      </a:r>
                      <a:endParaRPr lang="en-US" sz="2400" b="0" dirty="0">
                        <a:solidFill>
                          <a:schemeClr val="tx1"/>
                        </a:solidFill>
                        <a:effectLst/>
                        <a:latin typeface="+mn-lt"/>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b="0" dirty="0">
                          <a:solidFill>
                            <a:schemeClr val="tx1"/>
                          </a:solidFill>
                          <a:effectLst/>
                          <a:latin typeface="+mn-lt"/>
                        </a:rPr>
                        <a:t>Destination</a:t>
                      </a:r>
                      <a:endParaRPr lang="en-US" sz="2400" b="0" dirty="0">
                        <a:solidFill>
                          <a:schemeClr val="tx1"/>
                        </a:solidFill>
                        <a:effectLst/>
                        <a:latin typeface="+mn-lt"/>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1210570"/>
                  </a:ext>
                </a:extLst>
              </a:tr>
              <a:tr h="1710013">
                <a:tc>
                  <a:txBody>
                    <a:bodyPr/>
                    <a:lstStyle/>
                    <a:p>
                      <a:pPr marL="0" marR="0">
                        <a:spcBef>
                          <a:spcPts val="0"/>
                        </a:spcBef>
                        <a:spcAft>
                          <a:spcPts val="0"/>
                        </a:spcAft>
                      </a:pPr>
                      <a:r>
                        <a:rPr lang="en-US" sz="2400" b="0" dirty="0">
                          <a:solidFill>
                            <a:schemeClr val="tx1"/>
                          </a:solidFill>
                          <a:effectLst/>
                          <a:latin typeface="+mn-lt"/>
                        </a:rPr>
                        <a:t>7. How would you rate your overall satisfaction with the moving company's timeliness, courtesy, professionalism, and responsiveness in all phases of your move from first contact through delivery, to include any follow up?</a:t>
                      </a:r>
                      <a:endParaRPr lang="en-US" sz="2400" b="0" dirty="0">
                        <a:solidFill>
                          <a:schemeClr val="tx1"/>
                        </a:solidFill>
                        <a:effectLst/>
                        <a:latin typeface="+mn-lt"/>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b="0" dirty="0">
                          <a:solidFill>
                            <a:schemeClr val="tx1"/>
                          </a:solidFill>
                          <a:effectLst/>
                          <a:latin typeface="+mn-lt"/>
                        </a:rPr>
                        <a:t>All Providers</a:t>
                      </a:r>
                      <a:endParaRPr lang="en-US" sz="2400" b="0" dirty="0">
                        <a:solidFill>
                          <a:schemeClr val="tx1"/>
                        </a:solidFill>
                        <a:effectLst/>
                        <a:latin typeface="+mn-lt"/>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4118321"/>
                  </a:ext>
                </a:extLst>
              </a:tr>
            </a:tbl>
          </a:graphicData>
        </a:graphic>
      </p:graphicFrame>
    </p:spTree>
    <p:extLst>
      <p:ext uri="{BB962C8B-B14F-4D97-AF65-F5344CB8AC3E}">
        <p14:creationId xmlns:p14="http://schemas.microsoft.com/office/powerpoint/2010/main" val="2542724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7EC218-D9B7-4AFB-9B61-1E44CF85BDF7}"/>
              </a:ext>
            </a:extLst>
          </p:cNvPr>
          <p:cNvSpPr/>
          <p:nvPr/>
        </p:nvSpPr>
        <p:spPr>
          <a:xfrm>
            <a:off x="0" y="1647657"/>
            <a:ext cx="12192000" cy="3978111"/>
          </a:xfrm>
          <a:prstGeom prst="rect">
            <a:avLst/>
          </a:prstGeom>
          <a:gradFill>
            <a:gsLst>
              <a:gs pos="14000">
                <a:schemeClr val="accent1"/>
              </a:gs>
              <a:gs pos="100000">
                <a:schemeClr val="tx2"/>
              </a:gs>
            </a:gsLst>
            <a:lin ang="5400000" scaled="1"/>
          </a:gra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277ECC-12C5-3913-960A-EE8E3BEC5FD1}"/>
              </a:ext>
            </a:extLst>
          </p:cNvPr>
          <p:cNvSpPr>
            <a:spLocks noGrp="1"/>
          </p:cNvSpPr>
          <p:nvPr>
            <p:ph type="title"/>
          </p:nvPr>
        </p:nvSpPr>
        <p:spPr/>
        <p:txBody>
          <a:bodyPr>
            <a:normAutofit/>
          </a:bodyPr>
          <a:lstStyle/>
          <a:p>
            <a:r>
              <a:rPr lang="en-US" b="1" dirty="0">
                <a:solidFill>
                  <a:schemeClr val="tx2"/>
                </a:solidFill>
                <a:latin typeface="+mj-lt"/>
              </a:rPr>
              <a:t>Progressive Weighted Quality </a:t>
            </a:r>
            <a:r>
              <a:rPr lang="en-US" dirty="0">
                <a:solidFill>
                  <a:schemeClr val="tx2"/>
                </a:solidFill>
              </a:rPr>
              <a:t>Distributions</a:t>
            </a:r>
          </a:p>
        </p:txBody>
      </p:sp>
      <p:sp>
        <p:nvSpPr>
          <p:cNvPr id="8" name="Date Placeholder 3">
            <a:extLst>
              <a:ext uri="{FF2B5EF4-FFF2-40B4-BE49-F238E27FC236}">
                <a16:creationId xmlns:a16="http://schemas.microsoft.com/office/drawing/2014/main" id="{4AD3ECCC-949E-8DB8-BC13-73C5B20F5A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3687A1-07E2-41FA-8977-5B4A4BABF8A9}" type="datetime1">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t>4/11/2023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ooter Placeholder 4">
            <a:extLst>
              <a:ext uri="{FF2B5EF4-FFF2-40B4-BE49-F238E27FC236}">
                <a16:creationId xmlns:a16="http://schemas.microsoft.com/office/drawing/2014/main" id="{1B2B4FD5-8D59-1B36-095A-3E6B67CE7E3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Calibri" panose="020F0502020204030204"/>
                <a:ea typeface="+mn-ea"/>
                <a:cs typeface="+mn-cs"/>
              </a:rPr>
              <a:t>HomeSafe - KBR Proprietary Information. Nothing on this slide is binding on HomeSafe Alliance LLC. The information on this slide is for discussion purposes only. </a:t>
            </a: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FA60871A-705B-9CA0-6DD6-89FB7E6850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45F5FA-33FC-47C4-9626-8951D053B06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EF73EA0-2882-C340-719D-60004F7C098B}"/>
              </a:ext>
            </a:extLst>
          </p:cNvPr>
          <p:cNvPicPr>
            <a:picLocks noChangeAspect="1"/>
          </p:cNvPicPr>
          <p:nvPr/>
        </p:nvPicPr>
        <p:blipFill>
          <a:blip r:embed="rId3"/>
          <a:stretch>
            <a:fillRect/>
          </a:stretch>
        </p:blipFill>
        <p:spPr>
          <a:xfrm>
            <a:off x="94268" y="2388905"/>
            <a:ext cx="2658359" cy="2048954"/>
          </a:xfrm>
          <a:prstGeom prst="rect">
            <a:avLst/>
          </a:prstGeom>
        </p:spPr>
      </p:pic>
      <p:pic>
        <p:nvPicPr>
          <p:cNvPr id="7" name="Picture 6">
            <a:extLst>
              <a:ext uri="{FF2B5EF4-FFF2-40B4-BE49-F238E27FC236}">
                <a16:creationId xmlns:a16="http://schemas.microsoft.com/office/drawing/2014/main" id="{FDFB8F73-42A1-3D53-B7B1-08361495C2B9}"/>
              </a:ext>
            </a:extLst>
          </p:cNvPr>
          <p:cNvPicPr>
            <a:picLocks noChangeAspect="1"/>
          </p:cNvPicPr>
          <p:nvPr/>
        </p:nvPicPr>
        <p:blipFill>
          <a:blip r:embed="rId4"/>
          <a:stretch>
            <a:fillRect/>
          </a:stretch>
        </p:blipFill>
        <p:spPr>
          <a:xfrm>
            <a:off x="2978381" y="2388905"/>
            <a:ext cx="2730536" cy="2036977"/>
          </a:xfrm>
          <a:prstGeom prst="rect">
            <a:avLst/>
          </a:prstGeom>
        </p:spPr>
      </p:pic>
      <p:pic>
        <p:nvPicPr>
          <p:cNvPr id="11" name="Picture 10">
            <a:extLst>
              <a:ext uri="{FF2B5EF4-FFF2-40B4-BE49-F238E27FC236}">
                <a16:creationId xmlns:a16="http://schemas.microsoft.com/office/drawing/2014/main" id="{ABEB99DF-4375-7B04-CD1F-9075063D38A3}"/>
              </a:ext>
            </a:extLst>
          </p:cNvPr>
          <p:cNvPicPr>
            <a:picLocks noChangeAspect="1"/>
          </p:cNvPicPr>
          <p:nvPr/>
        </p:nvPicPr>
        <p:blipFill>
          <a:blip r:embed="rId5"/>
          <a:stretch>
            <a:fillRect/>
          </a:stretch>
        </p:blipFill>
        <p:spPr>
          <a:xfrm>
            <a:off x="5934672" y="2388905"/>
            <a:ext cx="2730536" cy="2036978"/>
          </a:xfrm>
          <a:prstGeom prst="rect">
            <a:avLst/>
          </a:prstGeom>
        </p:spPr>
      </p:pic>
      <p:pic>
        <p:nvPicPr>
          <p:cNvPr id="12" name="Picture 11">
            <a:extLst>
              <a:ext uri="{FF2B5EF4-FFF2-40B4-BE49-F238E27FC236}">
                <a16:creationId xmlns:a16="http://schemas.microsoft.com/office/drawing/2014/main" id="{3ABFC7B5-DD2A-33D7-E3EC-D5BC4D1AA5DF}"/>
              </a:ext>
            </a:extLst>
          </p:cNvPr>
          <p:cNvPicPr>
            <a:picLocks noChangeAspect="1"/>
          </p:cNvPicPr>
          <p:nvPr/>
        </p:nvPicPr>
        <p:blipFill>
          <a:blip r:embed="rId6"/>
          <a:stretch>
            <a:fillRect/>
          </a:stretch>
        </p:blipFill>
        <p:spPr>
          <a:xfrm>
            <a:off x="8974318" y="2388905"/>
            <a:ext cx="3003133" cy="2036977"/>
          </a:xfrm>
          <a:prstGeom prst="rect">
            <a:avLst/>
          </a:prstGeom>
        </p:spPr>
      </p:pic>
      <p:sp>
        <p:nvSpPr>
          <p:cNvPr id="13" name="TextBox 12">
            <a:extLst>
              <a:ext uri="{FF2B5EF4-FFF2-40B4-BE49-F238E27FC236}">
                <a16:creationId xmlns:a16="http://schemas.microsoft.com/office/drawing/2014/main" id="{F0580119-20DC-35B2-D602-F67426F449E5}"/>
              </a:ext>
            </a:extLst>
          </p:cNvPr>
          <p:cNvSpPr txBox="1"/>
          <p:nvPr/>
        </p:nvSpPr>
        <p:spPr>
          <a:xfrm>
            <a:off x="1133106" y="4437859"/>
            <a:ext cx="580681" cy="584775"/>
          </a:xfrm>
          <a:prstGeom prst="rect">
            <a:avLst/>
          </a:prstGeom>
          <a:noFill/>
        </p:spPr>
        <p:txBody>
          <a:bodyPr wrap="square" rtlCol="0">
            <a:spAutoFit/>
          </a:bodyPr>
          <a:lstStyle/>
          <a:p>
            <a:r>
              <a:rPr lang="en-US" sz="3200" b="1">
                <a:solidFill>
                  <a:schemeClr val="bg1"/>
                </a:solidFill>
              </a:rPr>
              <a:t>5</a:t>
            </a:r>
          </a:p>
        </p:txBody>
      </p:sp>
      <p:sp>
        <p:nvSpPr>
          <p:cNvPr id="14" name="TextBox 13">
            <a:extLst>
              <a:ext uri="{FF2B5EF4-FFF2-40B4-BE49-F238E27FC236}">
                <a16:creationId xmlns:a16="http://schemas.microsoft.com/office/drawing/2014/main" id="{94E1C883-D964-F317-8228-242122944170}"/>
              </a:ext>
            </a:extLst>
          </p:cNvPr>
          <p:cNvSpPr txBox="1"/>
          <p:nvPr/>
        </p:nvSpPr>
        <p:spPr>
          <a:xfrm>
            <a:off x="4094326" y="4425882"/>
            <a:ext cx="754371" cy="584775"/>
          </a:xfrm>
          <a:prstGeom prst="rect">
            <a:avLst/>
          </a:prstGeom>
          <a:noFill/>
        </p:spPr>
        <p:txBody>
          <a:bodyPr wrap="square" rtlCol="0">
            <a:spAutoFit/>
          </a:bodyPr>
          <a:lstStyle/>
          <a:p>
            <a:r>
              <a:rPr lang="en-US" sz="3200" b="1">
                <a:solidFill>
                  <a:schemeClr val="bg1"/>
                </a:solidFill>
              </a:rPr>
              <a:t>50</a:t>
            </a:r>
          </a:p>
        </p:txBody>
      </p:sp>
      <p:sp>
        <p:nvSpPr>
          <p:cNvPr id="15" name="TextBox 14">
            <a:extLst>
              <a:ext uri="{FF2B5EF4-FFF2-40B4-BE49-F238E27FC236}">
                <a16:creationId xmlns:a16="http://schemas.microsoft.com/office/drawing/2014/main" id="{53C42C51-8990-756B-B1C6-0E78C1B8C451}"/>
              </a:ext>
            </a:extLst>
          </p:cNvPr>
          <p:cNvSpPr txBox="1"/>
          <p:nvPr/>
        </p:nvSpPr>
        <p:spPr>
          <a:xfrm>
            <a:off x="7117488" y="4413044"/>
            <a:ext cx="754371" cy="584775"/>
          </a:xfrm>
          <a:prstGeom prst="rect">
            <a:avLst/>
          </a:prstGeom>
          <a:noFill/>
        </p:spPr>
        <p:txBody>
          <a:bodyPr wrap="square" rtlCol="0">
            <a:spAutoFit/>
          </a:bodyPr>
          <a:lstStyle/>
          <a:p>
            <a:r>
              <a:rPr lang="en-US" sz="3200" b="1">
                <a:solidFill>
                  <a:schemeClr val="bg1"/>
                </a:solidFill>
              </a:rPr>
              <a:t>1K</a:t>
            </a:r>
          </a:p>
        </p:txBody>
      </p:sp>
      <p:sp>
        <p:nvSpPr>
          <p:cNvPr id="16" name="TextBox 15">
            <a:extLst>
              <a:ext uri="{FF2B5EF4-FFF2-40B4-BE49-F238E27FC236}">
                <a16:creationId xmlns:a16="http://schemas.microsoft.com/office/drawing/2014/main" id="{AB4E44ED-9F5B-E185-7015-16D33D23F4E9}"/>
              </a:ext>
            </a:extLst>
          </p:cNvPr>
          <p:cNvSpPr txBox="1"/>
          <p:nvPr/>
        </p:nvSpPr>
        <p:spPr>
          <a:xfrm>
            <a:off x="10285669" y="4413043"/>
            <a:ext cx="754371" cy="584775"/>
          </a:xfrm>
          <a:prstGeom prst="rect">
            <a:avLst/>
          </a:prstGeom>
          <a:noFill/>
        </p:spPr>
        <p:txBody>
          <a:bodyPr wrap="square" rtlCol="0">
            <a:spAutoFit/>
          </a:bodyPr>
          <a:lstStyle/>
          <a:p>
            <a:r>
              <a:rPr lang="en-US" sz="3200" b="1">
                <a:solidFill>
                  <a:schemeClr val="bg1"/>
                </a:solidFill>
              </a:rPr>
              <a:t>5K</a:t>
            </a:r>
          </a:p>
        </p:txBody>
      </p:sp>
    </p:spTree>
    <p:extLst>
      <p:ext uri="{BB962C8B-B14F-4D97-AF65-F5344CB8AC3E}">
        <p14:creationId xmlns:p14="http://schemas.microsoft.com/office/powerpoint/2010/main" val="2394606407"/>
      </p:ext>
    </p:extLst>
  </p:cSld>
  <p:clrMapOvr>
    <a:masterClrMapping/>
  </p:clrMapOvr>
</p:sld>
</file>

<file path=ppt/theme/theme1.xml><?xml version="1.0" encoding="utf-8"?>
<a:theme xmlns:a="http://schemas.openxmlformats.org/drawingml/2006/main" name="Home Safe - Template">
  <a:themeElements>
    <a:clrScheme name="Home Safe - Theme Colors">
      <a:dk1>
        <a:sysClr val="windowText" lastClr="000000"/>
      </a:dk1>
      <a:lt1>
        <a:sysClr val="window" lastClr="FFFFFF"/>
      </a:lt1>
      <a:dk2>
        <a:srgbClr val="003E6B"/>
      </a:dk2>
      <a:lt2>
        <a:srgbClr val="F2F2F2"/>
      </a:lt2>
      <a:accent1>
        <a:srgbClr val="116497"/>
      </a:accent1>
      <a:accent2>
        <a:srgbClr val="003E6B"/>
      </a:accent2>
      <a:accent3>
        <a:srgbClr val="DEDA92"/>
      </a:accent3>
      <a:accent4>
        <a:srgbClr val="7B7B7B"/>
      </a:accent4>
      <a:accent5>
        <a:srgbClr val="F2F2F2"/>
      </a:accent5>
      <a:accent6>
        <a:srgbClr val="2C88D4"/>
      </a:accent6>
      <a:hlink>
        <a:srgbClr val="5B9BD5"/>
      </a:hlink>
      <a:folHlink>
        <a:srgbClr val="BF9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5E9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omeSafe_Template_idea1" id="{3CAB543F-8C54-485A-9455-632450D122A2}" vid="{5CC28AE5-1204-4FD6-BE91-5FA124BABD16}"/>
    </a:ext>
  </a:extLst>
</a:theme>
</file>

<file path=ppt/theme/theme2.xml><?xml version="1.0" encoding="utf-8"?>
<a:theme xmlns:a="http://schemas.openxmlformats.org/drawingml/2006/main" name="1_Home Safe - Template">
  <a:themeElements>
    <a:clrScheme name="Home Safe - Theme Colors">
      <a:dk1>
        <a:sysClr val="windowText" lastClr="000000"/>
      </a:dk1>
      <a:lt1>
        <a:sysClr val="window" lastClr="FFFFFF"/>
      </a:lt1>
      <a:dk2>
        <a:srgbClr val="003E6B"/>
      </a:dk2>
      <a:lt2>
        <a:srgbClr val="F2F2F2"/>
      </a:lt2>
      <a:accent1>
        <a:srgbClr val="116497"/>
      </a:accent1>
      <a:accent2>
        <a:srgbClr val="003E6B"/>
      </a:accent2>
      <a:accent3>
        <a:srgbClr val="DEDA92"/>
      </a:accent3>
      <a:accent4>
        <a:srgbClr val="7B7B7B"/>
      </a:accent4>
      <a:accent5>
        <a:srgbClr val="F2F2F2"/>
      </a:accent5>
      <a:accent6>
        <a:srgbClr val="2C88D4"/>
      </a:accent6>
      <a:hlink>
        <a:srgbClr val="5B9BD5"/>
      </a:hlink>
      <a:folHlink>
        <a:srgbClr val="BF9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5E9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omeSafe_Template_idea1" id="{3CAB543F-8C54-485A-9455-632450D122A2}" vid="{5CC28AE5-1204-4FD6-BE91-5FA124BABD16}"/>
    </a:ext>
  </a:extLst>
</a:theme>
</file>

<file path=ppt/theme/theme3.xml><?xml version="1.0" encoding="utf-8"?>
<a:theme xmlns:a="http://schemas.openxmlformats.org/drawingml/2006/main" name="2_Home Safe - Template">
  <a:themeElements>
    <a:clrScheme name="Home Safe - Theme Colors">
      <a:dk1>
        <a:sysClr val="windowText" lastClr="000000"/>
      </a:dk1>
      <a:lt1>
        <a:sysClr val="window" lastClr="FFFFFF"/>
      </a:lt1>
      <a:dk2>
        <a:srgbClr val="003E6B"/>
      </a:dk2>
      <a:lt2>
        <a:srgbClr val="F2F2F2"/>
      </a:lt2>
      <a:accent1>
        <a:srgbClr val="116497"/>
      </a:accent1>
      <a:accent2>
        <a:srgbClr val="003E6B"/>
      </a:accent2>
      <a:accent3>
        <a:srgbClr val="DEDA92"/>
      </a:accent3>
      <a:accent4>
        <a:srgbClr val="7B7B7B"/>
      </a:accent4>
      <a:accent5>
        <a:srgbClr val="F2F2F2"/>
      </a:accent5>
      <a:accent6>
        <a:srgbClr val="2C88D4"/>
      </a:accent6>
      <a:hlink>
        <a:srgbClr val="5B9BD5"/>
      </a:hlink>
      <a:folHlink>
        <a:srgbClr val="BF9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5E9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omeSafe_Template_idea1" id="{3CAB543F-8C54-485A-9455-632450D122A2}" vid="{5CC28AE5-1204-4FD6-BE91-5FA124BABD16}"/>
    </a:ext>
  </a:extLst>
</a:theme>
</file>

<file path=ppt/theme/theme4.xml><?xml version="1.0" encoding="utf-8"?>
<a:theme xmlns:a="http://schemas.openxmlformats.org/drawingml/2006/main" name="4_Home Safe - Template">
  <a:themeElements>
    <a:clrScheme name="Home Safe - Theme Colors">
      <a:dk1>
        <a:sysClr val="windowText" lastClr="000000"/>
      </a:dk1>
      <a:lt1>
        <a:sysClr val="window" lastClr="FFFFFF"/>
      </a:lt1>
      <a:dk2>
        <a:srgbClr val="003E6B"/>
      </a:dk2>
      <a:lt2>
        <a:srgbClr val="F2F2F2"/>
      </a:lt2>
      <a:accent1>
        <a:srgbClr val="116497"/>
      </a:accent1>
      <a:accent2>
        <a:srgbClr val="003E6B"/>
      </a:accent2>
      <a:accent3>
        <a:srgbClr val="DEDA92"/>
      </a:accent3>
      <a:accent4>
        <a:srgbClr val="7B7B7B"/>
      </a:accent4>
      <a:accent5>
        <a:srgbClr val="F2F2F2"/>
      </a:accent5>
      <a:accent6>
        <a:srgbClr val="2C88D4"/>
      </a:accent6>
      <a:hlink>
        <a:srgbClr val="5B9BD5"/>
      </a:hlink>
      <a:folHlink>
        <a:srgbClr val="BF9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5E9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omeSafe_Template_idea1" id="{3CAB543F-8C54-485A-9455-632450D122A2}" vid="{5CC28AE5-1204-4FD6-BE91-5FA124BABD1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c74e69f-97c1-4176-a2ba-4cc9cccc5697">
      <Terms xmlns="http://schemas.microsoft.com/office/infopath/2007/PartnerControls"/>
    </lcf76f155ced4ddcb4097134ff3c332f>
    <TaxCatchAll xmlns="d26bc2b7-ccef-4b43-8945-e678a321bca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0EF61ED364824295FAC4F511D25BC3" ma:contentTypeVersion="15" ma:contentTypeDescription="Create a new document." ma:contentTypeScope="" ma:versionID="f44f8ca31cee58f9394eb42dfd91c49a">
  <xsd:schema xmlns:xsd="http://www.w3.org/2001/XMLSchema" xmlns:xs="http://www.w3.org/2001/XMLSchema" xmlns:p="http://schemas.microsoft.com/office/2006/metadata/properties" xmlns:ns2="cc74e69f-97c1-4176-a2ba-4cc9cccc5697" xmlns:ns3="d26bc2b7-ccef-4b43-8945-e678a321bca9" targetNamespace="http://schemas.microsoft.com/office/2006/metadata/properties" ma:root="true" ma:fieldsID="a6d4569fa0c21ab0f539d1a23f2db6df" ns2:_="" ns3:_="">
    <xsd:import namespace="cc74e69f-97c1-4176-a2ba-4cc9cccc5697"/>
    <xsd:import namespace="d26bc2b7-ccef-4b43-8945-e678a321bc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74e69f-97c1-4176-a2ba-4cc9cccc56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475932d-32d3-4986-b32f-348d7034619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6bc2b7-ccef-4b43-8945-e678a321bca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4ec48f8-57fe-4c8b-ab22-49a5fa6ec221}" ma:internalName="TaxCatchAll" ma:showField="CatchAllData" ma:web="d26bc2b7-ccef-4b43-8945-e678a321bc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5F0662-17AD-4724-9281-D7475B9451EC}">
  <ds:schemaRefs>
    <ds:schemaRef ds:uri="http://www.w3.org/XML/1998/namespace"/>
    <ds:schemaRef ds:uri="http://purl.org/dc/elements/1.1/"/>
    <ds:schemaRef ds:uri="http://purl.org/dc/dcmitype/"/>
    <ds:schemaRef ds:uri="http://schemas.microsoft.com/office/2006/metadata/properties"/>
    <ds:schemaRef ds:uri="cc74e69f-97c1-4176-a2ba-4cc9cccc5697"/>
    <ds:schemaRef ds:uri="http://schemas.microsoft.com/office/2006/documentManagement/types"/>
    <ds:schemaRef ds:uri="http://schemas.microsoft.com/office/infopath/2007/PartnerControls"/>
    <ds:schemaRef ds:uri="http://schemas.openxmlformats.org/package/2006/metadata/core-properties"/>
    <ds:schemaRef ds:uri="d26bc2b7-ccef-4b43-8945-e678a321bca9"/>
    <ds:schemaRef ds:uri="http://purl.org/dc/terms/"/>
  </ds:schemaRefs>
</ds:datastoreItem>
</file>

<file path=customXml/itemProps2.xml><?xml version="1.0" encoding="utf-8"?>
<ds:datastoreItem xmlns:ds="http://schemas.openxmlformats.org/officeDocument/2006/customXml" ds:itemID="{8116DDA7-40E5-4C8A-89F3-3AA6DC058575}">
  <ds:schemaRefs>
    <ds:schemaRef ds:uri="http://schemas.microsoft.com/sharepoint/v3/contenttype/forms"/>
  </ds:schemaRefs>
</ds:datastoreItem>
</file>

<file path=customXml/itemProps3.xml><?xml version="1.0" encoding="utf-8"?>
<ds:datastoreItem xmlns:ds="http://schemas.openxmlformats.org/officeDocument/2006/customXml" ds:itemID="{DAFEAA38-4B1A-41F4-8D76-B971A38B37FB}">
  <ds:schemaRefs>
    <ds:schemaRef ds:uri="cc74e69f-97c1-4176-a2ba-4cc9cccc5697"/>
    <ds:schemaRef ds:uri="d26bc2b7-ccef-4b43-8945-e678a321bc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1246</TotalTime>
  <Words>931</Words>
  <Application>Microsoft Office PowerPoint</Application>
  <PresentationFormat>Widescreen</PresentationFormat>
  <Paragraphs>187</Paragraphs>
  <Slides>11</Slides>
  <Notes>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11</vt:i4>
      </vt:variant>
    </vt:vector>
  </HeadingPairs>
  <TitlesOfParts>
    <vt:vector size="21" baseType="lpstr">
      <vt:lpstr>Arial</vt:lpstr>
      <vt:lpstr>Calibri</vt:lpstr>
      <vt:lpstr>MrEavesXLModOT</vt:lpstr>
      <vt:lpstr>Open Sans Semibold</vt:lpstr>
      <vt:lpstr>TwitterChirp</vt:lpstr>
      <vt:lpstr>Wingdings</vt:lpstr>
      <vt:lpstr>Home Safe - Template</vt:lpstr>
      <vt:lpstr>1_Home Safe - Template</vt:lpstr>
      <vt:lpstr>2_Home Safe - Template</vt:lpstr>
      <vt:lpstr>4_Home Safe - Template</vt:lpstr>
      <vt:lpstr>PowerPoint Presentation</vt:lpstr>
      <vt:lpstr>Agenda</vt:lpstr>
      <vt:lpstr>Conditions Based Phase-In Approach (DRAFT)</vt:lpstr>
      <vt:lpstr>USTC Transition Phase-in (Subject to Change)</vt:lpstr>
      <vt:lpstr>Carrier Quality Index (CQI)</vt:lpstr>
      <vt:lpstr>CSS Survey to CQI Scoring</vt:lpstr>
      <vt:lpstr>Origin Services – Likert Score Questions</vt:lpstr>
      <vt:lpstr>Destination Services - Likert Score Questions</vt:lpstr>
      <vt:lpstr>Progressive Weighted Quality Distributions</vt:lpstr>
      <vt:lpstr>HomeSafe Alliance Supplier Registration</vt:lpstr>
      <vt:lpstr>PowerPoint Presentation</vt:lpstr>
    </vt:vector>
  </TitlesOfParts>
  <Company>KBR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Conditions Based Phase-In Approach (DRAFT)</dc:title>
  <dc:creator>Matthew Ziegler</dc:creator>
  <cp:lastModifiedBy>Margaret Reeger</cp:lastModifiedBy>
  <cp:revision>10</cp:revision>
  <dcterms:created xsi:type="dcterms:W3CDTF">2023-04-10T18:44:35Z</dcterms:created>
  <dcterms:modified xsi:type="dcterms:W3CDTF">2023-04-11T17:25:17Z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67b0d09-cb3a-47dc-be6d-9089f3b41c37_Enabled">
    <vt:lpwstr>true</vt:lpwstr>
  </property>
  <property fmtid="{D5CDD505-2E9C-101B-9397-08002B2CF9AE}" pid="3" name="MSIP_Label_667b0d09-cb3a-47dc-be6d-9089f3b41c37_SetDate">
    <vt:lpwstr>2023-04-10T20:36:55Z</vt:lpwstr>
  </property>
  <property fmtid="{D5CDD505-2E9C-101B-9397-08002B2CF9AE}" pid="4" name="MSIP_Label_667b0d09-cb3a-47dc-be6d-9089f3b41c37_Method">
    <vt:lpwstr>Privileged</vt:lpwstr>
  </property>
  <property fmtid="{D5CDD505-2E9C-101B-9397-08002B2CF9AE}" pid="5" name="MSIP_Label_667b0d09-cb3a-47dc-be6d-9089f3b41c37_Name">
    <vt:lpwstr>KBR Confidential</vt:lpwstr>
  </property>
  <property fmtid="{D5CDD505-2E9C-101B-9397-08002B2CF9AE}" pid="6" name="MSIP_Label_667b0d09-cb3a-47dc-be6d-9089f3b41c37_SiteId">
    <vt:lpwstr>9e52d672-a711-4a65-ad96-286a3703d96e</vt:lpwstr>
  </property>
  <property fmtid="{D5CDD505-2E9C-101B-9397-08002B2CF9AE}" pid="7" name="MSIP_Label_667b0d09-cb3a-47dc-be6d-9089f3b41c37_ActionId">
    <vt:lpwstr>5257d357-6944-457a-afcb-30dd535434ec</vt:lpwstr>
  </property>
  <property fmtid="{D5CDD505-2E9C-101B-9397-08002B2CF9AE}" pid="8" name="MSIP_Label_667b0d09-cb3a-47dc-be6d-9089f3b41c37_ContentBits">
    <vt:lpwstr>1</vt:lpwstr>
  </property>
  <property fmtid="{D5CDD505-2E9C-101B-9397-08002B2CF9AE}" pid="9" name="ContentTypeId">
    <vt:lpwstr>0x010100DB0EF61ED364824295FAC4F511D25BC3</vt:lpwstr>
  </property>
  <property fmtid="{D5CDD505-2E9C-101B-9397-08002B2CF9AE}" pid="10" name="MediaServiceImageTags">
    <vt:lpwstr/>
  </property>
</Properties>
</file>