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36DCB0-8576-4821-B86E-84C79861285F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57"/>
          </p14:sldIdLst>
        </p14:section>
        <p14:section name="Graphic Library" id="{C19A509E-C19E-4310-92B0-FC9E8B94CF62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179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3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808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Stravlo, IOM" userId="b965151f-a3c7-41a7-9262-95265eb74d07" providerId="ADAL" clId="{F4AA1DF1-5623-47A7-B151-E2EF5F8C0C06}"/>
    <pc:docChg chg="undo custSel addSld delSld modSection">
      <pc:chgData name="Marie Stravlo, IOM" userId="b965151f-a3c7-41a7-9262-95265eb74d07" providerId="ADAL" clId="{F4AA1DF1-5623-47A7-B151-E2EF5F8C0C06}" dt="2020-10-28T15:12:44.921" v="3" actId="680"/>
      <pc:docMkLst>
        <pc:docMk/>
      </pc:docMkLst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1198139976" sldId="256"/>
        </pc:sldMkLst>
      </pc:sldChg>
      <pc:sldChg chg="new del">
        <pc:chgData name="Marie Stravlo, IOM" userId="b965151f-a3c7-41a7-9262-95265eb74d07" providerId="ADAL" clId="{F4AA1DF1-5623-47A7-B151-E2EF5F8C0C06}" dt="2020-10-28T15:12:44.921" v="3" actId="680"/>
        <pc:sldMkLst>
          <pc:docMk/>
          <pc:sldMk cId="3461694457" sldId="256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1062723881" sldId="257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4238281059" sldId="258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1298645978" sldId="259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4096588853" sldId="260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2052458969" sldId="261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2936983463" sldId="262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139120206" sldId="263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318091987" sldId="264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4126160032" sldId="265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2779531745" sldId="268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1098885462" sldId="270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3810177000" sldId="271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2187163971" sldId="272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1952400851" sldId="273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3064262319" sldId="275"/>
        </pc:sldMkLst>
      </pc:sldChg>
      <pc:sldChg chg="del">
        <pc:chgData name="Marie Stravlo, IOM" userId="b965151f-a3c7-41a7-9262-95265eb74d07" providerId="ADAL" clId="{F4AA1DF1-5623-47A7-B151-E2EF5F8C0C06}" dt="2020-10-19T15:22:59.561" v="0" actId="47"/>
        <pc:sldMkLst>
          <pc:docMk/>
          <pc:sldMk cId="3478604380" sldId="276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1928018451" sldId="277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2997862676" sldId="278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2499274265" sldId="280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11160519" sldId="281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1036257097" sldId="282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2465615093" sldId="283"/>
        </pc:sldMkLst>
      </pc:sldChg>
      <pc:sldChg chg="del">
        <pc:chgData name="Marie Stravlo, IOM" userId="b965151f-a3c7-41a7-9262-95265eb74d07" providerId="ADAL" clId="{F4AA1DF1-5623-47A7-B151-E2EF5F8C0C06}" dt="2020-10-19T15:23:08.078" v="1" actId="47"/>
        <pc:sldMkLst>
          <pc:docMk/>
          <pc:sldMk cId="1831939818" sldId="284"/>
        </pc:sldMkLst>
      </pc:sldChg>
    </pc:docChg>
  </pc:docChgLst>
  <pc:docChgLst>
    <pc:chgData name="Marie Stravlo, IOM, CAE" userId="b965151f-a3c7-41a7-9262-95265eb74d07" providerId="ADAL" clId="{F7AE38F0-0277-4073-BE84-359B4B5FFA09}"/>
    <pc:docChg chg="undo custSel addSld delSld modSld modSection">
      <pc:chgData name="Marie Stravlo, IOM, CAE" userId="b965151f-a3c7-41a7-9262-95265eb74d07" providerId="ADAL" clId="{F7AE38F0-0277-4073-BE84-359B4B5FFA09}" dt="2022-05-16T23:37:42.999" v="76" actId="47"/>
      <pc:docMkLst>
        <pc:docMk/>
      </pc:docMkLst>
      <pc:sldChg chg="addSp delSp modSp mod modClrScheme chgLayout">
        <pc:chgData name="Marie Stravlo, IOM, CAE" userId="b965151f-a3c7-41a7-9262-95265eb74d07" providerId="ADAL" clId="{F7AE38F0-0277-4073-BE84-359B4B5FFA09}" dt="2022-05-16T23:31:00.047" v="5" actId="1076"/>
        <pc:sldMkLst>
          <pc:docMk/>
          <pc:sldMk cId="111324601" sldId="258"/>
        </pc:sldMkLst>
        <pc:spChg chg="del">
          <ac:chgData name="Marie Stravlo, IOM, CAE" userId="b965151f-a3c7-41a7-9262-95265eb74d07" providerId="ADAL" clId="{F7AE38F0-0277-4073-BE84-359B4B5FFA09}" dt="2022-05-16T23:30:34.139" v="1" actId="26606"/>
          <ac:spMkLst>
            <pc:docMk/>
            <pc:sldMk cId="111324601" sldId="258"/>
            <ac:spMk id="2" creationId="{6E8AADF5-6E3E-4747-845E-C8826312E418}"/>
          </ac:spMkLst>
        </pc:spChg>
        <pc:spChg chg="add mod">
          <ac:chgData name="Marie Stravlo, IOM, CAE" userId="b965151f-a3c7-41a7-9262-95265eb74d07" providerId="ADAL" clId="{F7AE38F0-0277-4073-BE84-359B4B5FFA09}" dt="2022-05-16T23:31:00.047" v="5" actId="1076"/>
          <ac:spMkLst>
            <pc:docMk/>
            <pc:sldMk cId="111324601" sldId="258"/>
            <ac:spMk id="4" creationId="{1C6BF93D-AEB3-4252-93E1-B37F89A2DFE9}"/>
          </ac:spMkLst>
        </pc:spChg>
        <pc:spChg chg="del">
          <ac:chgData name="Marie Stravlo, IOM, CAE" userId="b965151f-a3c7-41a7-9262-95265eb74d07" providerId="ADAL" clId="{F7AE38F0-0277-4073-BE84-359B4B5FFA09}" dt="2022-05-16T23:30:21.032" v="0"/>
          <ac:spMkLst>
            <pc:docMk/>
            <pc:sldMk cId="111324601" sldId="258"/>
            <ac:spMk id="5" creationId="{8CA1FBC1-286A-4385-90EB-22A01334E76A}"/>
          </ac:spMkLst>
        </pc:spChg>
      </pc:sldChg>
      <pc:sldChg chg="del">
        <pc:chgData name="Marie Stravlo, IOM, CAE" userId="b965151f-a3c7-41a7-9262-95265eb74d07" providerId="ADAL" clId="{F7AE38F0-0277-4073-BE84-359B4B5FFA09}" dt="2022-05-16T23:31:24.417" v="7" actId="47"/>
        <pc:sldMkLst>
          <pc:docMk/>
          <pc:sldMk cId="1218537915" sldId="259"/>
        </pc:sldMkLst>
      </pc:sldChg>
      <pc:sldChg chg="addSp delSp modSp new mod modClrScheme chgLayout">
        <pc:chgData name="Marie Stravlo, IOM, CAE" userId="b965151f-a3c7-41a7-9262-95265eb74d07" providerId="ADAL" clId="{F7AE38F0-0277-4073-BE84-359B4B5FFA09}" dt="2022-05-16T23:32:38.302" v="32" actId="20577"/>
        <pc:sldMkLst>
          <pc:docMk/>
          <pc:sldMk cId="92438028" sldId="260"/>
        </pc:sldMkLst>
        <pc:spChg chg="del">
          <ac:chgData name="Marie Stravlo, IOM, CAE" userId="b965151f-a3c7-41a7-9262-95265eb74d07" providerId="ADAL" clId="{F7AE38F0-0277-4073-BE84-359B4B5FFA09}" dt="2022-05-16T23:31:34.992" v="8" actId="26606"/>
          <ac:spMkLst>
            <pc:docMk/>
            <pc:sldMk cId="92438028" sldId="260"/>
            <ac:spMk id="2" creationId="{798D9F70-61D7-42C4-922F-3E8EFB82C73D}"/>
          </ac:spMkLst>
        </pc:spChg>
        <pc:spChg chg="add mod">
          <ac:chgData name="Marie Stravlo, IOM, CAE" userId="b965151f-a3c7-41a7-9262-95265eb74d07" providerId="ADAL" clId="{F7AE38F0-0277-4073-BE84-359B4B5FFA09}" dt="2022-05-16T23:32:38.302" v="32" actId="20577"/>
          <ac:spMkLst>
            <pc:docMk/>
            <pc:sldMk cId="92438028" sldId="260"/>
            <ac:spMk id="5" creationId="{0D08BAD7-8A17-4874-94BD-6F9230358CD9}"/>
          </ac:spMkLst>
        </pc:spChg>
        <pc:spChg chg="add mod">
          <ac:chgData name="Marie Stravlo, IOM, CAE" userId="b965151f-a3c7-41a7-9262-95265eb74d07" providerId="ADAL" clId="{F7AE38F0-0277-4073-BE84-359B4B5FFA09}" dt="2022-05-16T23:31:40.076" v="24" actId="20577"/>
          <ac:spMkLst>
            <pc:docMk/>
            <pc:sldMk cId="92438028" sldId="260"/>
            <ac:spMk id="7" creationId="{253CE683-C703-168C-03A8-9F00248D6869}"/>
          </ac:spMkLst>
        </pc:spChg>
      </pc:sldChg>
      <pc:sldChg chg="addSp delSp modSp new mod">
        <pc:chgData name="Marie Stravlo, IOM, CAE" userId="b965151f-a3c7-41a7-9262-95265eb74d07" providerId="ADAL" clId="{F7AE38F0-0277-4073-BE84-359B4B5FFA09}" dt="2022-05-16T23:37:08.482" v="73" actId="20577"/>
        <pc:sldMkLst>
          <pc:docMk/>
          <pc:sldMk cId="2943645629" sldId="261"/>
        </pc:sldMkLst>
        <pc:spChg chg="mod">
          <ac:chgData name="Marie Stravlo, IOM, CAE" userId="b965151f-a3c7-41a7-9262-95265eb74d07" providerId="ADAL" clId="{F7AE38F0-0277-4073-BE84-359B4B5FFA09}" dt="2022-05-16T23:32:52.824" v="45" actId="20577"/>
          <ac:spMkLst>
            <pc:docMk/>
            <pc:sldMk cId="2943645629" sldId="261"/>
            <ac:spMk id="2" creationId="{B1A9139A-920F-4005-814E-9E51CD4F90D2}"/>
          </ac:spMkLst>
        </pc:spChg>
        <pc:spChg chg="add del">
          <ac:chgData name="Marie Stravlo, IOM, CAE" userId="b965151f-a3c7-41a7-9262-95265eb74d07" providerId="ADAL" clId="{F7AE38F0-0277-4073-BE84-359B4B5FFA09}" dt="2022-05-16T23:34:17.603" v="47" actId="478"/>
          <ac:spMkLst>
            <pc:docMk/>
            <pc:sldMk cId="2943645629" sldId="261"/>
            <ac:spMk id="4" creationId="{953FB862-395D-4385-A87D-C7F6DA923E15}"/>
          </ac:spMkLst>
        </pc:spChg>
        <pc:spChg chg="add del mod">
          <ac:chgData name="Marie Stravlo, IOM, CAE" userId="b965151f-a3c7-41a7-9262-95265eb74d07" providerId="ADAL" clId="{F7AE38F0-0277-4073-BE84-359B4B5FFA09}" dt="2022-05-16T23:36:07.866" v="58" actId="12084"/>
          <ac:spMkLst>
            <pc:docMk/>
            <pc:sldMk cId="2943645629" sldId="261"/>
            <ac:spMk id="6" creationId="{5AD8A507-892A-42F8-9BA6-03B24ABA9402}"/>
          </ac:spMkLst>
        </pc:spChg>
        <pc:graphicFrameChg chg="add mod">
          <ac:chgData name="Marie Stravlo, IOM, CAE" userId="b965151f-a3c7-41a7-9262-95265eb74d07" providerId="ADAL" clId="{F7AE38F0-0277-4073-BE84-359B4B5FFA09}" dt="2022-05-16T23:37:08.482" v="73" actId="20577"/>
          <ac:graphicFrameMkLst>
            <pc:docMk/>
            <pc:sldMk cId="2943645629" sldId="261"/>
            <ac:graphicFrameMk id="7" creationId="{350F7CA1-357F-48D5-9D40-3A9CAF34C1D8}"/>
          </ac:graphicFrameMkLst>
        </pc:graphicFrameChg>
      </pc:sldChg>
      <pc:sldChg chg="new del">
        <pc:chgData name="Marie Stravlo, IOM, CAE" userId="b965151f-a3c7-41a7-9262-95265eb74d07" providerId="ADAL" clId="{F7AE38F0-0277-4073-BE84-359B4B5FFA09}" dt="2022-05-16T23:37:42.999" v="76" actId="47"/>
        <pc:sldMkLst>
          <pc:docMk/>
          <pc:sldMk cId="839199436" sldId="262"/>
        </pc:sldMkLst>
      </pc:sldChg>
      <pc:sldChg chg="new">
        <pc:chgData name="Marie Stravlo, IOM, CAE" userId="b965151f-a3c7-41a7-9262-95265eb74d07" providerId="ADAL" clId="{F7AE38F0-0277-4073-BE84-359B4B5FFA09}" dt="2022-05-16T23:37:40.990" v="75" actId="680"/>
        <pc:sldMkLst>
          <pc:docMk/>
          <pc:sldMk cId="899737735" sldId="263"/>
        </pc:sldMkLst>
      </pc:sldChg>
    </pc:docChg>
  </pc:docChgLst>
  <pc:docChgLst>
    <pc:chgData name="Marie Stravlo, IOM" userId="b965151f-a3c7-41a7-9262-95265eb74d07" providerId="ADAL" clId="{46F4DF9E-8A35-463B-9E16-70D3771E43A8}"/>
    <pc:docChg chg="addSld modSld modSection">
      <pc:chgData name="Marie Stravlo, IOM" userId="b965151f-a3c7-41a7-9262-95265eb74d07" providerId="ADAL" clId="{46F4DF9E-8A35-463B-9E16-70D3771E43A8}" dt="2020-12-03T17:33:45.631" v="276" actId="20577"/>
      <pc:docMkLst>
        <pc:docMk/>
      </pc:docMkLst>
      <pc:sldChg chg="modSp new mod">
        <pc:chgData name="Marie Stravlo, IOM" userId="b965151f-a3c7-41a7-9262-95265eb74d07" providerId="ADAL" clId="{46F4DF9E-8A35-463B-9E16-70D3771E43A8}" dt="2020-12-03T17:33:45.631" v="276" actId="20577"/>
        <pc:sldMkLst>
          <pc:docMk/>
          <pc:sldMk cId="3675573734" sldId="256"/>
        </pc:sldMkLst>
        <pc:spChg chg="mod">
          <ac:chgData name="Marie Stravlo, IOM" userId="b965151f-a3c7-41a7-9262-95265eb74d07" providerId="ADAL" clId="{46F4DF9E-8A35-463B-9E16-70D3771E43A8}" dt="2020-12-03T17:33:45.631" v="276" actId="20577"/>
          <ac:spMkLst>
            <pc:docMk/>
            <pc:sldMk cId="3675573734" sldId="256"/>
            <ac:spMk id="2" creationId="{76A65A70-05AC-4A1B-B036-9A22D1012094}"/>
          </ac:spMkLst>
        </pc:spChg>
      </pc:sldChg>
      <pc:sldChg chg="addSp delSp modSp new mod">
        <pc:chgData name="Marie Stravlo, IOM" userId="b965151f-a3c7-41a7-9262-95265eb74d07" providerId="ADAL" clId="{46F4DF9E-8A35-463B-9E16-70D3771E43A8}" dt="2020-12-03T17:31:06.190" v="75" actId="14100"/>
        <pc:sldMkLst>
          <pc:docMk/>
          <pc:sldMk cId="1381510530" sldId="257"/>
        </pc:sldMkLst>
        <pc:spChg chg="mod">
          <ac:chgData name="Marie Stravlo, IOM" userId="b965151f-a3c7-41a7-9262-95265eb74d07" providerId="ADAL" clId="{46F4DF9E-8A35-463B-9E16-70D3771E43A8}" dt="2020-12-03T17:29:54.145" v="33" actId="20577"/>
          <ac:spMkLst>
            <pc:docMk/>
            <pc:sldMk cId="1381510530" sldId="257"/>
            <ac:spMk id="2" creationId="{6E8AADF5-6E3E-4747-845E-C8826312E418}"/>
          </ac:spMkLst>
        </pc:spChg>
        <pc:spChg chg="del">
          <ac:chgData name="Marie Stravlo, IOM" userId="b965151f-a3c7-41a7-9262-95265eb74d07" providerId="ADAL" clId="{46F4DF9E-8A35-463B-9E16-70D3771E43A8}" dt="2020-12-03T17:30:11.655" v="34" actId="1032"/>
          <ac:spMkLst>
            <pc:docMk/>
            <pc:sldMk cId="1381510530" sldId="257"/>
            <ac:spMk id="3" creationId="{A963F34E-1E8C-4637-9E68-34BD42F8E502}"/>
          </ac:spMkLst>
        </pc:spChg>
        <pc:graphicFrameChg chg="add mod modGraphic">
          <ac:chgData name="Marie Stravlo, IOM" userId="b965151f-a3c7-41a7-9262-95265eb74d07" providerId="ADAL" clId="{46F4DF9E-8A35-463B-9E16-70D3771E43A8}" dt="2020-12-03T17:31:06.190" v="75" actId="14100"/>
          <ac:graphicFrameMkLst>
            <pc:docMk/>
            <pc:sldMk cId="1381510530" sldId="257"/>
            <ac:graphicFrameMk id="4" creationId="{D52639E4-58CB-4591-9BD7-001742CD439F}"/>
          </ac:graphicFrameMkLst>
        </pc:graphicFrameChg>
      </pc:sldChg>
      <pc:sldChg chg="modSp add mod">
        <pc:chgData name="Marie Stravlo, IOM" userId="b965151f-a3c7-41a7-9262-95265eb74d07" providerId="ADAL" clId="{46F4DF9E-8A35-463B-9E16-70D3771E43A8}" dt="2020-12-03T17:33:27.366" v="252" actId="20577"/>
        <pc:sldMkLst>
          <pc:docMk/>
          <pc:sldMk cId="111324601" sldId="258"/>
        </pc:sldMkLst>
        <pc:spChg chg="mod">
          <ac:chgData name="Marie Stravlo, IOM" userId="b965151f-a3c7-41a7-9262-95265eb74d07" providerId="ADAL" clId="{46F4DF9E-8A35-463B-9E16-70D3771E43A8}" dt="2020-12-03T17:31:32.422" v="99" actId="20577"/>
          <ac:spMkLst>
            <pc:docMk/>
            <pc:sldMk cId="111324601" sldId="258"/>
            <ac:spMk id="2" creationId="{6E8AADF5-6E3E-4747-845E-C8826312E418}"/>
          </ac:spMkLst>
        </pc:spChg>
        <pc:graphicFrameChg chg="mod">
          <ac:chgData name="Marie Stravlo, IOM" userId="b965151f-a3c7-41a7-9262-95265eb74d07" providerId="ADAL" clId="{46F4DF9E-8A35-463B-9E16-70D3771E43A8}" dt="2020-12-03T17:33:27.366" v="252" actId="20577"/>
          <ac:graphicFrameMkLst>
            <pc:docMk/>
            <pc:sldMk cId="111324601" sldId="258"/>
            <ac:graphicFrameMk id="4" creationId="{D52639E4-58CB-4591-9BD7-001742CD439F}"/>
          </ac:graphicFrameMkLst>
        </pc:graphicFrameChg>
      </pc:sldChg>
    </pc:docChg>
  </pc:docChgLst>
  <pc:docChgLst>
    <pc:chgData name="Marie Stravlo, IOM, CAE" userId="b965151f-a3c7-41a7-9262-95265eb74d07" providerId="ADAL" clId="{3FF7B6B2-786B-44EC-86F7-D2FC1CFBEE74}"/>
    <pc:docChg chg="addSld delSld modSection">
      <pc:chgData name="Marie Stravlo, IOM, CAE" userId="b965151f-a3c7-41a7-9262-95265eb74d07" providerId="ADAL" clId="{3FF7B6B2-786B-44EC-86F7-D2FC1CFBEE74}" dt="2022-05-23T17:08:29.893" v="5" actId="680"/>
      <pc:docMkLst>
        <pc:docMk/>
      </pc:docMkLst>
      <pc:sldChg chg="new">
        <pc:chgData name="Marie Stravlo, IOM, CAE" userId="b965151f-a3c7-41a7-9262-95265eb74d07" providerId="ADAL" clId="{3FF7B6B2-786B-44EC-86F7-D2FC1CFBEE74}" dt="2022-05-23T17:08:27.353" v="4" actId="680"/>
        <pc:sldMkLst>
          <pc:docMk/>
          <pc:sldMk cId="3460410178" sldId="256"/>
        </pc:sldMkLst>
      </pc:sldChg>
      <pc:sldChg chg="new">
        <pc:chgData name="Marie Stravlo, IOM, CAE" userId="b965151f-a3c7-41a7-9262-95265eb74d07" providerId="ADAL" clId="{3FF7B6B2-786B-44EC-86F7-D2FC1CFBEE74}" dt="2022-05-23T17:08:29.893" v="5" actId="680"/>
        <pc:sldMkLst>
          <pc:docMk/>
          <pc:sldMk cId="4114471395" sldId="257"/>
        </pc:sldMkLst>
      </pc:sldChg>
      <pc:sldChg chg="del">
        <pc:chgData name="Marie Stravlo, IOM, CAE" userId="b965151f-a3c7-41a7-9262-95265eb74d07" providerId="ADAL" clId="{3FF7B6B2-786B-44EC-86F7-D2FC1CFBEE74}" dt="2022-05-23T17:08:20.338" v="0" actId="47"/>
        <pc:sldMkLst>
          <pc:docMk/>
          <pc:sldMk cId="111324601" sldId="258"/>
        </pc:sldMkLst>
      </pc:sldChg>
      <pc:sldChg chg="del">
        <pc:chgData name="Marie Stravlo, IOM, CAE" userId="b965151f-a3c7-41a7-9262-95265eb74d07" providerId="ADAL" clId="{3FF7B6B2-786B-44EC-86F7-D2FC1CFBEE74}" dt="2022-05-23T17:08:21.467" v="1" actId="47"/>
        <pc:sldMkLst>
          <pc:docMk/>
          <pc:sldMk cId="92438028" sldId="260"/>
        </pc:sldMkLst>
      </pc:sldChg>
      <pc:sldChg chg="del">
        <pc:chgData name="Marie Stravlo, IOM, CAE" userId="b965151f-a3c7-41a7-9262-95265eb74d07" providerId="ADAL" clId="{3FF7B6B2-786B-44EC-86F7-D2FC1CFBEE74}" dt="2022-05-23T17:08:22.465" v="2" actId="47"/>
        <pc:sldMkLst>
          <pc:docMk/>
          <pc:sldMk cId="2943645629" sldId="261"/>
        </pc:sldMkLst>
      </pc:sldChg>
      <pc:sldChg chg="del">
        <pc:chgData name="Marie Stravlo, IOM, CAE" userId="b965151f-a3c7-41a7-9262-95265eb74d07" providerId="ADAL" clId="{3FF7B6B2-786B-44EC-86F7-D2FC1CFBEE74}" dt="2022-05-23T17:08:23.926" v="3" actId="47"/>
        <pc:sldMkLst>
          <pc:docMk/>
          <pc:sldMk cId="899737735" sldId="263"/>
        </pc:sldMkLst>
      </pc:sldChg>
    </pc:docChg>
  </pc:docChgLst>
  <pc:docChgLst>
    <pc:chgData name="Marie Stravlo" userId="b965151f-a3c7-41a7-9262-95265eb74d07" providerId="ADAL" clId="{A93F727E-22FD-4FE3-AE5D-D58ECED30FCA}"/>
    <pc:docChg chg="custSel delSld modSld modSection">
      <pc:chgData name="Marie Stravlo" userId="b965151f-a3c7-41a7-9262-95265eb74d07" providerId="ADAL" clId="{A93F727E-22FD-4FE3-AE5D-D58ECED30FCA}" dt="2021-02-16T20:06:29.359" v="3" actId="20577"/>
      <pc:docMkLst>
        <pc:docMk/>
      </pc:docMkLst>
      <pc:sldChg chg="del">
        <pc:chgData name="Marie Stravlo" userId="b965151f-a3c7-41a7-9262-95265eb74d07" providerId="ADAL" clId="{A93F727E-22FD-4FE3-AE5D-D58ECED30FCA}" dt="2021-02-16T20:06:26.145" v="2" actId="47"/>
        <pc:sldMkLst>
          <pc:docMk/>
          <pc:sldMk cId="3675573734" sldId="256"/>
        </pc:sldMkLst>
      </pc:sldChg>
      <pc:sldChg chg="del">
        <pc:chgData name="Marie Stravlo" userId="b965151f-a3c7-41a7-9262-95265eb74d07" providerId="ADAL" clId="{A93F727E-22FD-4FE3-AE5D-D58ECED30FCA}" dt="2021-02-16T20:06:21.535" v="1" actId="47"/>
        <pc:sldMkLst>
          <pc:docMk/>
          <pc:sldMk cId="1381510530" sldId="257"/>
        </pc:sldMkLst>
      </pc:sldChg>
      <pc:sldChg chg="addSp delSp modSp mod">
        <pc:chgData name="Marie Stravlo" userId="b965151f-a3c7-41a7-9262-95265eb74d07" providerId="ADAL" clId="{A93F727E-22FD-4FE3-AE5D-D58ECED30FCA}" dt="2021-02-16T20:06:29.359" v="3" actId="20577"/>
        <pc:sldMkLst>
          <pc:docMk/>
          <pc:sldMk cId="111324601" sldId="258"/>
        </pc:sldMkLst>
        <pc:spChg chg="mod">
          <ac:chgData name="Marie Stravlo" userId="b965151f-a3c7-41a7-9262-95265eb74d07" providerId="ADAL" clId="{A93F727E-22FD-4FE3-AE5D-D58ECED30FCA}" dt="2021-02-16T20:06:29.359" v="3" actId="20577"/>
          <ac:spMkLst>
            <pc:docMk/>
            <pc:sldMk cId="111324601" sldId="258"/>
            <ac:spMk id="2" creationId="{6E8AADF5-6E3E-4747-845E-C8826312E418}"/>
          </ac:spMkLst>
        </pc:spChg>
        <pc:spChg chg="add mod">
          <ac:chgData name="Marie Stravlo" userId="b965151f-a3c7-41a7-9262-95265eb74d07" providerId="ADAL" clId="{A93F727E-22FD-4FE3-AE5D-D58ECED30FCA}" dt="2021-02-16T20:06:18.667" v="0" actId="478"/>
          <ac:spMkLst>
            <pc:docMk/>
            <pc:sldMk cId="111324601" sldId="258"/>
            <ac:spMk id="5" creationId="{8CA1FBC1-286A-4385-90EB-22A01334E76A}"/>
          </ac:spMkLst>
        </pc:spChg>
        <pc:graphicFrameChg chg="del">
          <ac:chgData name="Marie Stravlo" userId="b965151f-a3c7-41a7-9262-95265eb74d07" providerId="ADAL" clId="{A93F727E-22FD-4FE3-AE5D-D58ECED30FCA}" dt="2021-02-16T20:06:18.667" v="0" actId="478"/>
          <ac:graphicFrameMkLst>
            <pc:docMk/>
            <pc:sldMk cId="111324601" sldId="258"/>
            <ac:graphicFrameMk id="4" creationId="{D52639E4-58CB-4591-9BD7-001742CD439F}"/>
          </ac:graphicFrameMkLst>
        </pc:graphicFrameChg>
      </pc:sldChg>
    </pc:docChg>
  </pc:docChgLst>
  <pc:docChgLst>
    <pc:chgData name="Marie Stravlo, IOM, CAE" userId="b965151f-a3c7-41a7-9262-95265eb74d07" providerId="ADAL" clId="{C280D63E-B8AD-4256-85B2-44969BEFF56D}"/>
    <pc:docChg chg="addSld modSection">
      <pc:chgData name="Marie Stravlo, IOM, CAE" userId="b965151f-a3c7-41a7-9262-95265eb74d07" providerId="ADAL" clId="{C280D63E-B8AD-4256-85B2-44969BEFF56D}" dt="2022-03-30T17:37:41.454" v="0" actId="680"/>
      <pc:docMkLst>
        <pc:docMk/>
      </pc:docMkLst>
      <pc:sldChg chg="new">
        <pc:chgData name="Marie Stravlo, IOM, CAE" userId="b965151f-a3c7-41a7-9262-95265eb74d07" providerId="ADAL" clId="{C280D63E-B8AD-4256-85B2-44969BEFF56D}" dt="2022-03-30T17:37:41.454" v="0" actId="680"/>
        <pc:sldMkLst>
          <pc:docMk/>
          <pc:sldMk cId="1218537915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14B57-AC10-4E66-B055-1E08A06E223B}" type="datetimeFigureOut">
              <a:rPr lang="en-US" smtClean="0"/>
              <a:t>12/12/24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FB637-B57D-4560-B50F-19DE43BA0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4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4763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e13cb102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1e13cb102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5284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e13cb102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e13cb1025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5393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e13cb102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e13cb102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5444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e13cb102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e13cb102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6915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e13cb102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1e13cb102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1776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1e3a317b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1e3a317b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901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e13cb10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e13cb10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6229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e13cb102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1e13cb102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4252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e13cb102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e13cb102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214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e13cb102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e13cb102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4430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e13cb102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1e13cb102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0601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e13cb102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e13cb1025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3401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e13cb102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1e13cb102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32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1e13cb102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1e13cb102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791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FC1F26-87FC-4BD3-8AFD-422F2C41C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8885BA-5AAA-498B-BD9C-51A615FB9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2743200"/>
            <a:ext cx="8229600" cy="1828800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AF7160-747D-448F-9BAF-FB097E1BBE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846320"/>
            <a:ext cx="4572000" cy="914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6A1F45-151E-4A7F-B7F3-AFEC9ED42B0F}"/>
              </a:ext>
            </a:extLst>
          </p:cNvPr>
          <p:cNvSpPr/>
          <p:nvPr userDrawn="1"/>
        </p:nvSpPr>
        <p:spPr>
          <a:xfrm>
            <a:off x="640080" y="6400799"/>
            <a:ext cx="3108960" cy="137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© 2020 American Physical Therapy Association.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34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3D867F2-E231-4230-9241-9F9468040DB7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CCB1C1-E644-422E-A3AF-CA3C44FD8EE5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E434C7B-FC4F-4962-8F29-28CF754C51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D42FA504-F343-4C47-A90A-ADE7F405F73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40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415F45-B30A-487B-84E0-8808D0D58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82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720F-4AC9-4752-A836-935ABA80A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16C19A-F5F3-4863-A1C7-549E63253DB2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08342" y="1705474"/>
            <a:ext cx="2286000" cy="2286000"/>
          </a:xfrm>
          <a:prstGeom prst="ellipse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78D1872-224B-4415-B66D-B62B4EF1646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496491" y="1705474"/>
            <a:ext cx="2286000" cy="2286000"/>
          </a:xfrm>
          <a:prstGeom prst="ellipse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432C2AA-8BAA-4E23-92B0-AE9C31CE0412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6284640" y="1705474"/>
            <a:ext cx="2286000" cy="2286000"/>
          </a:xfrm>
          <a:prstGeom prst="ellipse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FED39F0-CC8F-4B41-8755-08DC9822084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072789" y="1705474"/>
            <a:ext cx="2286000" cy="2286000"/>
          </a:xfrm>
          <a:prstGeom prst="ellipse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C1226DD-EDFF-43D0-BB5B-7F43E23CB7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7061" y="4324078"/>
            <a:ext cx="2468880" cy="1555750"/>
          </a:xfrm>
        </p:spPr>
        <p:txBody>
          <a:bodyPr/>
          <a:lstStyle>
            <a:lvl1pPr marL="0" indent="0">
              <a:buNone/>
              <a:defRPr sz="1600" b="1"/>
            </a:lvl1pPr>
            <a:lvl2pPr marL="274320" indent="0">
              <a:buNone/>
              <a:defRPr sz="1400"/>
            </a:lvl2pPr>
            <a:lvl3pPr marL="548640" indent="0">
              <a:buNone/>
              <a:defRPr sz="1400"/>
            </a:lvl3pPr>
            <a:lvl4pPr marL="822960" indent="0">
              <a:buNone/>
              <a:defRPr sz="1400"/>
            </a:lvl4pPr>
            <a:lvl5pPr marL="109728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BCB071A6-2EE8-4E28-A201-D82CE558971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05210" y="4324078"/>
            <a:ext cx="2468880" cy="1555750"/>
          </a:xfrm>
        </p:spPr>
        <p:txBody>
          <a:bodyPr/>
          <a:lstStyle>
            <a:lvl1pPr marL="0" indent="0">
              <a:buNone/>
              <a:defRPr sz="1600" b="1"/>
            </a:lvl1pPr>
            <a:lvl2pPr marL="274320" indent="0">
              <a:buNone/>
              <a:defRPr sz="1400"/>
            </a:lvl2pPr>
            <a:lvl3pPr marL="548640" indent="0">
              <a:buNone/>
              <a:defRPr sz="1400"/>
            </a:lvl3pPr>
            <a:lvl4pPr marL="822960" indent="0">
              <a:buNone/>
              <a:defRPr sz="1400"/>
            </a:lvl4pPr>
            <a:lvl5pPr marL="109728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10B02836-9DAB-4365-B234-A1C257DFA5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200" y="4324078"/>
            <a:ext cx="2468880" cy="1555750"/>
          </a:xfrm>
        </p:spPr>
        <p:txBody>
          <a:bodyPr/>
          <a:lstStyle>
            <a:lvl1pPr marL="0" indent="0">
              <a:buNone/>
              <a:defRPr sz="1600" b="1"/>
            </a:lvl1pPr>
            <a:lvl2pPr marL="274320" indent="0">
              <a:buNone/>
              <a:defRPr sz="1400"/>
            </a:lvl2pPr>
            <a:lvl3pPr marL="548640" indent="0">
              <a:buNone/>
              <a:defRPr sz="1400"/>
            </a:lvl3pPr>
            <a:lvl4pPr marL="822960" indent="0">
              <a:buNone/>
              <a:defRPr sz="1400"/>
            </a:lvl4pPr>
            <a:lvl5pPr marL="109728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DBE2EB0E-A3B6-4867-9EB8-2813D5F304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81190" y="4324078"/>
            <a:ext cx="2468880" cy="1555750"/>
          </a:xfrm>
        </p:spPr>
        <p:txBody>
          <a:bodyPr/>
          <a:lstStyle>
            <a:lvl1pPr marL="0" indent="0">
              <a:buNone/>
              <a:defRPr sz="1600" b="1"/>
            </a:lvl1pPr>
            <a:lvl2pPr marL="274320" indent="0">
              <a:buNone/>
              <a:defRPr sz="1400"/>
            </a:lvl2pPr>
            <a:lvl3pPr marL="548640" indent="0">
              <a:buNone/>
              <a:defRPr sz="1400"/>
            </a:lvl3pPr>
            <a:lvl4pPr marL="822960" indent="0">
              <a:buNone/>
              <a:defRPr sz="1400"/>
            </a:lvl4pPr>
            <a:lvl5pPr marL="109728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4F314A-9F54-4972-BC2D-0EB32E5F4A19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33478B-0FC3-4FA1-910E-E1CEE5631220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ABE9F7F-0623-4C77-A480-D699D2F603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2669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E620-1683-4C34-B78B-1E726268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FF0D19-FA6A-4C6B-B96C-9E2AF35606FA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426EE1-F50E-42C1-B813-8E6043F3F693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90E5ECD6-90B1-4C43-BC5A-A245E33071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1869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575159E-DD57-4D7A-B7BE-661B3BE4D9FD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C5F2EE-4057-4448-9DDD-1923EFC11A6E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A90F0967-54A8-4D91-B039-729DDDF404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125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ECA8F5-54F5-41E9-A86A-C08173CB6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6DD60B-04AC-4490-A815-095E9271F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005839"/>
            <a:ext cx="7315200" cy="3474720"/>
          </a:xfrm>
        </p:spPr>
        <p:txBody>
          <a:bodyPr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11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ECA8F5-54F5-41E9-A86A-C08173CB6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DE1E70-4A54-450A-829E-00644A927BBA}"/>
              </a:ext>
            </a:extLst>
          </p:cNvPr>
          <p:cNvSpPr txBox="1"/>
          <p:nvPr userDrawn="1"/>
        </p:nvSpPr>
        <p:spPr>
          <a:xfrm>
            <a:off x="640080" y="1005840"/>
            <a:ext cx="6400800" cy="228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</a:rPr>
              <a:t>Building a community that advances the profession of physical therapy to improve the health of society.</a:t>
            </a:r>
          </a:p>
        </p:txBody>
      </p:sp>
    </p:spTree>
    <p:extLst>
      <p:ext uri="{BB962C8B-B14F-4D97-AF65-F5344CB8AC3E}">
        <p14:creationId xmlns:p14="http://schemas.microsoft.com/office/powerpoint/2010/main" val="569728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as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55E69B-FC88-47FB-8C2F-EDDE854C1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81200" y="1809344"/>
            <a:ext cx="8229600" cy="32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40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166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7921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8A18D6A-9C7C-4865-BEC3-7FED2FCDEC8F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E04567-A6A8-4EE0-AA53-C05D522DA14B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1B5B9F5-7885-4CEF-BE31-C5A537D1D1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ACB67E0-DC90-4DAD-B9F5-C2DD0F5E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C71D-1510-4D7E-A09B-7BA95DC3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463040"/>
            <a:ext cx="10058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66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 Paragraph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B67E0-DC90-4DAD-B9F5-C2DD0F5E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C71D-1510-4D7E-A09B-7BA95DC3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26080"/>
            <a:ext cx="10058400" cy="29807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A4786C-46FE-44BD-BA3B-EBCED400E5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80" y="1463675"/>
            <a:ext cx="10058400" cy="1371600"/>
          </a:xfrm>
        </p:spPr>
        <p:txBody>
          <a:bodyPr/>
          <a:lstStyle>
            <a:lvl1pPr marL="0" indent="0">
              <a:buFontTx/>
              <a:buNone/>
              <a:defRPr b="1"/>
            </a:lvl1pPr>
            <a:lvl2pPr marL="274320" indent="0">
              <a:buFontTx/>
              <a:buNone/>
              <a:defRPr/>
            </a:lvl2pPr>
            <a:lvl3pPr marL="548640" indent="0">
              <a:buFontTx/>
              <a:buNone/>
              <a:defRPr/>
            </a:lvl3pPr>
            <a:lvl4pPr marL="822960" indent="0">
              <a:buFontTx/>
              <a:buNone/>
              <a:defRPr/>
            </a:lvl4pPr>
            <a:lvl5pPr marL="109728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49690A-EE4C-4E4D-9C7D-A7D8F09D7E13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21BD8A-C357-4A83-8882-1E35E6932C2F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DF967C6-385A-4709-B0E1-C646DD3DD3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440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1CE3E9-31F9-4B5E-BE60-C9B2606782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A67349-DB0F-487C-8810-FC8B51951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822960"/>
            <a:ext cx="10058400" cy="13716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37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ECA8F5-54F5-41E9-A86A-C08173CB6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6DD60B-04AC-4490-A815-095E9271F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005840"/>
            <a:ext cx="7315200" cy="18288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01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01A2-0207-4743-939E-F4CAC6F1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AAE3-42BF-4241-B32E-D61470D64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1463040"/>
            <a:ext cx="484632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152C6-B090-41DA-A9C6-0D6ED8FBA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52160" y="1463040"/>
            <a:ext cx="48463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F6FD78-49AD-4C4D-AB34-F540815A22A1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9D85A4D-A6EE-4E31-9E96-BB09DB924C28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F7591DD-CD3F-41E5-B73E-99F3B3D976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180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01A2-0207-4743-939E-F4CAC6F1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AAE3-42BF-4241-B32E-D61470D64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103120"/>
            <a:ext cx="4846320" cy="4023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152C6-B090-41DA-A9C6-0D6ED8FBA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52160" y="2103120"/>
            <a:ext cx="4846320" cy="4023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EAE948-7BE1-4A4C-B6C0-888678328D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80" y="1737360"/>
            <a:ext cx="4846320" cy="36576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274320" indent="0">
              <a:buNone/>
              <a:defRPr/>
            </a:lvl2pPr>
            <a:lvl3pPr marL="548640" indent="0">
              <a:buNone/>
              <a:defRPr/>
            </a:lvl3pPr>
            <a:lvl4pPr marL="822960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86971FC-E50D-42C5-85D9-FF1D1F756C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52160" y="1737360"/>
            <a:ext cx="4846320" cy="36576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274320" indent="0">
              <a:buNone/>
              <a:defRPr/>
            </a:lvl2pPr>
            <a:lvl3pPr marL="548640" indent="0">
              <a:buNone/>
              <a:defRPr/>
            </a:lvl3pPr>
            <a:lvl4pPr marL="822960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85FD1F-F568-4191-90B8-7BDA1A735A4D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21FE40-2262-4C07-B0AF-9F57EB001F84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38F9B85A-98E2-429E-9FC0-9B316F168C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091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Subhead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01A2-0207-4743-939E-F4CAC6F1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AAE3-42BF-4241-B32E-D61470D64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103120"/>
            <a:ext cx="4846320" cy="4023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EAE948-7BE1-4A4C-B6C0-888678328D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80" y="1737360"/>
            <a:ext cx="4846320" cy="365760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274320" indent="0">
              <a:buNone/>
              <a:defRPr/>
            </a:lvl2pPr>
            <a:lvl3pPr marL="548640" indent="0">
              <a:buNone/>
              <a:defRPr/>
            </a:lvl3pPr>
            <a:lvl4pPr marL="822960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53597D-4F1F-4956-91FE-1FA769B7C10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51525" y="1736724"/>
            <a:ext cx="4846638" cy="438975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E25E8A-D956-4892-A835-3C66FC6C9DFB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A47DE07-F1C9-4F99-919D-9F86025FB650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621863A1-B894-409E-A69D-4E9F6CE1E8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906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316F5D2-BEAC-471E-A086-D935E3EC2FF7}"/>
              </a:ext>
            </a:extLst>
          </p:cNvPr>
          <p:cNvGrpSpPr/>
          <p:nvPr userDrawn="1"/>
        </p:nvGrpSpPr>
        <p:grpSpPr>
          <a:xfrm>
            <a:off x="0" y="6400800"/>
            <a:ext cx="12192000" cy="457200"/>
            <a:chOff x="0" y="6400800"/>
            <a:chExt cx="12192000" cy="457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A4CF39-1661-498C-8090-5B32883D518E}"/>
                </a:ext>
              </a:extLst>
            </p:cNvPr>
            <p:cNvSpPr/>
            <p:nvPr userDrawn="1"/>
          </p:nvSpPr>
          <p:spPr>
            <a:xfrm>
              <a:off x="0" y="6400800"/>
              <a:ext cx="12192000" cy="457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1EE652D-5C4F-4B32-BD8B-DD93A8B70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3372" y="6480632"/>
              <a:ext cx="1743456" cy="301752"/>
            </a:xfrm>
            <a:prstGeom prst="rect">
              <a:avLst/>
            </a:prstGeom>
          </p:spPr>
        </p:pic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745A1-62F6-4563-92E8-B2EB2AB5BF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400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FCE620-1683-4C34-B78B-1E726268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16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8F569-6101-470B-BF49-1B5C0605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57200"/>
            <a:ext cx="10058400" cy="9144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A35A3-DEE8-47C6-B60C-88F82F8B1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1463040"/>
            <a:ext cx="10058400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508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1" r:id="rId4"/>
    <p:sldLayoutId id="2147483661" r:id="rId5"/>
    <p:sldLayoutId id="2147483652" r:id="rId6"/>
    <p:sldLayoutId id="2147483658" r:id="rId7"/>
    <p:sldLayoutId id="2147483659" r:id="rId8"/>
    <p:sldLayoutId id="2147483654" r:id="rId9"/>
    <p:sldLayoutId id="2147483662" r:id="rId10"/>
    <p:sldLayoutId id="2147483665" r:id="rId11"/>
    <p:sldLayoutId id="2147483660" r:id="rId12"/>
    <p:sldLayoutId id="2147483655" r:id="rId13"/>
    <p:sldLayoutId id="2147483664" r:id="rId14"/>
    <p:sldLayoutId id="2147483666" r:id="rId15"/>
    <p:sldLayoutId id="2147483667" r:id="rId16"/>
    <p:sldLayoutId id="2147483668" r:id="rId17"/>
    <p:sldLayoutId id="214748366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7160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vpta@vpta.or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pathlms.com/apta-virginia/courses/8739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ft.vanderbilt.edu/guides-sub-pages/blooms-taxonom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rmAutofit/>
          </a:bodyPr>
          <a:lstStyle/>
          <a:p>
            <a:pPr algn="ctr">
              <a:spcBef>
                <a:spcPts val="0"/>
              </a:spcBef>
            </a:pPr>
            <a:r>
              <a:rPr lang="en"/>
              <a:t>A Deep Dive Into the Proposal Process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"/>
              <a:t>Strategies for Success in Creating an APTA VA Fall Summit proposal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1855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Key Words &amp; Teaching and Learning Methods</a:t>
            </a:r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u="sng"/>
              <a:t>Key words</a:t>
            </a:r>
            <a:endParaRPr u="sng"/>
          </a:p>
          <a:p>
            <a:pPr>
              <a:spcBef>
                <a:spcPts val="1600"/>
              </a:spcBef>
            </a:pPr>
            <a:r>
              <a:rPr lang="en"/>
              <a:t>List words that would help if someone were to search for the topic</a:t>
            </a:r>
            <a:endParaRPr/>
          </a:p>
          <a:p>
            <a:pPr marL="0" indent="0">
              <a:spcBef>
                <a:spcPts val="1600"/>
              </a:spcBef>
              <a:buNone/>
            </a:pPr>
            <a:endParaRPr/>
          </a:p>
          <a:p>
            <a:pPr marL="0" indent="0">
              <a:spcBef>
                <a:spcPts val="1600"/>
              </a:spcBef>
              <a:buNone/>
            </a:pPr>
            <a:r>
              <a:rPr lang="en" u="sng"/>
              <a:t>Teaching and Learning Methods</a:t>
            </a:r>
            <a:endParaRPr u="sng"/>
          </a:p>
          <a:p>
            <a:pPr>
              <a:spcBef>
                <a:spcPts val="1600"/>
              </a:spcBef>
            </a:pPr>
            <a:r>
              <a:rPr lang="en"/>
              <a:t>Include how will you engage the attendee</a:t>
            </a:r>
            <a:endParaRPr/>
          </a:p>
          <a:p>
            <a:r>
              <a:rPr lang="en"/>
              <a:t>Ex. Lecture, Case Study, Think Pair Share, Lab, etc.</a:t>
            </a:r>
            <a:endParaRPr/>
          </a:p>
          <a:p>
            <a:pPr marL="0" indent="0">
              <a:spcBef>
                <a:spcPts val="1600"/>
              </a:spcBef>
              <a:buNone/>
            </a:pPr>
            <a:endParaRPr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187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Speaker Information</a:t>
            </a:r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/>
              <a:t>How are you qualified to speak to this topics</a:t>
            </a:r>
            <a:endParaRPr/>
          </a:p>
          <a:p>
            <a:pPr>
              <a:spcBef>
                <a:spcPts val="1600"/>
              </a:spcBef>
            </a:pPr>
            <a:r>
              <a:rPr lang="en"/>
              <a:t>Years of experience/patient population</a:t>
            </a:r>
            <a:endParaRPr/>
          </a:p>
          <a:p>
            <a:r>
              <a:rPr lang="en"/>
              <a:t>Research</a:t>
            </a:r>
            <a:endParaRPr/>
          </a:p>
          <a:p>
            <a:r>
              <a:rPr lang="en"/>
              <a:t>Leader or member of a SIG</a:t>
            </a:r>
            <a:endParaRPr/>
          </a:p>
          <a:p>
            <a:r>
              <a:rPr lang="en"/>
              <a:t>Etc.</a:t>
            </a:r>
            <a:endParaRPr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Aethan - space character">
                <a:extLst>
                  <a:ext uri="{FF2B5EF4-FFF2-40B4-BE49-F238E27FC236}">
                    <a16:creationId xmlns:a16="http://schemas.microsoft.com/office/drawing/2014/main" id="{546C38B2-46B7-CF47-8063-71A141F42A8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85160996"/>
                  </p:ext>
                </p:extLst>
              </p:nvPr>
            </p:nvGraphicFramePr>
            <p:xfrm>
              <a:off x="7962864" y="1690377"/>
              <a:ext cx="2474567" cy="458112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474567" cy="4581122"/>
                    </a:xfrm>
                    <a:prstGeom prst="rect">
                      <a:avLst/>
                    </a:prstGeom>
                  </am3d:spPr>
                  <am3d:camera>
                    <am3d:pos x="0" y="0" z="5791036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08436" d="1000000"/>
                    <am3d:preTrans dx="-2023172" dy="-18000000" dz="-159376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Aethan - space character">
                <a:extLst>
                  <a:ext uri="{FF2B5EF4-FFF2-40B4-BE49-F238E27FC236}">
                    <a16:creationId xmlns:a16="http://schemas.microsoft.com/office/drawing/2014/main" id="{546C38B2-46B7-CF47-8063-71A141F42A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62864" y="1690377"/>
                <a:ext cx="2474567" cy="458112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7089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en"/>
              <a:t>Timeline</a:t>
            </a:r>
            <a:endParaRPr/>
          </a:p>
        </p:txBody>
      </p:sp>
      <p:pic>
        <p:nvPicPr>
          <p:cNvPr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3555" y="593367"/>
            <a:ext cx="9964599" cy="5148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9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What to expect if you are chosen to speak</a:t>
            </a:r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" dirty="0"/>
              <a:t>Provide with a short (1-2 minute) mp4 summarizing the course and inviting</a:t>
            </a:r>
            <a:endParaRPr dirty="0"/>
          </a:p>
          <a:p>
            <a:pPr marL="514350" indent="-514350">
              <a:spcBef>
                <a:spcPts val="1600"/>
              </a:spcBef>
              <a:buFont typeface="+mj-lt"/>
              <a:buAutoNum type="arabicPeriod"/>
            </a:pPr>
            <a:r>
              <a:rPr lang="en" dirty="0"/>
              <a:t>attendees to the course.</a:t>
            </a:r>
            <a:endParaRPr dirty="0"/>
          </a:p>
          <a:p>
            <a:pPr marL="514350" indent="-514350">
              <a:spcBef>
                <a:spcPts val="1600"/>
              </a:spcBef>
              <a:buFont typeface="+mj-lt"/>
              <a:buAutoNum type="arabicPeriod"/>
            </a:pPr>
            <a:r>
              <a:rPr lang="en" dirty="0"/>
              <a:t>Submit course materials for approval via CEU Locker (staff will provide information).</a:t>
            </a:r>
            <a:endParaRPr dirty="0"/>
          </a:p>
          <a:p>
            <a:pPr marL="514350" indent="-514350">
              <a:spcBef>
                <a:spcPts val="1600"/>
              </a:spcBef>
              <a:buFont typeface="+mj-lt"/>
              <a:buAutoNum type="arabicPeriod"/>
            </a:pPr>
            <a:r>
              <a:rPr lang="en" dirty="0"/>
              <a:t>Provide digital handouts.</a:t>
            </a:r>
            <a:endParaRPr dirty="0"/>
          </a:p>
          <a:p>
            <a:pPr marL="514350" indent="-514350">
              <a:spcBef>
                <a:spcPts val="1600"/>
              </a:spcBef>
              <a:buFont typeface="+mj-lt"/>
              <a:buAutoNum type="arabicPeriod"/>
            </a:pPr>
            <a:r>
              <a:rPr lang="en" dirty="0"/>
              <a:t>Receive one complimentary registration to the conference.</a:t>
            </a:r>
            <a:endParaRPr dirty="0"/>
          </a:p>
          <a:p>
            <a:pPr marL="514350" indent="-514350">
              <a:spcBef>
                <a:spcPts val="1600"/>
              </a:spcBef>
              <a:buFont typeface="+mj-lt"/>
              <a:buAutoNum type="arabicPeriod"/>
            </a:pPr>
            <a:r>
              <a:rPr lang="en" dirty="0"/>
              <a:t>Sign a speaker agreement.</a:t>
            </a:r>
            <a:endParaRPr dirty="0"/>
          </a:p>
          <a:p>
            <a:pPr marL="514350" indent="-514350">
              <a:spcBef>
                <a:spcPts val="160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" b="1" i="1" dirty="0"/>
              <a:t>Please meet all deadlines</a:t>
            </a:r>
            <a:endParaRPr b="1" i="1" dirty="0"/>
          </a:p>
        </p:txBody>
      </p:sp>
    </p:spTree>
    <p:extLst>
      <p:ext uri="{BB962C8B-B14F-4D97-AF65-F5344CB8AC3E}">
        <p14:creationId xmlns:p14="http://schemas.microsoft.com/office/powerpoint/2010/main" val="2580139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Preparing to speak at the Conference</a:t>
            </a:r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/>
              <a:t>Practice makes perfect!!!  </a:t>
            </a:r>
            <a:endParaRPr/>
          </a:p>
          <a:p>
            <a:pPr>
              <a:spcBef>
                <a:spcPts val="1600"/>
              </a:spcBef>
              <a:buChar char="➔"/>
            </a:pPr>
            <a:r>
              <a:rPr lang="en"/>
              <a:t>Practice out loud for pacing, etc</a:t>
            </a:r>
            <a:endParaRPr/>
          </a:p>
          <a:p>
            <a:pPr>
              <a:buChar char="➔"/>
            </a:pPr>
            <a:r>
              <a:rPr lang="en"/>
              <a:t>Practice in a room that is close to the size you will be speaking in for loud vs soft</a:t>
            </a:r>
            <a:endParaRPr/>
          </a:p>
          <a:p>
            <a:pPr marL="0" indent="0">
              <a:spcBef>
                <a:spcPts val="1600"/>
              </a:spcBef>
              <a:buNone/>
            </a:pPr>
            <a:r>
              <a:rPr lang="en"/>
              <a:t>Get feedback from another person/record yourself</a:t>
            </a:r>
            <a:endParaRPr/>
          </a:p>
          <a:p>
            <a:pPr marL="0" indent="0">
              <a:spcBef>
                <a:spcPts val="1600"/>
              </a:spcBef>
              <a:buNone/>
            </a:pPr>
            <a:r>
              <a:rPr lang="en"/>
              <a:t>Make notes but please don’t read your notes</a:t>
            </a:r>
            <a:endParaRPr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Stay on track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471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Help?</a:t>
            </a:r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dirty="0"/>
              <a:t>Email: Connie Johnson at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vpta@vpta.org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Virtual Open House Proposal Development Session</a:t>
            </a:r>
            <a:endParaRPr dirty="0"/>
          </a:p>
          <a:p>
            <a:pPr>
              <a:spcBef>
                <a:spcPts val="1600"/>
              </a:spcBef>
            </a:pPr>
            <a:r>
              <a:rPr lang="en" dirty="0"/>
              <a:t>January 14</a:t>
            </a:r>
            <a:endParaRPr dirty="0"/>
          </a:p>
          <a:p>
            <a:r>
              <a:rPr lang="en" dirty="0"/>
              <a:t>January 27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Please register for these using this </a:t>
            </a:r>
            <a:r>
              <a:rPr lang="en" dirty="0">
                <a:hlinkClick r:id="rId4"/>
              </a:rPr>
              <a:t>link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5231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D6BB-23E5-176A-048D-A827CDE45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Question mark">
                <a:extLst>
                  <a:ext uri="{FF2B5EF4-FFF2-40B4-BE49-F238E27FC236}">
                    <a16:creationId xmlns:a16="http://schemas.microsoft.com/office/drawing/2014/main" id="{4ECFB13B-B962-554B-B141-7B7493B4C9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60576016"/>
                  </p:ext>
                </p:extLst>
              </p:nvPr>
            </p:nvGraphicFramePr>
            <p:xfrm>
              <a:off x="4582151" y="1561400"/>
              <a:ext cx="2690813" cy="436084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690813" cy="4360840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Question mark">
                <a:extLst>
                  <a:ext uri="{FF2B5EF4-FFF2-40B4-BE49-F238E27FC236}">
                    <a16:creationId xmlns:a16="http://schemas.microsoft.com/office/drawing/2014/main" id="{4ECFB13B-B962-554B-B141-7B7493B4C9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82151" y="1561400"/>
                <a:ext cx="2690813" cy="436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447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Objectives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buAutoNum type="arabicPeriod"/>
            </a:pPr>
            <a:r>
              <a:rPr lang="en"/>
              <a:t>Learn about the APTA VA new Fall Summit conference structures</a:t>
            </a:r>
            <a:endParaRPr/>
          </a:p>
          <a:p>
            <a:pPr>
              <a:buAutoNum type="arabicPeriod"/>
            </a:pPr>
            <a:r>
              <a:rPr lang="en"/>
              <a:t>Understand the proposal process</a:t>
            </a:r>
            <a:endParaRPr/>
          </a:p>
          <a:p>
            <a:pPr>
              <a:buAutoNum type="arabicPeriod"/>
            </a:pPr>
            <a:r>
              <a:rPr lang="en"/>
              <a:t>Develop strategies for creating a strong proposal</a:t>
            </a:r>
            <a:endParaRPr/>
          </a:p>
          <a:p>
            <a:pPr>
              <a:buAutoNum type="arabicPeriod"/>
            </a:pPr>
            <a:r>
              <a:rPr lang="en"/>
              <a:t>Understand the criteria that will be used by reviewers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4076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Fall Summit Formats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0" indent="0">
              <a:buNone/>
            </a:pPr>
            <a:r>
              <a:rPr lang="en" dirty="0"/>
              <a:t>Save the date: </a:t>
            </a:r>
            <a:r>
              <a:rPr lang="en" b="1" i="1" dirty="0"/>
              <a:t>Fall Summit 2025 </a:t>
            </a:r>
          </a:p>
          <a:p>
            <a:pPr marL="0" indent="0">
              <a:buNone/>
            </a:pPr>
            <a:r>
              <a:rPr lang="en" b="1" i="1" dirty="0"/>
              <a:t>	October 24-25 at South University</a:t>
            </a:r>
            <a:endParaRPr b="1" i="1" dirty="0"/>
          </a:p>
          <a:p>
            <a:pPr marL="0" indent="0">
              <a:spcBef>
                <a:spcPts val="1600"/>
              </a:spcBef>
              <a:buNone/>
            </a:pPr>
            <a:r>
              <a:rPr lang="en" u="sng" dirty="0"/>
              <a:t>New programming</a:t>
            </a:r>
            <a:endParaRPr u="sng"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1.5 hour education sessions on a variety of topics running concurrently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v"/>
            </a:pPr>
            <a:r>
              <a:rPr lang="en" dirty="0"/>
              <a:t>Members meeting October 24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v"/>
            </a:pPr>
            <a:r>
              <a:rPr lang="en" dirty="0"/>
              <a:t>PAC Trivia night immediately following</a:t>
            </a:r>
            <a:endParaRPr dirty="0"/>
          </a:p>
          <a:p>
            <a:pPr marL="457200" indent="-45720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v"/>
            </a:pPr>
            <a:r>
              <a:rPr lang="en" dirty="0"/>
              <a:t>Continue with poster and platform presentations &amp; meetups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31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45467" y="256800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l">
              <a:spcBef>
                <a:spcPts val="0"/>
              </a:spcBef>
            </a:pPr>
            <a:r>
              <a:rPr lang="en" dirty="0"/>
              <a:t>Suggested Presentation </a:t>
            </a:r>
            <a:br>
              <a:rPr lang="en" dirty="0"/>
            </a:br>
            <a:r>
              <a:rPr lang="en" dirty="0"/>
              <a:t>Topics</a:t>
            </a:r>
            <a:endParaRPr dirty="0"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4775" y="256800"/>
            <a:ext cx="5883533" cy="5750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47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What information is needed for the proposal application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dirty="0"/>
              <a:t>Title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Session Description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3-4 Learning Objectives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At least 5 references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Timed Outline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Key words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en" dirty="0"/>
              <a:t>Teaching and learning assessment methods</a:t>
            </a:r>
            <a:endParaRPr dirty="0"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dirty="0"/>
              <a:t>Key words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5 references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dirty="0"/>
              <a:t>Speaker Information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dirty="0"/>
              <a:t>Biographical Information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dirty="0"/>
              <a:t>Recommended content level</a:t>
            </a:r>
            <a:endParaRPr dirty="0"/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dirty="0"/>
              <a:t>Conflict of interest disclosure</a:t>
            </a:r>
            <a:endParaRPr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91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Title</a:t>
            </a: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415600" y="1484081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" dirty="0"/>
              <a:t>No more than 15 words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ü"/>
            </a:pPr>
            <a:r>
              <a:rPr lang="en" dirty="0"/>
              <a:t>Readers should know what the topic is about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ü"/>
            </a:pPr>
            <a:r>
              <a:rPr lang="en" dirty="0"/>
              <a:t>Concise wording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ü"/>
            </a:pPr>
            <a:r>
              <a:rPr lang="en" dirty="0"/>
              <a:t>Catchy/Engaging if possible</a:t>
            </a:r>
            <a:endParaRPr dirty="0"/>
          </a:p>
          <a:p>
            <a:pPr marL="457200" indent="-45720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ü"/>
            </a:pPr>
            <a:r>
              <a:rPr lang="en" dirty="0"/>
              <a:t>Topic should be relevant to the profession, addressing current needs or trends, innovative ideas</a:t>
            </a:r>
          </a:p>
          <a:p>
            <a:pPr marL="457200" indent="-45720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ü"/>
            </a:pPr>
            <a:r>
              <a:rPr lang="en" dirty="0"/>
              <a:t>If having trouble coming up with something, can use AI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914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Session description</a:t>
            </a: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" dirty="0"/>
              <a:t>250 word maximum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ü"/>
            </a:pPr>
            <a:r>
              <a:rPr lang="en" dirty="0"/>
              <a:t>Brief overview of what the topic is about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ü"/>
            </a:pPr>
            <a:r>
              <a:rPr lang="en" dirty="0"/>
              <a:t>Highlight important things that will be covered</a:t>
            </a:r>
            <a:endParaRPr dirty="0"/>
          </a:p>
          <a:p>
            <a:pPr marL="457200" indent="-457200">
              <a:spcBef>
                <a:spcPts val="1600"/>
              </a:spcBef>
              <a:spcAft>
                <a:spcPts val="1600"/>
              </a:spcAft>
              <a:buFont typeface="Wingdings" pitchFamily="2" charset="2"/>
              <a:buChar char="ü"/>
            </a:pPr>
            <a:r>
              <a:rPr lang="en" dirty="0"/>
              <a:t>Use clarity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9137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Learning objectives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77500" lnSpcReduction="20000"/>
          </a:bodyPr>
          <a:lstStyle/>
          <a:p>
            <a:pPr marL="0" indent="0">
              <a:buNone/>
            </a:pPr>
            <a:r>
              <a:rPr lang="en" dirty="0"/>
              <a:t>3-4 objectives 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Ø"/>
            </a:pPr>
            <a:r>
              <a:rPr lang="en" dirty="0"/>
              <a:t>Similar to writing a goal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Ø"/>
            </a:pPr>
            <a:r>
              <a:rPr lang="en" dirty="0"/>
              <a:t>Measurable</a:t>
            </a:r>
            <a:endParaRPr dirty="0"/>
          </a:p>
          <a:p>
            <a:pPr marL="457200" indent="-457200">
              <a:spcBef>
                <a:spcPts val="1600"/>
              </a:spcBef>
              <a:buFont typeface="Wingdings" pitchFamily="2" charset="2"/>
              <a:buChar char="Ø"/>
            </a:pPr>
            <a:r>
              <a:rPr lang="en" dirty="0"/>
              <a:t>What should the attendee learn</a:t>
            </a:r>
            <a:endParaRPr dirty="0"/>
          </a:p>
          <a:p>
            <a:pPr marL="1242041" lvl="1" indent="-457200">
              <a:spcBef>
                <a:spcPts val="1600"/>
              </a:spcBef>
              <a:buSzPct val="100000"/>
              <a:buFont typeface="Wingdings" pitchFamily="2" charset="2"/>
              <a:buChar char="Ø"/>
            </a:pPr>
            <a:r>
              <a:rPr lang="en" dirty="0"/>
              <a:t>Should include an action word</a:t>
            </a:r>
            <a:endParaRPr dirty="0"/>
          </a:p>
          <a:p>
            <a:pPr marL="1242041" lvl="1" indent="-457200">
              <a:buSzPct val="100000"/>
              <a:buFont typeface="Wingdings" pitchFamily="2" charset="2"/>
              <a:buChar char="Ø"/>
            </a:pPr>
            <a:r>
              <a:rPr lang="en" dirty="0"/>
              <a:t>Bloom's taxonomy provides lots of possible words to use</a:t>
            </a:r>
          </a:p>
          <a:p>
            <a:pPr marL="1242041" lvl="1" indent="-457200">
              <a:buSzPct val="100000"/>
              <a:buFont typeface="Wingdings" pitchFamily="2" charset="2"/>
              <a:buChar char="Ø"/>
            </a:pPr>
            <a:r>
              <a:rPr lang="en-US" dirty="0"/>
              <a:t>Search for Blooms Taxonomy – lots of resources like this one</a:t>
            </a:r>
          </a:p>
          <a:p>
            <a:pPr marL="1851625" lvl="2" indent="-457200">
              <a:buSzPct val="100000"/>
              <a:buFont typeface="Wingdings" pitchFamily="2" charset="2"/>
              <a:buChar char="Ø"/>
            </a:pPr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cft.vanderbilt.edu</a:t>
            </a:r>
            <a:r>
              <a:rPr lang="en-US" dirty="0">
                <a:hlinkClick r:id="rId3"/>
              </a:rPr>
              <a:t>/guides-sub-pages/blooms-taxonomy/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Example: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Following the presentation the participant will:</a:t>
            </a:r>
            <a:endParaRPr dirty="0"/>
          </a:p>
          <a:p>
            <a:pPr indent="-434329">
              <a:spcBef>
                <a:spcPts val="1600"/>
              </a:spcBef>
              <a:buSzPct val="100000"/>
              <a:buAutoNum type="arabicPeriod"/>
            </a:pPr>
            <a:r>
              <a:rPr lang="en" dirty="0"/>
              <a:t>compare interventions used for strength training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766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en"/>
              <a:t>Outline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" dirty="0"/>
              <a:t>Detailed</a:t>
            </a:r>
            <a:endParaRPr dirty="0"/>
          </a:p>
          <a:p>
            <a:pPr marL="342900" indent="-342900"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" dirty="0"/>
              <a:t>Timed</a:t>
            </a:r>
            <a:endParaRPr dirty="0"/>
          </a:p>
          <a:p>
            <a:pPr marL="342900" indent="-342900"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" dirty="0"/>
              <a:t>Aligns with objectives</a:t>
            </a:r>
            <a:endParaRPr dirty="0"/>
          </a:p>
          <a:p>
            <a:pPr marL="342900" indent="-342900">
              <a:spcBef>
                <a:spcPts val="1600"/>
              </a:spcBef>
              <a:spcAft>
                <a:spcPts val="1600"/>
              </a:spcAft>
              <a:buFont typeface="Courier New" panose="02070309020205020404" pitchFamily="49" charset="0"/>
              <a:buChar char="o"/>
            </a:pPr>
            <a:r>
              <a:rPr lang="en" dirty="0"/>
              <a:t>Should add up to 1.5 hours (90 minutes)</a:t>
            </a:r>
            <a:endParaRPr dirty="0"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 dirty="0"/>
              <a:t>Example:</a:t>
            </a:r>
            <a:endParaRPr dirty="0"/>
          </a:p>
          <a:p>
            <a:pPr marL="0" indent="0">
              <a:spcBef>
                <a:spcPts val="1600"/>
              </a:spcBef>
              <a:buNone/>
            </a:pPr>
            <a:r>
              <a:rPr lang="en" dirty="0"/>
              <a:t>Topic: Strength training</a:t>
            </a:r>
            <a:endParaRPr dirty="0"/>
          </a:p>
          <a:p>
            <a:pPr>
              <a:spcBef>
                <a:spcPts val="1600"/>
              </a:spcBef>
              <a:buAutoNum type="arabicPeriod"/>
            </a:pPr>
            <a:r>
              <a:rPr lang="en" dirty="0"/>
              <a:t>Benefits of strength training (5 mins)</a:t>
            </a:r>
            <a:endParaRPr dirty="0"/>
          </a:p>
          <a:p>
            <a:pPr>
              <a:buAutoNum type="arabicPeriod"/>
            </a:pPr>
            <a:r>
              <a:rPr lang="en" dirty="0"/>
              <a:t>Types of strength training (5 mins)</a:t>
            </a:r>
            <a:endParaRPr dirty="0"/>
          </a:p>
          <a:p>
            <a:pPr>
              <a:buAutoNum type="arabicPeriod"/>
            </a:pPr>
            <a:r>
              <a:rPr lang="en" dirty="0"/>
              <a:t>Dosage for strength training (20 minutes)</a:t>
            </a:r>
            <a:endParaRPr dirty="0"/>
          </a:p>
          <a:p>
            <a:pPr>
              <a:buAutoNum type="arabicPeriod"/>
            </a:pPr>
            <a:r>
              <a:rPr lang="en" dirty="0"/>
              <a:t>Strategies for strength training (30 mins)</a:t>
            </a:r>
            <a:endParaRPr dirty="0"/>
          </a:p>
          <a:p>
            <a:pPr>
              <a:buAutoNum type="arabicPeriod"/>
            </a:pPr>
            <a:r>
              <a:rPr lang="en" dirty="0"/>
              <a:t>Case example (15 mins)</a:t>
            </a:r>
            <a:endParaRPr dirty="0"/>
          </a:p>
          <a:p>
            <a:pPr>
              <a:buAutoNum type="arabicPeriod"/>
            </a:pPr>
            <a:r>
              <a:rPr lang="en" dirty="0"/>
              <a:t>Conclusions (5 mins)</a:t>
            </a:r>
            <a:endParaRPr dirty="0"/>
          </a:p>
          <a:p>
            <a:pPr>
              <a:buAutoNum type="arabicPeriod"/>
            </a:pPr>
            <a:r>
              <a:rPr lang="en" dirty="0"/>
              <a:t>Question/answer (5 mins)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1311375"/>
      </p:ext>
    </p:extLst>
  </p:cSld>
  <p:clrMapOvr>
    <a:masterClrMapping/>
  </p:clrMapOvr>
</p:sld>
</file>

<file path=ppt/theme/theme1.xml><?xml version="1.0" encoding="utf-8"?>
<a:theme xmlns:a="http://schemas.openxmlformats.org/drawingml/2006/main" name="APTA Template">
  <a:themeElements>
    <a:clrScheme name="APTA Chapter">
      <a:dk1>
        <a:srgbClr val="3F4444"/>
      </a:dk1>
      <a:lt1>
        <a:srgbClr val="FFFFFF"/>
      </a:lt1>
      <a:dk2>
        <a:srgbClr val="3F4444"/>
      </a:dk2>
      <a:lt2>
        <a:srgbClr val="0076CE"/>
      </a:lt2>
      <a:accent1>
        <a:srgbClr val="0076CE"/>
      </a:accent1>
      <a:accent2>
        <a:srgbClr val="A5A5A5"/>
      </a:accent2>
      <a:accent3>
        <a:srgbClr val="009CB6"/>
      </a:accent3>
      <a:accent4>
        <a:srgbClr val="E4B9FC"/>
      </a:accent4>
      <a:accent5>
        <a:srgbClr val="005587"/>
      </a:accent5>
      <a:accent6>
        <a:srgbClr val="64A70B"/>
      </a:accent6>
      <a:hlink>
        <a:srgbClr val="005587"/>
      </a:hlink>
      <a:folHlink>
        <a:srgbClr val="3F4444"/>
      </a:folHlink>
    </a:clrScheme>
    <a:fontScheme name="AP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TA_Template_Widescreen_070120.potx" id="{303B3095-5A54-45E5-A380-A0D3BCEC7FD6}" vid="{195C261F-1C4C-4B56-B3B8-9665E755F6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8a5bb6-18c8-4954-ae47-6b0e9345c0fe">
      <Terms xmlns="http://schemas.microsoft.com/office/infopath/2007/PartnerControls"/>
    </lcf76f155ced4ddcb4097134ff3c332f>
    <TaxCatchAll xmlns="1d561b99-1ef0-4c7e-b48e-b470ca0a70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AF60F29459314BB54D63BE0D62A80C" ma:contentTypeVersion="13" ma:contentTypeDescription="Create a new document." ma:contentTypeScope="" ma:versionID="e3445602b97f91d4e914a9c1b61dd31a">
  <xsd:schema xmlns:xsd="http://www.w3.org/2001/XMLSchema" xmlns:xs="http://www.w3.org/2001/XMLSchema" xmlns:p="http://schemas.microsoft.com/office/2006/metadata/properties" xmlns:ns2="958a5bb6-18c8-4954-ae47-6b0e9345c0fe" xmlns:ns3="1d561b99-1ef0-4c7e-b48e-b470ca0a7047" targetNamespace="http://schemas.microsoft.com/office/2006/metadata/properties" ma:root="true" ma:fieldsID="994e62cb8374897aa756110165923375" ns2:_="" ns3:_="">
    <xsd:import namespace="958a5bb6-18c8-4954-ae47-6b0e9345c0fe"/>
    <xsd:import namespace="1d561b99-1ef0-4c7e-b48e-b470ca0a70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8a5bb6-18c8-4954-ae47-6b0e9345c0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342a019-431d-4bed-aaf4-26f0d3a9dd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561b99-1ef0-4c7e-b48e-b470ca0a704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b3a8950-4eec-411a-8770-1079cdc20781}" ma:internalName="TaxCatchAll" ma:showField="CatchAllData" ma:web="1d561b99-1ef0-4c7e-b48e-b470ca0a70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E9D441-0115-47AD-9FB1-3071BF4900A0}">
  <ds:schemaRefs>
    <ds:schemaRef ds:uri="http://schemas.microsoft.com/office/2006/metadata/properties"/>
    <ds:schemaRef ds:uri="http://schemas.microsoft.com/office/infopath/2007/PartnerControls"/>
    <ds:schemaRef ds:uri="a4648c66-475e-414c-8ebc-2d1a6f3aefe9"/>
    <ds:schemaRef ds:uri="ee6eb5cc-66a8-4ed3-8e91-e9b9aa471631"/>
    <ds:schemaRef ds:uri="958a5bb6-18c8-4954-ae47-6b0e9345c0fe"/>
    <ds:schemaRef ds:uri="1d561b99-1ef0-4c7e-b48e-b470ca0a7047"/>
  </ds:schemaRefs>
</ds:datastoreItem>
</file>

<file path=customXml/itemProps2.xml><?xml version="1.0" encoding="utf-8"?>
<ds:datastoreItem xmlns:ds="http://schemas.openxmlformats.org/officeDocument/2006/customXml" ds:itemID="{6A13B88E-1E96-4E6D-9A7D-704CEBAC30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D822FE-AE46-4697-82CE-045C470AC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8a5bb6-18c8-4954-ae47-6b0e9345c0fe"/>
    <ds:schemaRef ds:uri="1d561b99-1ef0-4c7e-b48e-b470ca0a70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APTA_Template_Widescreen_070120</Template>
  <TotalTime>1422</TotalTime>
  <Words>535</Words>
  <Application>Microsoft Macintosh PowerPoint</Application>
  <PresentationFormat>Widescreen</PresentationFormat>
  <Paragraphs>105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APTA Template</vt:lpstr>
      <vt:lpstr>A Deep Dive Into the Proposal Process</vt:lpstr>
      <vt:lpstr>Objectives</vt:lpstr>
      <vt:lpstr>Fall Summit Formats</vt:lpstr>
      <vt:lpstr>Suggested Presentation  Topics</vt:lpstr>
      <vt:lpstr>What information is needed for the proposal application</vt:lpstr>
      <vt:lpstr>Title</vt:lpstr>
      <vt:lpstr>Session description</vt:lpstr>
      <vt:lpstr>Learning objectives</vt:lpstr>
      <vt:lpstr>Outline</vt:lpstr>
      <vt:lpstr>Key Words &amp; Teaching and Learning Methods</vt:lpstr>
      <vt:lpstr>Speaker Information</vt:lpstr>
      <vt:lpstr>Timeline</vt:lpstr>
      <vt:lpstr>What to expect if you are chosen to speak</vt:lpstr>
      <vt:lpstr>Preparing to speak at the Conference</vt:lpstr>
      <vt:lpstr>Help?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Konde</dc:creator>
  <cp:lastModifiedBy>Eagler, Lee Ann</cp:lastModifiedBy>
  <cp:revision>17</cp:revision>
  <dcterms:created xsi:type="dcterms:W3CDTF">2020-08-10T18:03:21Z</dcterms:created>
  <dcterms:modified xsi:type="dcterms:W3CDTF">2024-12-13T16:02:36Z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0x0101005CAF60F29459314BB54D63BE0D62A80C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Order">
    <vt:r8>8249500</vt:r8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TemplateUrl">
    <vt:lpwstr/>
  </property>
</Properties>
</file>