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6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7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8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9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0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1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12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13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14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notesSlides/notesSlide15.xml" ContentType="application/vnd.openxmlformats-officedocument.presentationml.notesSl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2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728"/>
    <p:restoredTop sz="94707"/>
  </p:normalViewPr>
  <p:slideViewPr>
    <p:cSldViewPr snapToGrid="0" snapToObjects="1">
      <p:cViewPr varScale="1">
        <p:scale>
          <a:sx n="59" d="100"/>
          <a:sy n="59" d="100"/>
        </p:scale>
        <p:origin x="192" y="7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image" Target="../media/image1.svg"/></Relationships>
</file>

<file path=ppt/diagrams/_rels/data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svg"/><Relationship Id="rId2" Type="http://schemas.openxmlformats.org/officeDocument/2006/relationships/image" Target="../media/image22.svg"/><Relationship Id="rId1" Type="http://schemas.openxmlformats.org/officeDocument/2006/relationships/image" Target="../media/image21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5.svg"/><Relationship Id="rId1" Type="http://schemas.openxmlformats.org/officeDocument/2006/relationships/image" Target="../media/image4.svg"/><Relationship Id="rId4" Type="http://schemas.openxmlformats.org/officeDocument/2006/relationships/image" Target="../media/image6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svg"/><Relationship Id="rId1" Type="http://schemas.openxmlformats.org/officeDocument/2006/relationships/image" Target="../media/image7.sv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svg"/><Relationship Id="rId1" Type="http://schemas.openxmlformats.org/officeDocument/2006/relationships/image" Target="../media/image4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0.svg"/><Relationship Id="rId1" Type="http://schemas.openxmlformats.org/officeDocument/2006/relationships/image" Target="../media/image12.svg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svg"/><Relationship Id="rId1" Type="http://schemas.openxmlformats.org/officeDocument/2006/relationships/image" Target="../media/image14.svg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svg"/><Relationship Id="rId1" Type="http://schemas.openxmlformats.org/officeDocument/2006/relationships/image" Target="../media/image18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image" Target="../media/image1.svg"/></Relationships>
</file>

<file path=ppt/diagrams/_rels/drawing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svg"/><Relationship Id="rId2" Type="http://schemas.openxmlformats.org/officeDocument/2006/relationships/image" Target="../media/image22.svg"/><Relationship Id="rId1" Type="http://schemas.openxmlformats.org/officeDocument/2006/relationships/image" Target="../media/image21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5.svg"/><Relationship Id="rId1" Type="http://schemas.openxmlformats.org/officeDocument/2006/relationships/image" Target="../media/image4.svg"/><Relationship Id="rId4" Type="http://schemas.openxmlformats.org/officeDocument/2006/relationships/image" Target="../media/image6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svg"/><Relationship Id="rId1" Type="http://schemas.openxmlformats.org/officeDocument/2006/relationships/image" Target="../media/image7.sv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svg"/><Relationship Id="rId1" Type="http://schemas.openxmlformats.org/officeDocument/2006/relationships/image" Target="../media/image4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0.svg"/><Relationship Id="rId1" Type="http://schemas.openxmlformats.org/officeDocument/2006/relationships/image" Target="../media/image12.svg"/></Relationships>
</file>

<file path=ppt/diagrams/_rels/drawing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svg"/><Relationship Id="rId1" Type="http://schemas.openxmlformats.org/officeDocument/2006/relationships/image" Target="../media/image14.svg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svg"/><Relationship Id="rId1" Type="http://schemas.openxmlformats.org/officeDocument/2006/relationships/image" Target="../media/image1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D8A174-C027-478E-9AA6-25F862B439E4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1A9AFA35-EA58-4722-924F-48F7231BF4F3}">
      <dgm:prSet/>
      <dgm:spPr/>
      <dgm:t>
        <a:bodyPr/>
        <a:lstStyle/>
        <a:p>
          <a:r>
            <a:rPr lang="en-US"/>
            <a:t>User-Centered Design in Action</a:t>
          </a:r>
        </a:p>
      </dgm:t>
    </dgm:pt>
    <dgm:pt modelId="{2191ABB1-A988-4C46-A980-BF94F86C14B2}" type="parTrans" cxnId="{4860D6F8-9F3C-4B68-B17B-795B04843453}">
      <dgm:prSet/>
      <dgm:spPr/>
      <dgm:t>
        <a:bodyPr/>
        <a:lstStyle/>
        <a:p>
          <a:endParaRPr lang="en-US"/>
        </a:p>
      </dgm:t>
    </dgm:pt>
    <dgm:pt modelId="{A43C21EC-CC01-4E90-8301-2D2278D2B67F}" type="sibTrans" cxnId="{4860D6F8-9F3C-4B68-B17B-795B04843453}">
      <dgm:prSet/>
      <dgm:spPr/>
      <dgm:t>
        <a:bodyPr/>
        <a:lstStyle/>
        <a:p>
          <a:endParaRPr lang="en-US"/>
        </a:p>
      </dgm:t>
    </dgm:pt>
    <dgm:pt modelId="{E5C6E1C9-01EE-4F32-A164-4074EC9F67D0}">
      <dgm:prSet/>
      <dgm:spPr/>
      <dgm:t>
        <a:bodyPr/>
        <a:lstStyle/>
        <a:p>
          <a:r>
            <a:rPr lang="en-US"/>
            <a:t>April 17, 2026</a:t>
          </a:r>
        </a:p>
      </dgm:t>
    </dgm:pt>
    <dgm:pt modelId="{F654D664-58D5-4C59-B7AA-944AA2DBD86C}" type="parTrans" cxnId="{7C631F9E-53E7-4B45-ABD5-8EBF2B0E81F1}">
      <dgm:prSet/>
      <dgm:spPr/>
      <dgm:t>
        <a:bodyPr/>
        <a:lstStyle/>
        <a:p>
          <a:endParaRPr lang="en-US"/>
        </a:p>
      </dgm:t>
    </dgm:pt>
    <dgm:pt modelId="{9BE2DF93-B761-44CB-87DF-42D194041F9B}" type="sibTrans" cxnId="{7C631F9E-53E7-4B45-ABD5-8EBF2B0E81F1}">
      <dgm:prSet/>
      <dgm:spPr/>
      <dgm:t>
        <a:bodyPr/>
        <a:lstStyle/>
        <a:p>
          <a:endParaRPr lang="en-US"/>
        </a:p>
      </dgm:t>
    </dgm:pt>
    <dgm:pt modelId="{C28B6B31-24C9-4028-9D3D-4FF3F21B1EFC}">
      <dgm:prSet/>
      <dgm:spPr/>
      <dgm:t>
        <a:bodyPr/>
        <a:lstStyle/>
        <a:p>
          <a:r>
            <a:rPr lang="en-US"/>
            <a:t>NAPCRG Course</a:t>
          </a:r>
        </a:p>
      </dgm:t>
    </dgm:pt>
    <dgm:pt modelId="{746A7C02-66DA-4924-9ADE-953CAA5C8DA4}" type="parTrans" cxnId="{B2F0B104-FAB6-419D-81B7-3A253DFAE54C}">
      <dgm:prSet/>
      <dgm:spPr/>
      <dgm:t>
        <a:bodyPr/>
        <a:lstStyle/>
        <a:p>
          <a:endParaRPr lang="en-US"/>
        </a:p>
      </dgm:t>
    </dgm:pt>
    <dgm:pt modelId="{1BE592A8-DE76-45D6-A15E-A6E067316FFF}" type="sibTrans" cxnId="{B2F0B104-FAB6-419D-81B7-3A253DFAE54C}">
      <dgm:prSet/>
      <dgm:spPr/>
      <dgm:t>
        <a:bodyPr/>
        <a:lstStyle/>
        <a:p>
          <a:endParaRPr lang="en-US"/>
        </a:p>
      </dgm:t>
    </dgm:pt>
    <dgm:pt modelId="{7BE3C43A-DC7C-4E67-91FF-E3A042896F3E}" type="pres">
      <dgm:prSet presAssocID="{8AD8A174-C027-478E-9AA6-25F862B439E4}" presName="root" presStyleCnt="0">
        <dgm:presLayoutVars>
          <dgm:dir/>
          <dgm:resizeHandles val="exact"/>
        </dgm:presLayoutVars>
      </dgm:prSet>
      <dgm:spPr/>
    </dgm:pt>
    <dgm:pt modelId="{40BE2B75-8CF2-4C93-AD29-17D0D30E658B}" type="pres">
      <dgm:prSet presAssocID="{1A9AFA35-EA58-4722-924F-48F7231BF4F3}" presName="compNode" presStyleCnt="0"/>
      <dgm:spPr/>
    </dgm:pt>
    <dgm:pt modelId="{746982D9-CD16-4975-B597-580012891BC3}" type="pres">
      <dgm:prSet presAssocID="{1A9AFA35-EA58-4722-924F-48F7231BF4F3}" presName="bgRect" presStyleLbl="bgShp" presStyleIdx="0" presStyleCnt="3"/>
      <dgm:spPr/>
    </dgm:pt>
    <dgm:pt modelId="{FCDD2F39-35C9-4732-9390-1EA98DCFF3BE}" type="pres">
      <dgm:prSet presAssocID="{1A9AFA35-EA58-4722-924F-48F7231BF4F3}" presName="iconRect" presStyleLbl="node1" presStyleIdx="0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rama"/>
        </a:ext>
      </dgm:extLst>
    </dgm:pt>
    <dgm:pt modelId="{30013819-DC39-40BA-98EC-8CF80DE23A47}" type="pres">
      <dgm:prSet presAssocID="{1A9AFA35-EA58-4722-924F-48F7231BF4F3}" presName="spaceRect" presStyleCnt="0"/>
      <dgm:spPr/>
    </dgm:pt>
    <dgm:pt modelId="{E653A0B5-CDD2-4C42-A04D-0CE635FFE36F}" type="pres">
      <dgm:prSet presAssocID="{1A9AFA35-EA58-4722-924F-48F7231BF4F3}" presName="parTx" presStyleLbl="revTx" presStyleIdx="0" presStyleCnt="3">
        <dgm:presLayoutVars>
          <dgm:chMax val="0"/>
          <dgm:chPref val="0"/>
        </dgm:presLayoutVars>
      </dgm:prSet>
      <dgm:spPr/>
    </dgm:pt>
    <dgm:pt modelId="{253E2263-2985-46B9-8AB7-92E7EFAA4FD6}" type="pres">
      <dgm:prSet presAssocID="{A43C21EC-CC01-4E90-8301-2D2278D2B67F}" presName="sibTrans" presStyleCnt="0"/>
      <dgm:spPr/>
    </dgm:pt>
    <dgm:pt modelId="{0A653E1F-1F0F-44A4-9D76-D6AD079A76A2}" type="pres">
      <dgm:prSet presAssocID="{E5C6E1C9-01EE-4F32-A164-4074EC9F67D0}" presName="compNode" presStyleCnt="0"/>
      <dgm:spPr/>
    </dgm:pt>
    <dgm:pt modelId="{F0AA2D20-AB45-4856-A427-C83EB3F6D314}" type="pres">
      <dgm:prSet presAssocID="{E5C6E1C9-01EE-4F32-A164-4074EC9F67D0}" presName="bgRect" presStyleLbl="bgShp" presStyleIdx="1" presStyleCnt="3"/>
      <dgm:spPr/>
    </dgm:pt>
    <dgm:pt modelId="{259C6E04-3922-457D-8762-F7D14FD2D169}" type="pres">
      <dgm:prSet presAssocID="{E5C6E1C9-01EE-4F32-A164-4074EC9F67D0}" presName="iconRect" presStyleLbl="node1" presStyleIdx="1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ily Calendar"/>
        </a:ext>
      </dgm:extLst>
    </dgm:pt>
    <dgm:pt modelId="{5F934AB0-5876-4DB8-92ED-2EDDE86FB70F}" type="pres">
      <dgm:prSet presAssocID="{E5C6E1C9-01EE-4F32-A164-4074EC9F67D0}" presName="spaceRect" presStyleCnt="0"/>
      <dgm:spPr/>
    </dgm:pt>
    <dgm:pt modelId="{242E9282-0AF6-4A60-9543-0188D0E61B8D}" type="pres">
      <dgm:prSet presAssocID="{E5C6E1C9-01EE-4F32-A164-4074EC9F67D0}" presName="parTx" presStyleLbl="revTx" presStyleIdx="1" presStyleCnt="3">
        <dgm:presLayoutVars>
          <dgm:chMax val="0"/>
          <dgm:chPref val="0"/>
        </dgm:presLayoutVars>
      </dgm:prSet>
      <dgm:spPr/>
    </dgm:pt>
    <dgm:pt modelId="{0E9564CF-AFAC-45BE-A59D-86CEE6097406}" type="pres">
      <dgm:prSet presAssocID="{9BE2DF93-B761-44CB-87DF-42D194041F9B}" presName="sibTrans" presStyleCnt="0"/>
      <dgm:spPr/>
    </dgm:pt>
    <dgm:pt modelId="{D0E4B0DA-2863-4F1D-AB9C-522C609D437A}" type="pres">
      <dgm:prSet presAssocID="{C28B6B31-24C9-4028-9D3D-4FF3F21B1EFC}" presName="compNode" presStyleCnt="0"/>
      <dgm:spPr/>
    </dgm:pt>
    <dgm:pt modelId="{8BBBE6A3-B710-4B01-9482-31A5B88E6A90}" type="pres">
      <dgm:prSet presAssocID="{C28B6B31-24C9-4028-9D3D-4FF3F21B1EFC}" presName="bgRect" presStyleLbl="bgShp" presStyleIdx="2" presStyleCnt="3"/>
      <dgm:spPr/>
    </dgm:pt>
    <dgm:pt modelId="{63827F0A-CD45-4678-914D-4D331DEFBC50}" type="pres">
      <dgm:prSet presAssocID="{C28B6B31-24C9-4028-9D3D-4FF3F21B1EFC}" presName="iconRect" presStyleLbl="node1" presStyleIdx="2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9B4436EC-6DA0-4B59-A857-57F57D5C9B88}" type="pres">
      <dgm:prSet presAssocID="{C28B6B31-24C9-4028-9D3D-4FF3F21B1EFC}" presName="spaceRect" presStyleCnt="0"/>
      <dgm:spPr/>
    </dgm:pt>
    <dgm:pt modelId="{20C8CF5E-9AB1-4550-BA5E-A0B29DF4F255}" type="pres">
      <dgm:prSet presAssocID="{C28B6B31-24C9-4028-9D3D-4FF3F21B1EFC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362B9D00-AEF8-46D8-BD51-66C14BF9BF0A}" type="presOf" srcId="{1A9AFA35-EA58-4722-924F-48F7231BF4F3}" destId="{E653A0B5-CDD2-4C42-A04D-0CE635FFE36F}" srcOrd="0" destOrd="0" presId="urn:microsoft.com/office/officeart/2018/2/layout/IconVerticalSolidList"/>
    <dgm:cxn modelId="{B2F0B104-FAB6-419D-81B7-3A253DFAE54C}" srcId="{8AD8A174-C027-478E-9AA6-25F862B439E4}" destId="{C28B6B31-24C9-4028-9D3D-4FF3F21B1EFC}" srcOrd="2" destOrd="0" parTransId="{746A7C02-66DA-4924-9ADE-953CAA5C8DA4}" sibTransId="{1BE592A8-DE76-45D6-A15E-A6E067316FFF}"/>
    <dgm:cxn modelId="{2F39AB8B-308F-4F11-8AF8-B845B176F48D}" type="presOf" srcId="{C28B6B31-24C9-4028-9D3D-4FF3F21B1EFC}" destId="{20C8CF5E-9AB1-4550-BA5E-A0B29DF4F255}" srcOrd="0" destOrd="0" presId="urn:microsoft.com/office/officeart/2018/2/layout/IconVerticalSolidList"/>
    <dgm:cxn modelId="{7C631F9E-53E7-4B45-ABD5-8EBF2B0E81F1}" srcId="{8AD8A174-C027-478E-9AA6-25F862B439E4}" destId="{E5C6E1C9-01EE-4F32-A164-4074EC9F67D0}" srcOrd="1" destOrd="0" parTransId="{F654D664-58D5-4C59-B7AA-944AA2DBD86C}" sibTransId="{9BE2DF93-B761-44CB-87DF-42D194041F9B}"/>
    <dgm:cxn modelId="{7F4DE2B3-7691-4384-BFD9-1B1D62194962}" type="presOf" srcId="{8AD8A174-C027-478E-9AA6-25F862B439E4}" destId="{7BE3C43A-DC7C-4E67-91FF-E3A042896F3E}" srcOrd="0" destOrd="0" presId="urn:microsoft.com/office/officeart/2018/2/layout/IconVerticalSolidList"/>
    <dgm:cxn modelId="{E43830D8-F2D7-46C9-892E-55C2FA1BA30A}" type="presOf" srcId="{E5C6E1C9-01EE-4F32-A164-4074EC9F67D0}" destId="{242E9282-0AF6-4A60-9543-0188D0E61B8D}" srcOrd="0" destOrd="0" presId="urn:microsoft.com/office/officeart/2018/2/layout/IconVerticalSolidList"/>
    <dgm:cxn modelId="{4860D6F8-9F3C-4B68-B17B-795B04843453}" srcId="{8AD8A174-C027-478E-9AA6-25F862B439E4}" destId="{1A9AFA35-EA58-4722-924F-48F7231BF4F3}" srcOrd="0" destOrd="0" parTransId="{2191ABB1-A988-4C46-A980-BF94F86C14B2}" sibTransId="{A43C21EC-CC01-4E90-8301-2D2278D2B67F}"/>
    <dgm:cxn modelId="{7C3DBCBE-7452-4FA7-8B89-DF85759D1CB6}" type="presParOf" srcId="{7BE3C43A-DC7C-4E67-91FF-E3A042896F3E}" destId="{40BE2B75-8CF2-4C93-AD29-17D0D30E658B}" srcOrd="0" destOrd="0" presId="urn:microsoft.com/office/officeart/2018/2/layout/IconVerticalSolidList"/>
    <dgm:cxn modelId="{9633AA38-3827-4349-AF23-B1AD5691FFC3}" type="presParOf" srcId="{40BE2B75-8CF2-4C93-AD29-17D0D30E658B}" destId="{746982D9-CD16-4975-B597-580012891BC3}" srcOrd="0" destOrd="0" presId="urn:microsoft.com/office/officeart/2018/2/layout/IconVerticalSolidList"/>
    <dgm:cxn modelId="{49FDEBD0-3C6C-44ED-B50D-71508B82AA3E}" type="presParOf" srcId="{40BE2B75-8CF2-4C93-AD29-17D0D30E658B}" destId="{FCDD2F39-35C9-4732-9390-1EA98DCFF3BE}" srcOrd="1" destOrd="0" presId="urn:microsoft.com/office/officeart/2018/2/layout/IconVerticalSolidList"/>
    <dgm:cxn modelId="{C8D0582D-7A96-439B-A0D5-BB470A7A7979}" type="presParOf" srcId="{40BE2B75-8CF2-4C93-AD29-17D0D30E658B}" destId="{30013819-DC39-40BA-98EC-8CF80DE23A47}" srcOrd="2" destOrd="0" presId="urn:microsoft.com/office/officeart/2018/2/layout/IconVerticalSolidList"/>
    <dgm:cxn modelId="{26B07F82-00B6-4D4D-AB4F-6ACACCE5F05A}" type="presParOf" srcId="{40BE2B75-8CF2-4C93-AD29-17D0D30E658B}" destId="{E653A0B5-CDD2-4C42-A04D-0CE635FFE36F}" srcOrd="3" destOrd="0" presId="urn:microsoft.com/office/officeart/2018/2/layout/IconVerticalSolidList"/>
    <dgm:cxn modelId="{56579B08-AC1F-4089-9C2F-D2AE08CA4F85}" type="presParOf" srcId="{7BE3C43A-DC7C-4E67-91FF-E3A042896F3E}" destId="{253E2263-2985-46B9-8AB7-92E7EFAA4FD6}" srcOrd="1" destOrd="0" presId="urn:microsoft.com/office/officeart/2018/2/layout/IconVerticalSolidList"/>
    <dgm:cxn modelId="{3D0627F2-ECF0-4091-A71F-F7D318029E79}" type="presParOf" srcId="{7BE3C43A-DC7C-4E67-91FF-E3A042896F3E}" destId="{0A653E1F-1F0F-44A4-9D76-D6AD079A76A2}" srcOrd="2" destOrd="0" presId="urn:microsoft.com/office/officeart/2018/2/layout/IconVerticalSolidList"/>
    <dgm:cxn modelId="{115484F6-39D4-49CE-A7FC-F51FCA0724BD}" type="presParOf" srcId="{0A653E1F-1F0F-44A4-9D76-D6AD079A76A2}" destId="{F0AA2D20-AB45-4856-A427-C83EB3F6D314}" srcOrd="0" destOrd="0" presId="urn:microsoft.com/office/officeart/2018/2/layout/IconVerticalSolidList"/>
    <dgm:cxn modelId="{DEF3EBD8-663E-4B03-8F8C-19F1FA1C4580}" type="presParOf" srcId="{0A653E1F-1F0F-44A4-9D76-D6AD079A76A2}" destId="{259C6E04-3922-457D-8762-F7D14FD2D169}" srcOrd="1" destOrd="0" presId="urn:microsoft.com/office/officeart/2018/2/layout/IconVerticalSolidList"/>
    <dgm:cxn modelId="{AE9AE901-E46E-4857-BE97-F540B05EDE2B}" type="presParOf" srcId="{0A653E1F-1F0F-44A4-9D76-D6AD079A76A2}" destId="{5F934AB0-5876-4DB8-92ED-2EDDE86FB70F}" srcOrd="2" destOrd="0" presId="urn:microsoft.com/office/officeart/2018/2/layout/IconVerticalSolidList"/>
    <dgm:cxn modelId="{0E7B2655-CCFA-4AF0-8374-6D490BB474FA}" type="presParOf" srcId="{0A653E1F-1F0F-44A4-9D76-D6AD079A76A2}" destId="{242E9282-0AF6-4A60-9543-0188D0E61B8D}" srcOrd="3" destOrd="0" presId="urn:microsoft.com/office/officeart/2018/2/layout/IconVerticalSolidList"/>
    <dgm:cxn modelId="{A2786FA5-2BF7-4654-BFE0-1BD481F164AB}" type="presParOf" srcId="{7BE3C43A-DC7C-4E67-91FF-E3A042896F3E}" destId="{0E9564CF-AFAC-45BE-A59D-86CEE6097406}" srcOrd="3" destOrd="0" presId="urn:microsoft.com/office/officeart/2018/2/layout/IconVerticalSolidList"/>
    <dgm:cxn modelId="{61681401-D191-437B-9B06-DEECCE6910CF}" type="presParOf" srcId="{7BE3C43A-DC7C-4E67-91FF-E3A042896F3E}" destId="{D0E4B0DA-2863-4F1D-AB9C-522C609D437A}" srcOrd="4" destOrd="0" presId="urn:microsoft.com/office/officeart/2018/2/layout/IconVerticalSolidList"/>
    <dgm:cxn modelId="{36285B9C-E122-403E-9016-985C7C3657E4}" type="presParOf" srcId="{D0E4B0DA-2863-4F1D-AB9C-522C609D437A}" destId="{8BBBE6A3-B710-4B01-9482-31A5B88E6A90}" srcOrd="0" destOrd="0" presId="urn:microsoft.com/office/officeart/2018/2/layout/IconVerticalSolidList"/>
    <dgm:cxn modelId="{1FE7BDFA-CCD1-4F38-A19D-1736BFB9EF8E}" type="presParOf" srcId="{D0E4B0DA-2863-4F1D-AB9C-522C609D437A}" destId="{63827F0A-CD45-4678-914D-4D331DEFBC50}" srcOrd="1" destOrd="0" presId="urn:microsoft.com/office/officeart/2018/2/layout/IconVerticalSolidList"/>
    <dgm:cxn modelId="{C2001148-46AF-4BAA-BE80-8CE288F20844}" type="presParOf" srcId="{D0E4B0DA-2863-4F1D-AB9C-522C609D437A}" destId="{9B4436EC-6DA0-4B59-A857-57F57D5C9B88}" srcOrd="2" destOrd="0" presId="urn:microsoft.com/office/officeart/2018/2/layout/IconVerticalSolidList"/>
    <dgm:cxn modelId="{3DB10B5C-1D24-4099-AE1D-B902DF669611}" type="presParOf" srcId="{D0E4B0DA-2863-4F1D-AB9C-522C609D437A}" destId="{20C8CF5E-9AB1-4550-BA5E-A0B29DF4F25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A02DFBB-3E14-431C-AB62-9D9CD70683B1}" type="doc">
      <dgm:prSet loTypeId="urn:microsoft.com/office/officeart/2016/7/layout/VerticalDownArrowProcess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0149C8B7-66EA-4BFF-8A9C-4B28CB3C97DE}">
      <dgm:prSet/>
      <dgm:spPr/>
      <dgm:t>
        <a:bodyPr/>
        <a:lstStyle/>
        <a:p>
          <a:r>
            <a:rPr lang="en-US"/>
            <a:t>Work in</a:t>
          </a:r>
        </a:p>
      </dgm:t>
    </dgm:pt>
    <dgm:pt modelId="{742E2C84-4608-4D8C-B390-E01C59B581A4}" type="parTrans" cxnId="{EE9C630C-CEA0-4680-A980-E712C3BC84F8}">
      <dgm:prSet/>
      <dgm:spPr/>
      <dgm:t>
        <a:bodyPr/>
        <a:lstStyle/>
        <a:p>
          <a:endParaRPr lang="en-US"/>
        </a:p>
      </dgm:t>
    </dgm:pt>
    <dgm:pt modelId="{4EB2FD29-D56A-47F5-842E-A731F19F62AE}" type="sibTrans" cxnId="{EE9C630C-CEA0-4680-A980-E712C3BC84F8}">
      <dgm:prSet/>
      <dgm:spPr/>
      <dgm:t>
        <a:bodyPr/>
        <a:lstStyle/>
        <a:p>
          <a:endParaRPr lang="en-US"/>
        </a:p>
      </dgm:t>
    </dgm:pt>
    <dgm:pt modelId="{E5DBB52A-674B-40DF-80E9-378AD8179293}">
      <dgm:prSet/>
      <dgm:spPr/>
      <dgm:t>
        <a:bodyPr/>
        <a:lstStyle/>
        <a:p>
          <a:r>
            <a:rPr lang="en-US"/>
            <a:t>Work in groups</a:t>
          </a:r>
        </a:p>
      </dgm:t>
    </dgm:pt>
    <dgm:pt modelId="{2575085A-C003-4B46-8ABC-12E0DBFC1D1B}" type="parTrans" cxnId="{074ABA75-BD6B-46B4-AAC2-C68E1CDC7618}">
      <dgm:prSet/>
      <dgm:spPr/>
      <dgm:t>
        <a:bodyPr/>
        <a:lstStyle/>
        <a:p>
          <a:endParaRPr lang="en-US"/>
        </a:p>
      </dgm:t>
    </dgm:pt>
    <dgm:pt modelId="{2CCF10BF-E0D1-4D50-A16A-26B0AB7A986A}" type="sibTrans" cxnId="{074ABA75-BD6B-46B4-AAC2-C68E1CDC7618}">
      <dgm:prSet/>
      <dgm:spPr/>
      <dgm:t>
        <a:bodyPr/>
        <a:lstStyle/>
        <a:p>
          <a:endParaRPr lang="en-US"/>
        </a:p>
      </dgm:t>
    </dgm:pt>
    <dgm:pt modelId="{5E5F0FB6-AE6F-4D0E-B02B-EAFEE36C6FE4}">
      <dgm:prSet/>
      <dgm:spPr/>
      <dgm:t>
        <a:bodyPr/>
        <a:lstStyle/>
        <a:p>
          <a:r>
            <a:rPr lang="en-US"/>
            <a:t>Pick</a:t>
          </a:r>
        </a:p>
      </dgm:t>
    </dgm:pt>
    <dgm:pt modelId="{FEAE7D93-D701-45ED-B996-4909C323480F}" type="parTrans" cxnId="{84DBAC68-4F05-45D4-BAD5-96C8DD5BA57B}">
      <dgm:prSet/>
      <dgm:spPr/>
      <dgm:t>
        <a:bodyPr/>
        <a:lstStyle/>
        <a:p>
          <a:endParaRPr lang="en-US"/>
        </a:p>
      </dgm:t>
    </dgm:pt>
    <dgm:pt modelId="{C7719F98-3D97-4D5A-B1E3-730F13116EA6}" type="sibTrans" cxnId="{84DBAC68-4F05-45D4-BAD5-96C8DD5BA57B}">
      <dgm:prSet/>
      <dgm:spPr/>
      <dgm:t>
        <a:bodyPr/>
        <a:lstStyle/>
        <a:p>
          <a:endParaRPr lang="en-US"/>
        </a:p>
      </dgm:t>
    </dgm:pt>
    <dgm:pt modelId="{6E8C754E-4538-4FD1-9114-685766C76036}">
      <dgm:prSet/>
      <dgm:spPr/>
      <dgm:t>
        <a:bodyPr/>
        <a:lstStyle/>
        <a:p>
          <a:r>
            <a:rPr lang="en-US"/>
            <a:t>Pick frustration</a:t>
          </a:r>
        </a:p>
      </dgm:t>
    </dgm:pt>
    <dgm:pt modelId="{F41489BF-174D-4720-A05F-C459AC04DEAC}" type="parTrans" cxnId="{204F07A6-6B1A-4FB1-9859-63D52BF406E9}">
      <dgm:prSet/>
      <dgm:spPr/>
      <dgm:t>
        <a:bodyPr/>
        <a:lstStyle/>
        <a:p>
          <a:endParaRPr lang="en-US"/>
        </a:p>
      </dgm:t>
    </dgm:pt>
    <dgm:pt modelId="{384E356B-F773-4DC6-A62B-5CDFBC587DC5}" type="sibTrans" cxnId="{204F07A6-6B1A-4FB1-9859-63D52BF406E9}">
      <dgm:prSet/>
      <dgm:spPr/>
      <dgm:t>
        <a:bodyPr/>
        <a:lstStyle/>
        <a:p>
          <a:endParaRPr lang="en-US"/>
        </a:p>
      </dgm:t>
    </dgm:pt>
    <dgm:pt modelId="{E4A00C98-5437-4D72-B74B-8F1B083536F7}">
      <dgm:prSet/>
      <dgm:spPr/>
      <dgm:t>
        <a:bodyPr/>
        <a:lstStyle/>
        <a:p>
          <a:r>
            <a:rPr lang="en-US"/>
            <a:t>Map</a:t>
          </a:r>
        </a:p>
      </dgm:t>
    </dgm:pt>
    <dgm:pt modelId="{50C2BA4B-66EA-4AE9-A079-CD5E00F9B0DF}" type="parTrans" cxnId="{C2D9A6AC-999B-40BB-A264-49624D2F9E67}">
      <dgm:prSet/>
      <dgm:spPr/>
      <dgm:t>
        <a:bodyPr/>
        <a:lstStyle/>
        <a:p>
          <a:endParaRPr lang="en-US"/>
        </a:p>
      </dgm:t>
    </dgm:pt>
    <dgm:pt modelId="{8DA71371-E68D-4ABB-A12D-C30833D75DD5}" type="sibTrans" cxnId="{C2D9A6AC-999B-40BB-A264-49624D2F9E67}">
      <dgm:prSet/>
      <dgm:spPr/>
      <dgm:t>
        <a:bodyPr/>
        <a:lstStyle/>
        <a:p>
          <a:endParaRPr lang="en-US"/>
        </a:p>
      </dgm:t>
    </dgm:pt>
    <dgm:pt modelId="{EC7F079E-F6A7-409C-83DF-7F4E2D526866}">
      <dgm:prSet/>
      <dgm:spPr/>
      <dgm:t>
        <a:bodyPr/>
        <a:lstStyle/>
        <a:p>
          <a:r>
            <a:rPr lang="en-US"/>
            <a:t>Map workflow</a:t>
          </a:r>
        </a:p>
      </dgm:t>
    </dgm:pt>
    <dgm:pt modelId="{AB18FF26-E99B-4F20-B660-3F8C3E8C0BE9}" type="parTrans" cxnId="{7884F6BA-607C-4880-8130-A59E99327356}">
      <dgm:prSet/>
      <dgm:spPr/>
      <dgm:t>
        <a:bodyPr/>
        <a:lstStyle/>
        <a:p>
          <a:endParaRPr lang="en-US"/>
        </a:p>
      </dgm:t>
    </dgm:pt>
    <dgm:pt modelId="{26559F28-8511-41F1-8186-4BD6C43D7566}" type="sibTrans" cxnId="{7884F6BA-607C-4880-8130-A59E99327356}">
      <dgm:prSet/>
      <dgm:spPr/>
      <dgm:t>
        <a:bodyPr/>
        <a:lstStyle/>
        <a:p>
          <a:endParaRPr lang="en-US"/>
        </a:p>
      </dgm:t>
    </dgm:pt>
    <dgm:pt modelId="{260A86DA-C0A1-440E-A161-8C3BF4F94BD8}">
      <dgm:prSet/>
      <dgm:spPr/>
      <dgm:t>
        <a:bodyPr/>
        <a:lstStyle/>
        <a:p>
          <a:r>
            <a:rPr lang="en-US"/>
            <a:t>Identify</a:t>
          </a:r>
        </a:p>
      </dgm:t>
    </dgm:pt>
    <dgm:pt modelId="{D8377C8C-9FC6-43B9-AAA3-920BAAFDE2FC}" type="parTrans" cxnId="{B23A96E5-F3AD-4CE0-9E97-49B8EDA9C557}">
      <dgm:prSet/>
      <dgm:spPr/>
      <dgm:t>
        <a:bodyPr/>
        <a:lstStyle/>
        <a:p>
          <a:endParaRPr lang="en-US"/>
        </a:p>
      </dgm:t>
    </dgm:pt>
    <dgm:pt modelId="{AA37FC6E-9547-419C-951A-37493C8276C8}" type="sibTrans" cxnId="{B23A96E5-F3AD-4CE0-9E97-49B8EDA9C557}">
      <dgm:prSet/>
      <dgm:spPr/>
      <dgm:t>
        <a:bodyPr/>
        <a:lstStyle/>
        <a:p>
          <a:endParaRPr lang="en-US"/>
        </a:p>
      </dgm:t>
    </dgm:pt>
    <dgm:pt modelId="{FD0A242F-444F-469D-9C28-DF25392E625D}">
      <dgm:prSet/>
      <dgm:spPr/>
      <dgm:t>
        <a:bodyPr/>
        <a:lstStyle/>
        <a:p>
          <a:r>
            <a:rPr lang="en-US"/>
            <a:t>Identify opportunity</a:t>
          </a:r>
        </a:p>
      </dgm:t>
    </dgm:pt>
    <dgm:pt modelId="{2A85CED0-2D33-47BC-903B-1D05661CA70A}" type="parTrans" cxnId="{6A2E79A6-59F6-4F83-B748-026944D0FD95}">
      <dgm:prSet/>
      <dgm:spPr/>
      <dgm:t>
        <a:bodyPr/>
        <a:lstStyle/>
        <a:p>
          <a:endParaRPr lang="en-US"/>
        </a:p>
      </dgm:t>
    </dgm:pt>
    <dgm:pt modelId="{128C6530-48E9-439B-8EA0-C088D402011A}" type="sibTrans" cxnId="{6A2E79A6-59F6-4F83-B748-026944D0FD95}">
      <dgm:prSet/>
      <dgm:spPr/>
      <dgm:t>
        <a:bodyPr/>
        <a:lstStyle/>
        <a:p>
          <a:endParaRPr lang="en-US"/>
        </a:p>
      </dgm:t>
    </dgm:pt>
    <dgm:pt modelId="{EF91C5A8-7392-0849-A12A-84762EB71926}" type="pres">
      <dgm:prSet presAssocID="{8A02DFBB-3E14-431C-AB62-9D9CD70683B1}" presName="Name0" presStyleCnt="0">
        <dgm:presLayoutVars>
          <dgm:dir/>
          <dgm:animLvl val="lvl"/>
          <dgm:resizeHandles val="exact"/>
        </dgm:presLayoutVars>
      </dgm:prSet>
      <dgm:spPr/>
    </dgm:pt>
    <dgm:pt modelId="{E813F838-9976-1845-B37A-8D5B24F2B4C8}" type="pres">
      <dgm:prSet presAssocID="{260A86DA-C0A1-440E-A161-8C3BF4F94BD8}" presName="boxAndChildren" presStyleCnt="0"/>
      <dgm:spPr/>
    </dgm:pt>
    <dgm:pt modelId="{8896329D-43D6-A74E-822D-AD99C894CA16}" type="pres">
      <dgm:prSet presAssocID="{260A86DA-C0A1-440E-A161-8C3BF4F94BD8}" presName="parentTextBox" presStyleLbl="alignNode1" presStyleIdx="0" presStyleCnt="4"/>
      <dgm:spPr/>
    </dgm:pt>
    <dgm:pt modelId="{E40D0A6B-94E7-9443-9BE7-F8DB8DB7544E}" type="pres">
      <dgm:prSet presAssocID="{260A86DA-C0A1-440E-A161-8C3BF4F94BD8}" presName="descendantBox" presStyleLbl="bgAccFollowNode1" presStyleIdx="0" presStyleCnt="4"/>
      <dgm:spPr/>
    </dgm:pt>
    <dgm:pt modelId="{351D013C-4D24-0949-A772-9AF9923571BC}" type="pres">
      <dgm:prSet presAssocID="{8DA71371-E68D-4ABB-A12D-C30833D75DD5}" presName="sp" presStyleCnt="0"/>
      <dgm:spPr/>
    </dgm:pt>
    <dgm:pt modelId="{7683AE06-9F3E-7546-82FC-5FFCF6B414E1}" type="pres">
      <dgm:prSet presAssocID="{E4A00C98-5437-4D72-B74B-8F1B083536F7}" presName="arrowAndChildren" presStyleCnt="0"/>
      <dgm:spPr/>
    </dgm:pt>
    <dgm:pt modelId="{28E2147E-3587-4D46-B876-AC32543D4A66}" type="pres">
      <dgm:prSet presAssocID="{E4A00C98-5437-4D72-B74B-8F1B083536F7}" presName="parentTextArrow" presStyleLbl="node1" presStyleIdx="0" presStyleCnt="0"/>
      <dgm:spPr/>
    </dgm:pt>
    <dgm:pt modelId="{275B0F4A-B47F-E843-BC23-2CEE70959759}" type="pres">
      <dgm:prSet presAssocID="{E4A00C98-5437-4D72-B74B-8F1B083536F7}" presName="arrow" presStyleLbl="alignNode1" presStyleIdx="1" presStyleCnt="4"/>
      <dgm:spPr/>
    </dgm:pt>
    <dgm:pt modelId="{EB033362-8F67-B04E-AFE7-2CC1A24E2502}" type="pres">
      <dgm:prSet presAssocID="{E4A00C98-5437-4D72-B74B-8F1B083536F7}" presName="descendantArrow" presStyleLbl="bgAccFollowNode1" presStyleIdx="1" presStyleCnt="4"/>
      <dgm:spPr/>
    </dgm:pt>
    <dgm:pt modelId="{DC85D6D3-7B76-8246-A834-7F3AD71CF32F}" type="pres">
      <dgm:prSet presAssocID="{C7719F98-3D97-4D5A-B1E3-730F13116EA6}" presName="sp" presStyleCnt="0"/>
      <dgm:spPr/>
    </dgm:pt>
    <dgm:pt modelId="{9E2C9E0E-8A76-4642-8FF6-C9793397E4CC}" type="pres">
      <dgm:prSet presAssocID="{5E5F0FB6-AE6F-4D0E-B02B-EAFEE36C6FE4}" presName="arrowAndChildren" presStyleCnt="0"/>
      <dgm:spPr/>
    </dgm:pt>
    <dgm:pt modelId="{1A5CD21F-203E-9B43-B3FD-634E88FE7511}" type="pres">
      <dgm:prSet presAssocID="{5E5F0FB6-AE6F-4D0E-B02B-EAFEE36C6FE4}" presName="parentTextArrow" presStyleLbl="node1" presStyleIdx="0" presStyleCnt="0"/>
      <dgm:spPr/>
    </dgm:pt>
    <dgm:pt modelId="{BB768F5E-D7CE-EC43-A719-4FD43A739F20}" type="pres">
      <dgm:prSet presAssocID="{5E5F0FB6-AE6F-4D0E-B02B-EAFEE36C6FE4}" presName="arrow" presStyleLbl="alignNode1" presStyleIdx="2" presStyleCnt="4"/>
      <dgm:spPr/>
    </dgm:pt>
    <dgm:pt modelId="{E6DD2F28-5DA7-1840-A596-5B3893001460}" type="pres">
      <dgm:prSet presAssocID="{5E5F0FB6-AE6F-4D0E-B02B-EAFEE36C6FE4}" presName="descendantArrow" presStyleLbl="bgAccFollowNode1" presStyleIdx="2" presStyleCnt="4"/>
      <dgm:spPr/>
    </dgm:pt>
    <dgm:pt modelId="{42449E00-53E4-5541-99CE-BD89049764B4}" type="pres">
      <dgm:prSet presAssocID="{4EB2FD29-D56A-47F5-842E-A731F19F62AE}" presName="sp" presStyleCnt="0"/>
      <dgm:spPr/>
    </dgm:pt>
    <dgm:pt modelId="{94484395-5171-2844-8318-D7699CECACDD}" type="pres">
      <dgm:prSet presAssocID="{0149C8B7-66EA-4BFF-8A9C-4B28CB3C97DE}" presName="arrowAndChildren" presStyleCnt="0"/>
      <dgm:spPr/>
    </dgm:pt>
    <dgm:pt modelId="{189D2C08-3E1D-4648-A13B-7EE1AD9BE746}" type="pres">
      <dgm:prSet presAssocID="{0149C8B7-66EA-4BFF-8A9C-4B28CB3C97DE}" presName="parentTextArrow" presStyleLbl="node1" presStyleIdx="0" presStyleCnt="0"/>
      <dgm:spPr/>
    </dgm:pt>
    <dgm:pt modelId="{3345A9AB-560D-2743-AF47-A4100718FA19}" type="pres">
      <dgm:prSet presAssocID="{0149C8B7-66EA-4BFF-8A9C-4B28CB3C97DE}" presName="arrow" presStyleLbl="alignNode1" presStyleIdx="3" presStyleCnt="4"/>
      <dgm:spPr/>
    </dgm:pt>
    <dgm:pt modelId="{0D7F74DB-234F-9D4F-8BE4-522E0E1278A2}" type="pres">
      <dgm:prSet presAssocID="{0149C8B7-66EA-4BFF-8A9C-4B28CB3C97DE}" presName="descendantArrow" presStyleLbl="bgAccFollowNode1" presStyleIdx="3" presStyleCnt="4"/>
      <dgm:spPr/>
    </dgm:pt>
  </dgm:ptLst>
  <dgm:cxnLst>
    <dgm:cxn modelId="{A863C803-9306-C848-B246-CA607FEA281F}" type="presOf" srcId="{5E5F0FB6-AE6F-4D0E-B02B-EAFEE36C6FE4}" destId="{1A5CD21F-203E-9B43-B3FD-634E88FE7511}" srcOrd="0" destOrd="0" presId="urn:microsoft.com/office/officeart/2016/7/layout/VerticalDownArrowProcess"/>
    <dgm:cxn modelId="{EE9C630C-CEA0-4680-A980-E712C3BC84F8}" srcId="{8A02DFBB-3E14-431C-AB62-9D9CD70683B1}" destId="{0149C8B7-66EA-4BFF-8A9C-4B28CB3C97DE}" srcOrd="0" destOrd="0" parTransId="{742E2C84-4608-4D8C-B390-E01C59B581A4}" sibTransId="{4EB2FD29-D56A-47F5-842E-A731F19F62AE}"/>
    <dgm:cxn modelId="{F1FDF74E-D006-DE40-9236-F5A3BEEB9DFA}" type="presOf" srcId="{0149C8B7-66EA-4BFF-8A9C-4B28CB3C97DE}" destId="{3345A9AB-560D-2743-AF47-A4100718FA19}" srcOrd="1" destOrd="0" presId="urn:microsoft.com/office/officeart/2016/7/layout/VerticalDownArrowProcess"/>
    <dgm:cxn modelId="{F1E9AB50-00ED-8449-87AF-9BD1BEB856BE}" type="presOf" srcId="{E4A00C98-5437-4D72-B74B-8F1B083536F7}" destId="{275B0F4A-B47F-E843-BC23-2CEE70959759}" srcOrd="1" destOrd="0" presId="urn:microsoft.com/office/officeart/2016/7/layout/VerticalDownArrowProcess"/>
    <dgm:cxn modelId="{50F6D666-C13F-E64F-88CE-B030A5F0348A}" type="presOf" srcId="{5E5F0FB6-AE6F-4D0E-B02B-EAFEE36C6FE4}" destId="{BB768F5E-D7CE-EC43-A719-4FD43A739F20}" srcOrd="1" destOrd="0" presId="urn:microsoft.com/office/officeart/2016/7/layout/VerticalDownArrowProcess"/>
    <dgm:cxn modelId="{84DBAC68-4F05-45D4-BAD5-96C8DD5BA57B}" srcId="{8A02DFBB-3E14-431C-AB62-9D9CD70683B1}" destId="{5E5F0FB6-AE6F-4D0E-B02B-EAFEE36C6FE4}" srcOrd="1" destOrd="0" parTransId="{FEAE7D93-D701-45ED-B996-4909C323480F}" sibTransId="{C7719F98-3D97-4D5A-B1E3-730F13116EA6}"/>
    <dgm:cxn modelId="{C940B170-7584-FA42-AF6F-CE5F99BCD6F6}" type="presOf" srcId="{8A02DFBB-3E14-431C-AB62-9D9CD70683B1}" destId="{EF91C5A8-7392-0849-A12A-84762EB71926}" srcOrd="0" destOrd="0" presId="urn:microsoft.com/office/officeart/2016/7/layout/VerticalDownArrowProcess"/>
    <dgm:cxn modelId="{074ABA75-BD6B-46B4-AAC2-C68E1CDC7618}" srcId="{0149C8B7-66EA-4BFF-8A9C-4B28CB3C97DE}" destId="{E5DBB52A-674B-40DF-80E9-378AD8179293}" srcOrd="0" destOrd="0" parTransId="{2575085A-C003-4B46-8ABC-12E0DBFC1D1B}" sibTransId="{2CCF10BF-E0D1-4D50-A16A-26B0AB7A986A}"/>
    <dgm:cxn modelId="{E5959C7F-760E-1642-AAF4-47774CAD2C47}" type="presOf" srcId="{0149C8B7-66EA-4BFF-8A9C-4B28CB3C97DE}" destId="{189D2C08-3E1D-4648-A13B-7EE1AD9BE746}" srcOrd="0" destOrd="0" presId="urn:microsoft.com/office/officeart/2016/7/layout/VerticalDownArrowProcess"/>
    <dgm:cxn modelId="{68704D94-1A9C-A141-A781-E962B8D2CF2B}" type="presOf" srcId="{E5DBB52A-674B-40DF-80E9-378AD8179293}" destId="{0D7F74DB-234F-9D4F-8BE4-522E0E1278A2}" srcOrd="0" destOrd="0" presId="urn:microsoft.com/office/officeart/2016/7/layout/VerticalDownArrowProcess"/>
    <dgm:cxn modelId="{204F07A6-6B1A-4FB1-9859-63D52BF406E9}" srcId="{5E5F0FB6-AE6F-4D0E-B02B-EAFEE36C6FE4}" destId="{6E8C754E-4538-4FD1-9114-685766C76036}" srcOrd="0" destOrd="0" parTransId="{F41489BF-174D-4720-A05F-C459AC04DEAC}" sibTransId="{384E356B-F773-4DC6-A62B-5CDFBC587DC5}"/>
    <dgm:cxn modelId="{6A2E79A6-59F6-4F83-B748-026944D0FD95}" srcId="{260A86DA-C0A1-440E-A161-8C3BF4F94BD8}" destId="{FD0A242F-444F-469D-9C28-DF25392E625D}" srcOrd="0" destOrd="0" parTransId="{2A85CED0-2D33-47BC-903B-1D05661CA70A}" sibTransId="{128C6530-48E9-439B-8EA0-C088D402011A}"/>
    <dgm:cxn modelId="{C2D9A6AC-999B-40BB-A264-49624D2F9E67}" srcId="{8A02DFBB-3E14-431C-AB62-9D9CD70683B1}" destId="{E4A00C98-5437-4D72-B74B-8F1B083536F7}" srcOrd="2" destOrd="0" parTransId="{50C2BA4B-66EA-4AE9-A079-CD5E00F9B0DF}" sibTransId="{8DA71371-E68D-4ABB-A12D-C30833D75DD5}"/>
    <dgm:cxn modelId="{AC2C89AD-883C-3A4E-AA7E-0DA37880D460}" type="presOf" srcId="{FD0A242F-444F-469D-9C28-DF25392E625D}" destId="{E40D0A6B-94E7-9443-9BE7-F8DB8DB7544E}" srcOrd="0" destOrd="0" presId="urn:microsoft.com/office/officeart/2016/7/layout/VerticalDownArrowProcess"/>
    <dgm:cxn modelId="{9B4FE5B4-BE43-C544-956E-D6ED033AEC8D}" type="presOf" srcId="{6E8C754E-4538-4FD1-9114-685766C76036}" destId="{E6DD2F28-5DA7-1840-A596-5B3893001460}" srcOrd="0" destOrd="0" presId="urn:microsoft.com/office/officeart/2016/7/layout/VerticalDownArrowProcess"/>
    <dgm:cxn modelId="{7884F6BA-607C-4880-8130-A59E99327356}" srcId="{E4A00C98-5437-4D72-B74B-8F1B083536F7}" destId="{EC7F079E-F6A7-409C-83DF-7F4E2D526866}" srcOrd="0" destOrd="0" parTransId="{AB18FF26-E99B-4F20-B660-3F8C3E8C0BE9}" sibTransId="{26559F28-8511-41F1-8186-4BD6C43D7566}"/>
    <dgm:cxn modelId="{B89FCCBD-6C0B-C64A-BB1A-66836C3307D6}" type="presOf" srcId="{260A86DA-C0A1-440E-A161-8C3BF4F94BD8}" destId="{8896329D-43D6-A74E-822D-AD99C894CA16}" srcOrd="0" destOrd="0" presId="urn:microsoft.com/office/officeart/2016/7/layout/VerticalDownArrowProcess"/>
    <dgm:cxn modelId="{B23A96E5-F3AD-4CE0-9E97-49B8EDA9C557}" srcId="{8A02DFBB-3E14-431C-AB62-9D9CD70683B1}" destId="{260A86DA-C0A1-440E-A161-8C3BF4F94BD8}" srcOrd="3" destOrd="0" parTransId="{D8377C8C-9FC6-43B9-AAA3-920BAAFDE2FC}" sibTransId="{AA37FC6E-9547-419C-951A-37493C8276C8}"/>
    <dgm:cxn modelId="{07474EF3-FC96-2042-9C78-5E4D679396B6}" type="presOf" srcId="{E4A00C98-5437-4D72-B74B-8F1B083536F7}" destId="{28E2147E-3587-4D46-B876-AC32543D4A66}" srcOrd="0" destOrd="0" presId="urn:microsoft.com/office/officeart/2016/7/layout/VerticalDownArrowProcess"/>
    <dgm:cxn modelId="{1EEFE9F3-582A-9B4C-8A86-2406C2C83800}" type="presOf" srcId="{EC7F079E-F6A7-409C-83DF-7F4E2D526866}" destId="{EB033362-8F67-B04E-AFE7-2CC1A24E2502}" srcOrd="0" destOrd="0" presId="urn:microsoft.com/office/officeart/2016/7/layout/VerticalDownArrowProcess"/>
    <dgm:cxn modelId="{8B69CAA1-C06B-E445-B98A-1455423D0B94}" type="presParOf" srcId="{EF91C5A8-7392-0849-A12A-84762EB71926}" destId="{E813F838-9976-1845-B37A-8D5B24F2B4C8}" srcOrd="0" destOrd="0" presId="urn:microsoft.com/office/officeart/2016/7/layout/VerticalDownArrowProcess"/>
    <dgm:cxn modelId="{953BF159-D70D-DA46-B91F-AA960CFCFA60}" type="presParOf" srcId="{E813F838-9976-1845-B37A-8D5B24F2B4C8}" destId="{8896329D-43D6-A74E-822D-AD99C894CA16}" srcOrd="0" destOrd="0" presId="urn:microsoft.com/office/officeart/2016/7/layout/VerticalDownArrowProcess"/>
    <dgm:cxn modelId="{112C0D5D-7F90-004C-BBE4-AA2226B264D2}" type="presParOf" srcId="{E813F838-9976-1845-B37A-8D5B24F2B4C8}" destId="{E40D0A6B-94E7-9443-9BE7-F8DB8DB7544E}" srcOrd="1" destOrd="0" presId="urn:microsoft.com/office/officeart/2016/7/layout/VerticalDownArrowProcess"/>
    <dgm:cxn modelId="{7F91402A-0B91-F044-9EC6-B3CD537E15E3}" type="presParOf" srcId="{EF91C5A8-7392-0849-A12A-84762EB71926}" destId="{351D013C-4D24-0949-A772-9AF9923571BC}" srcOrd="1" destOrd="0" presId="urn:microsoft.com/office/officeart/2016/7/layout/VerticalDownArrowProcess"/>
    <dgm:cxn modelId="{AD70A55D-FDF6-6647-9C33-7A4C2CFACB14}" type="presParOf" srcId="{EF91C5A8-7392-0849-A12A-84762EB71926}" destId="{7683AE06-9F3E-7546-82FC-5FFCF6B414E1}" srcOrd="2" destOrd="0" presId="urn:microsoft.com/office/officeart/2016/7/layout/VerticalDownArrowProcess"/>
    <dgm:cxn modelId="{E3245F5F-3599-184B-A011-A0B89069D5F6}" type="presParOf" srcId="{7683AE06-9F3E-7546-82FC-5FFCF6B414E1}" destId="{28E2147E-3587-4D46-B876-AC32543D4A66}" srcOrd="0" destOrd="0" presId="urn:microsoft.com/office/officeart/2016/7/layout/VerticalDownArrowProcess"/>
    <dgm:cxn modelId="{5B5F244E-222D-E44A-812C-BA0B20C07BD3}" type="presParOf" srcId="{7683AE06-9F3E-7546-82FC-5FFCF6B414E1}" destId="{275B0F4A-B47F-E843-BC23-2CEE70959759}" srcOrd="1" destOrd="0" presId="urn:microsoft.com/office/officeart/2016/7/layout/VerticalDownArrowProcess"/>
    <dgm:cxn modelId="{589342B1-CEDB-2440-9FD7-A1AF5DD308C1}" type="presParOf" srcId="{7683AE06-9F3E-7546-82FC-5FFCF6B414E1}" destId="{EB033362-8F67-B04E-AFE7-2CC1A24E2502}" srcOrd="2" destOrd="0" presId="urn:microsoft.com/office/officeart/2016/7/layout/VerticalDownArrowProcess"/>
    <dgm:cxn modelId="{13E31F8C-3E3B-7D41-907A-D787957AA61E}" type="presParOf" srcId="{EF91C5A8-7392-0849-A12A-84762EB71926}" destId="{DC85D6D3-7B76-8246-A834-7F3AD71CF32F}" srcOrd="3" destOrd="0" presId="urn:microsoft.com/office/officeart/2016/7/layout/VerticalDownArrowProcess"/>
    <dgm:cxn modelId="{E5EF2DCD-0FA3-E44E-8373-95771A58BD6B}" type="presParOf" srcId="{EF91C5A8-7392-0849-A12A-84762EB71926}" destId="{9E2C9E0E-8A76-4642-8FF6-C9793397E4CC}" srcOrd="4" destOrd="0" presId="urn:microsoft.com/office/officeart/2016/7/layout/VerticalDownArrowProcess"/>
    <dgm:cxn modelId="{13FDC215-5BAD-1D4C-A277-75F1F939DC2E}" type="presParOf" srcId="{9E2C9E0E-8A76-4642-8FF6-C9793397E4CC}" destId="{1A5CD21F-203E-9B43-B3FD-634E88FE7511}" srcOrd="0" destOrd="0" presId="urn:microsoft.com/office/officeart/2016/7/layout/VerticalDownArrowProcess"/>
    <dgm:cxn modelId="{95BC2621-10D1-D349-8B4B-C2B8D752AC22}" type="presParOf" srcId="{9E2C9E0E-8A76-4642-8FF6-C9793397E4CC}" destId="{BB768F5E-D7CE-EC43-A719-4FD43A739F20}" srcOrd="1" destOrd="0" presId="urn:microsoft.com/office/officeart/2016/7/layout/VerticalDownArrowProcess"/>
    <dgm:cxn modelId="{56039DC5-5212-CF40-B039-6C8CF15A7A1F}" type="presParOf" srcId="{9E2C9E0E-8A76-4642-8FF6-C9793397E4CC}" destId="{E6DD2F28-5DA7-1840-A596-5B3893001460}" srcOrd="2" destOrd="0" presId="urn:microsoft.com/office/officeart/2016/7/layout/VerticalDownArrowProcess"/>
    <dgm:cxn modelId="{7DE5DC34-3A3F-C040-8884-99C543ACEF76}" type="presParOf" srcId="{EF91C5A8-7392-0849-A12A-84762EB71926}" destId="{42449E00-53E4-5541-99CE-BD89049764B4}" srcOrd="5" destOrd="0" presId="urn:microsoft.com/office/officeart/2016/7/layout/VerticalDownArrowProcess"/>
    <dgm:cxn modelId="{777D23D2-83CB-584B-A2D6-1FEF3EC34F09}" type="presParOf" srcId="{EF91C5A8-7392-0849-A12A-84762EB71926}" destId="{94484395-5171-2844-8318-D7699CECACDD}" srcOrd="6" destOrd="0" presId="urn:microsoft.com/office/officeart/2016/7/layout/VerticalDownArrowProcess"/>
    <dgm:cxn modelId="{4352E3C9-77B9-BA4C-A074-4E8991FCF08B}" type="presParOf" srcId="{94484395-5171-2844-8318-D7699CECACDD}" destId="{189D2C08-3E1D-4648-A13B-7EE1AD9BE746}" srcOrd="0" destOrd="0" presId="urn:microsoft.com/office/officeart/2016/7/layout/VerticalDownArrowProcess"/>
    <dgm:cxn modelId="{21330E1C-255E-BE46-9209-35FF0A4A17B3}" type="presParOf" srcId="{94484395-5171-2844-8318-D7699CECACDD}" destId="{3345A9AB-560D-2743-AF47-A4100718FA19}" srcOrd="1" destOrd="0" presId="urn:microsoft.com/office/officeart/2016/7/layout/VerticalDownArrowProcess"/>
    <dgm:cxn modelId="{6EA9F550-9DA2-3B41-B531-04BAFE5F7DB7}" type="presParOf" srcId="{94484395-5171-2844-8318-D7699CECACDD}" destId="{0D7F74DB-234F-9D4F-8BE4-522E0E1278A2}" srcOrd="2" destOrd="0" presId="urn:microsoft.com/office/officeart/2016/7/layout/VerticalDownArrow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A92BB2B-3620-4F9C-8748-762172D47791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4583AB3-3B18-4F2E-A563-A88D57BF7797}">
      <dgm:prSet/>
      <dgm:spPr/>
      <dgm:t>
        <a:bodyPr/>
        <a:lstStyle/>
        <a:p>
          <a:r>
            <a:rPr lang="en-US"/>
            <a:t>2–3 groups</a:t>
          </a:r>
        </a:p>
      </dgm:t>
    </dgm:pt>
    <dgm:pt modelId="{D174CF0C-0944-412D-A1FF-BA5DBAAD0264}" type="parTrans" cxnId="{52D69E88-6FA1-4FCC-8E50-B43F73D8623C}">
      <dgm:prSet/>
      <dgm:spPr/>
      <dgm:t>
        <a:bodyPr/>
        <a:lstStyle/>
        <a:p>
          <a:endParaRPr lang="en-US"/>
        </a:p>
      </dgm:t>
    </dgm:pt>
    <dgm:pt modelId="{61FECD09-59C7-4D2B-9A35-D5BD7E1557B7}" type="sibTrans" cxnId="{52D69E88-6FA1-4FCC-8E50-B43F73D8623C}">
      <dgm:prSet/>
      <dgm:spPr/>
      <dgm:t>
        <a:bodyPr/>
        <a:lstStyle/>
        <a:p>
          <a:endParaRPr lang="en-US"/>
        </a:p>
      </dgm:t>
    </dgm:pt>
    <dgm:pt modelId="{B7C22AF0-C63E-4C10-8792-7523893AB7BA}">
      <dgm:prSet/>
      <dgm:spPr/>
      <dgm:t>
        <a:bodyPr/>
        <a:lstStyle/>
        <a:p>
          <a:r>
            <a:rPr lang="en-US"/>
            <a:t>1 minute each</a:t>
          </a:r>
        </a:p>
      </dgm:t>
    </dgm:pt>
    <dgm:pt modelId="{C527C3A3-B63E-4A0D-A437-3BA4E51BC3B3}" type="parTrans" cxnId="{09EAAF22-E426-4E64-B18C-7D1B4DD1A586}">
      <dgm:prSet/>
      <dgm:spPr/>
      <dgm:t>
        <a:bodyPr/>
        <a:lstStyle/>
        <a:p>
          <a:endParaRPr lang="en-US"/>
        </a:p>
      </dgm:t>
    </dgm:pt>
    <dgm:pt modelId="{E32B33B0-46B6-4A66-A4DF-B5DFD3A42C9E}" type="sibTrans" cxnId="{09EAAF22-E426-4E64-B18C-7D1B4DD1A586}">
      <dgm:prSet/>
      <dgm:spPr/>
      <dgm:t>
        <a:bodyPr/>
        <a:lstStyle/>
        <a:p>
          <a:endParaRPr lang="en-US"/>
        </a:p>
      </dgm:t>
    </dgm:pt>
    <dgm:pt modelId="{FEF06179-BF8A-8042-A2EA-93EA23EDB20F}" type="pres">
      <dgm:prSet presAssocID="{4A92BB2B-3620-4F9C-8748-762172D47791}" presName="linear" presStyleCnt="0">
        <dgm:presLayoutVars>
          <dgm:animLvl val="lvl"/>
          <dgm:resizeHandles val="exact"/>
        </dgm:presLayoutVars>
      </dgm:prSet>
      <dgm:spPr/>
    </dgm:pt>
    <dgm:pt modelId="{37260B5C-A627-134F-95FB-C16B6029A2AF}" type="pres">
      <dgm:prSet presAssocID="{C4583AB3-3B18-4F2E-A563-A88D57BF7797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93237506-DC27-9841-933E-528DC1B17B9A}" type="pres">
      <dgm:prSet presAssocID="{61FECD09-59C7-4D2B-9A35-D5BD7E1557B7}" presName="spacer" presStyleCnt="0"/>
      <dgm:spPr/>
    </dgm:pt>
    <dgm:pt modelId="{3762796A-FF9C-434E-91FE-86A537B581AB}" type="pres">
      <dgm:prSet presAssocID="{B7C22AF0-C63E-4C10-8792-7523893AB7BA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09EAAF22-E426-4E64-B18C-7D1B4DD1A586}" srcId="{4A92BB2B-3620-4F9C-8748-762172D47791}" destId="{B7C22AF0-C63E-4C10-8792-7523893AB7BA}" srcOrd="1" destOrd="0" parTransId="{C527C3A3-B63E-4A0D-A437-3BA4E51BC3B3}" sibTransId="{E32B33B0-46B6-4A66-A4DF-B5DFD3A42C9E}"/>
    <dgm:cxn modelId="{29059B37-2858-7D44-B319-4F29D489E741}" type="presOf" srcId="{B7C22AF0-C63E-4C10-8792-7523893AB7BA}" destId="{3762796A-FF9C-434E-91FE-86A537B581AB}" srcOrd="0" destOrd="0" presId="urn:microsoft.com/office/officeart/2005/8/layout/vList2"/>
    <dgm:cxn modelId="{52D69E88-6FA1-4FCC-8E50-B43F73D8623C}" srcId="{4A92BB2B-3620-4F9C-8748-762172D47791}" destId="{C4583AB3-3B18-4F2E-A563-A88D57BF7797}" srcOrd="0" destOrd="0" parTransId="{D174CF0C-0944-412D-A1FF-BA5DBAAD0264}" sibTransId="{61FECD09-59C7-4D2B-9A35-D5BD7E1557B7}"/>
    <dgm:cxn modelId="{418B6791-655F-1B4C-99BA-0EB03E379FAA}" type="presOf" srcId="{C4583AB3-3B18-4F2E-A563-A88D57BF7797}" destId="{37260B5C-A627-134F-95FB-C16B6029A2AF}" srcOrd="0" destOrd="0" presId="urn:microsoft.com/office/officeart/2005/8/layout/vList2"/>
    <dgm:cxn modelId="{183A5E94-4AAA-844A-988A-4B392D6E9E7F}" type="presOf" srcId="{4A92BB2B-3620-4F9C-8748-762172D47791}" destId="{FEF06179-BF8A-8042-A2EA-93EA23EDB20F}" srcOrd="0" destOrd="0" presId="urn:microsoft.com/office/officeart/2005/8/layout/vList2"/>
    <dgm:cxn modelId="{DC1184E6-4E3C-4F42-8E32-26396B4A8116}" type="presParOf" srcId="{FEF06179-BF8A-8042-A2EA-93EA23EDB20F}" destId="{37260B5C-A627-134F-95FB-C16B6029A2AF}" srcOrd="0" destOrd="0" presId="urn:microsoft.com/office/officeart/2005/8/layout/vList2"/>
    <dgm:cxn modelId="{66206135-5E9A-9844-931A-34B04E0669B5}" type="presParOf" srcId="{FEF06179-BF8A-8042-A2EA-93EA23EDB20F}" destId="{93237506-DC27-9841-933E-528DC1B17B9A}" srcOrd="1" destOrd="0" presId="urn:microsoft.com/office/officeart/2005/8/layout/vList2"/>
    <dgm:cxn modelId="{6BB93894-0EBE-8B4B-B353-99C41A9C79C0}" type="presParOf" srcId="{FEF06179-BF8A-8042-A2EA-93EA23EDB20F}" destId="{3762796A-FF9C-434E-91FE-86A537B581AB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C13ABF2F-E1CC-4714-BC19-DD008DE53D96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CB1699BB-5143-4D9A-8FFF-34A7B0A34633}">
      <dgm:prSet/>
      <dgm:spPr/>
      <dgm:t>
        <a:bodyPr/>
        <a:lstStyle/>
        <a:p>
          <a:r>
            <a:rPr lang="en-US"/>
            <a:t>Run mini session</a:t>
          </a:r>
        </a:p>
      </dgm:t>
    </dgm:pt>
    <dgm:pt modelId="{31A136B0-C730-4272-850C-0CD566DE125D}" type="parTrans" cxnId="{D5B4DA73-2749-432D-9D8B-82AFF37CB7CF}">
      <dgm:prSet/>
      <dgm:spPr/>
      <dgm:t>
        <a:bodyPr/>
        <a:lstStyle/>
        <a:p>
          <a:endParaRPr lang="en-US"/>
        </a:p>
      </dgm:t>
    </dgm:pt>
    <dgm:pt modelId="{4AEFF35E-9499-4439-9E92-9A59C6C364B6}" type="sibTrans" cxnId="{D5B4DA73-2749-432D-9D8B-82AFF37CB7CF}">
      <dgm:prSet/>
      <dgm:spPr/>
      <dgm:t>
        <a:bodyPr/>
        <a:lstStyle/>
        <a:p>
          <a:endParaRPr lang="en-US"/>
        </a:p>
      </dgm:t>
    </dgm:pt>
    <dgm:pt modelId="{A3356B43-9596-4650-A6B3-97FB35CFAE19}">
      <dgm:prSet/>
      <dgm:spPr/>
      <dgm:t>
        <a:bodyPr/>
        <a:lstStyle/>
        <a:p>
          <a:r>
            <a:rPr lang="en-US"/>
            <a:t>Use structured methods</a:t>
          </a:r>
        </a:p>
      </dgm:t>
    </dgm:pt>
    <dgm:pt modelId="{1BAC7C9D-6974-4DD1-8782-ACF539C1B613}" type="parTrans" cxnId="{2B9A0B80-38C2-4FA9-A075-A41DA8914F58}">
      <dgm:prSet/>
      <dgm:spPr/>
      <dgm:t>
        <a:bodyPr/>
        <a:lstStyle/>
        <a:p>
          <a:endParaRPr lang="en-US"/>
        </a:p>
      </dgm:t>
    </dgm:pt>
    <dgm:pt modelId="{EAC00AE1-0E9C-4796-AA7A-8F331B93CB32}" type="sibTrans" cxnId="{2B9A0B80-38C2-4FA9-A075-A41DA8914F58}">
      <dgm:prSet/>
      <dgm:spPr/>
      <dgm:t>
        <a:bodyPr/>
        <a:lstStyle/>
        <a:p>
          <a:endParaRPr lang="en-US"/>
        </a:p>
      </dgm:t>
    </dgm:pt>
    <dgm:pt modelId="{0341F275-173B-41EE-84F0-5EB3269C7760}">
      <dgm:prSet/>
      <dgm:spPr/>
      <dgm:t>
        <a:bodyPr/>
        <a:lstStyle/>
        <a:p>
          <a:r>
            <a:rPr lang="en-US"/>
            <a:t>Focus on workflows</a:t>
          </a:r>
        </a:p>
      </dgm:t>
    </dgm:pt>
    <dgm:pt modelId="{B585ABC6-C93A-41BC-980D-3D072908AA33}" type="parTrans" cxnId="{47B1FF81-8E91-4B72-9CAA-EDE91374D8B8}">
      <dgm:prSet/>
      <dgm:spPr/>
      <dgm:t>
        <a:bodyPr/>
        <a:lstStyle/>
        <a:p>
          <a:endParaRPr lang="en-US"/>
        </a:p>
      </dgm:t>
    </dgm:pt>
    <dgm:pt modelId="{216A6C07-371E-4B6C-8487-2EBAE0796427}" type="sibTrans" cxnId="{47B1FF81-8E91-4B72-9CAA-EDE91374D8B8}">
      <dgm:prSet/>
      <dgm:spPr/>
      <dgm:t>
        <a:bodyPr/>
        <a:lstStyle/>
        <a:p>
          <a:endParaRPr lang="en-US"/>
        </a:p>
      </dgm:t>
    </dgm:pt>
    <dgm:pt modelId="{0BA90B8C-CB3D-4B4F-9ACD-3AA36362DDF0}" type="pres">
      <dgm:prSet presAssocID="{C13ABF2F-E1CC-4714-BC19-DD008DE53D96}" presName="root" presStyleCnt="0">
        <dgm:presLayoutVars>
          <dgm:dir/>
          <dgm:resizeHandles val="exact"/>
        </dgm:presLayoutVars>
      </dgm:prSet>
      <dgm:spPr/>
    </dgm:pt>
    <dgm:pt modelId="{D85B1485-B129-447B-AD45-F704BCD809CD}" type="pres">
      <dgm:prSet presAssocID="{CB1699BB-5143-4D9A-8FFF-34A7B0A34633}" presName="compNode" presStyleCnt="0"/>
      <dgm:spPr/>
    </dgm:pt>
    <dgm:pt modelId="{3A5A29CE-411C-46C1-A00A-D4AFD943C93E}" type="pres">
      <dgm:prSet presAssocID="{CB1699BB-5143-4D9A-8FFF-34A7B0A34633}" presName="bgRect" presStyleLbl="bgShp" presStyleIdx="0" presStyleCnt="3"/>
      <dgm:spPr/>
    </dgm:pt>
    <dgm:pt modelId="{AA00A8E8-D03D-4D20-8539-E5C76695193F}" type="pres">
      <dgm:prSet presAssocID="{CB1699BB-5143-4D9A-8FFF-34A7B0A34633}" presName="iconRect" presStyleLbl="node1" presStyleIdx="0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un"/>
        </a:ext>
      </dgm:extLst>
    </dgm:pt>
    <dgm:pt modelId="{5E3B3E6E-EFFB-46F2-9EEB-F1C425DC6806}" type="pres">
      <dgm:prSet presAssocID="{CB1699BB-5143-4D9A-8FFF-34A7B0A34633}" presName="spaceRect" presStyleCnt="0"/>
      <dgm:spPr/>
    </dgm:pt>
    <dgm:pt modelId="{17A1E98A-154B-433E-BD28-F6775E29694F}" type="pres">
      <dgm:prSet presAssocID="{CB1699BB-5143-4D9A-8FFF-34A7B0A34633}" presName="parTx" presStyleLbl="revTx" presStyleIdx="0" presStyleCnt="3">
        <dgm:presLayoutVars>
          <dgm:chMax val="0"/>
          <dgm:chPref val="0"/>
        </dgm:presLayoutVars>
      </dgm:prSet>
      <dgm:spPr/>
    </dgm:pt>
    <dgm:pt modelId="{86BD9FE4-17A6-4AC8-BE30-362C496E8F63}" type="pres">
      <dgm:prSet presAssocID="{4AEFF35E-9499-4439-9E92-9A59C6C364B6}" presName="sibTrans" presStyleCnt="0"/>
      <dgm:spPr/>
    </dgm:pt>
    <dgm:pt modelId="{64E36064-EA72-4FB4-914E-65509F6F019A}" type="pres">
      <dgm:prSet presAssocID="{A3356B43-9596-4650-A6B3-97FB35CFAE19}" presName="compNode" presStyleCnt="0"/>
      <dgm:spPr/>
    </dgm:pt>
    <dgm:pt modelId="{B1C09FA6-80B3-4C27-A4A0-0A1FEBE24103}" type="pres">
      <dgm:prSet presAssocID="{A3356B43-9596-4650-A6B3-97FB35CFAE19}" presName="bgRect" presStyleLbl="bgShp" presStyleIdx="1" presStyleCnt="3"/>
      <dgm:spPr/>
    </dgm:pt>
    <dgm:pt modelId="{935DBB49-37BB-4350-9FA4-C6AB4DAF8FAB}" type="pres">
      <dgm:prSet presAssocID="{A3356B43-9596-4650-A6B3-97FB35CFAE19}" presName="iconRect" presStyleLbl="node1" presStyleIdx="1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A70D8D3E-A23C-4CF3-996F-F577F80BDEF5}" type="pres">
      <dgm:prSet presAssocID="{A3356B43-9596-4650-A6B3-97FB35CFAE19}" presName="spaceRect" presStyleCnt="0"/>
      <dgm:spPr/>
    </dgm:pt>
    <dgm:pt modelId="{F1FFC9DF-FB43-422B-B995-E7C107411766}" type="pres">
      <dgm:prSet presAssocID="{A3356B43-9596-4650-A6B3-97FB35CFAE19}" presName="parTx" presStyleLbl="revTx" presStyleIdx="1" presStyleCnt="3">
        <dgm:presLayoutVars>
          <dgm:chMax val="0"/>
          <dgm:chPref val="0"/>
        </dgm:presLayoutVars>
      </dgm:prSet>
      <dgm:spPr/>
    </dgm:pt>
    <dgm:pt modelId="{971113D1-EF9D-4A1A-8E78-BCDE09693E23}" type="pres">
      <dgm:prSet presAssocID="{EAC00AE1-0E9C-4796-AA7A-8F331B93CB32}" presName="sibTrans" presStyleCnt="0"/>
      <dgm:spPr/>
    </dgm:pt>
    <dgm:pt modelId="{4E65E504-0C2D-4751-88F4-90E86F15413B}" type="pres">
      <dgm:prSet presAssocID="{0341F275-173B-41EE-84F0-5EB3269C7760}" presName="compNode" presStyleCnt="0"/>
      <dgm:spPr/>
    </dgm:pt>
    <dgm:pt modelId="{60CCCDB4-743A-4C2E-B9CA-5B156F9B748C}" type="pres">
      <dgm:prSet presAssocID="{0341F275-173B-41EE-84F0-5EB3269C7760}" presName="bgRect" presStyleLbl="bgShp" presStyleIdx="2" presStyleCnt="3"/>
      <dgm:spPr/>
    </dgm:pt>
    <dgm:pt modelId="{41ADFD13-BFE2-4A85-B299-3AB0264DE60F}" type="pres">
      <dgm:prSet presAssocID="{0341F275-173B-41EE-84F0-5EB3269C7760}" presName="iconRect" presStyleLbl="node1" presStyleIdx="2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"/>
        </a:ext>
      </dgm:extLst>
    </dgm:pt>
    <dgm:pt modelId="{AC594ECE-C79D-4645-8B84-F9BEF3CD5A1E}" type="pres">
      <dgm:prSet presAssocID="{0341F275-173B-41EE-84F0-5EB3269C7760}" presName="spaceRect" presStyleCnt="0"/>
      <dgm:spPr/>
    </dgm:pt>
    <dgm:pt modelId="{E1682EA8-4156-4489-B4EA-FBD988A97855}" type="pres">
      <dgm:prSet presAssocID="{0341F275-173B-41EE-84F0-5EB3269C7760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3A991405-3626-4D85-BE7A-33CE6F1FC593}" type="presOf" srcId="{0341F275-173B-41EE-84F0-5EB3269C7760}" destId="{E1682EA8-4156-4489-B4EA-FBD988A97855}" srcOrd="0" destOrd="0" presId="urn:microsoft.com/office/officeart/2018/2/layout/IconVerticalSolidList"/>
    <dgm:cxn modelId="{7F180542-FA45-450E-9405-6C8D1B1D3188}" type="presOf" srcId="{CB1699BB-5143-4D9A-8FFF-34A7B0A34633}" destId="{17A1E98A-154B-433E-BD28-F6775E29694F}" srcOrd="0" destOrd="0" presId="urn:microsoft.com/office/officeart/2018/2/layout/IconVerticalSolidList"/>
    <dgm:cxn modelId="{D5B4DA73-2749-432D-9D8B-82AFF37CB7CF}" srcId="{C13ABF2F-E1CC-4714-BC19-DD008DE53D96}" destId="{CB1699BB-5143-4D9A-8FFF-34A7B0A34633}" srcOrd="0" destOrd="0" parTransId="{31A136B0-C730-4272-850C-0CD566DE125D}" sibTransId="{4AEFF35E-9499-4439-9E92-9A59C6C364B6}"/>
    <dgm:cxn modelId="{2B9A0B80-38C2-4FA9-A075-A41DA8914F58}" srcId="{C13ABF2F-E1CC-4714-BC19-DD008DE53D96}" destId="{A3356B43-9596-4650-A6B3-97FB35CFAE19}" srcOrd="1" destOrd="0" parTransId="{1BAC7C9D-6974-4DD1-8782-ACF539C1B613}" sibTransId="{EAC00AE1-0E9C-4796-AA7A-8F331B93CB32}"/>
    <dgm:cxn modelId="{47B1FF81-8E91-4B72-9CAA-EDE91374D8B8}" srcId="{C13ABF2F-E1CC-4714-BC19-DD008DE53D96}" destId="{0341F275-173B-41EE-84F0-5EB3269C7760}" srcOrd="2" destOrd="0" parTransId="{B585ABC6-C93A-41BC-980D-3D072908AA33}" sibTransId="{216A6C07-371E-4B6C-8487-2EBAE0796427}"/>
    <dgm:cxn modelId="{AEC77BA8-AF5A-4EC0-992C-92DF5C99D8B4}" type="presOf" srcId="{A3356B43-9596-4650-A6B3-97FB35CFAE19}" destId="{F1FFC9DF-FB43-422B-B995-E7C107411766}" srcOrd="0" destOrd="0" presId="urn:microsoft.com/office/officeart/2018/2/layout/IconVerticalSolidList"/>
    <dgm:cxn modelId="{9EB43BBD-5FC5-4CEE-9BCE-70A2F9FBFC82}" type="presOf" srcId="{C13ABF2F-E1CC-4714-BC19-DD008DE53D96}" destId="{0BA90B8C-CB3D-4B4F-9ACD-3AA36362DDF0}" srcOrd="0" destOrd="0" presId="urn:microsoft.com/office/officeart/2018/2/layout/IconVerticalSolidList"/>
    <dgm:cxn modelId="{D13B4D68-94CB-4BEA-978C-7FC992D562D4}" type="presParOf" srcId="{0BA90B8C-CB3D-4B4F-9ACD-3AA36362DDF0}" destId="{D85B1485-B129-447B-AD45-F704BCD809CD}" srcOrd="0" destOrd="0" presId="urn:microsoft.com/office/officeart/2018/2/layout/IconVerticalSolidList"/>
    <dgm:cxn modelId="{ACF20D4D-3FF4-4F32-BD7D-F69C67E5A0A5}" type="presParOf" srcId="{D85B1485-B129-447B-AD45-F704BCD809CD}" destId="{3A5A29CE-411C-46C1-A00A-D4AFD943C93E}" srcOrd="0" destOrd="0" presId="urn:microsoft.com/office/officeart/2018/2/layout/IconVerticalSolidList"/>
    <dgm:cxn modelId="{015BB538-5205-49AC-AE31-C12E3A0611E2}" type="presParOf" srcId="{D85B1485-B129-447B-AD45-F704BCD809CD}" destId="{AA00A8E8-D03D-4D20-8539-E5C76695193F}" srcOrd="1" destOrd="0" presId="urn:microsoft.com/office/officeart/2018/2/layout/IconVerticalSolidList"/>
    <dgm:cxn modelId="{3FC4A79A-1D05-4414-A459-53A5C1EB10F9}" type="presParOf" srcId="{D85B1485-B129-447B-AD45-F704BCD809CD}" destId="{5E3B3E6E-EFFB-46F2-9EEB-F1C425DC6806}" srcOrd="2" destOrd="0" presId="urn:microsoft.com/office/officeart/2018/2/layout/IconVerticalSolidList"/>
    <dgm:cxn modelId="{7226A713-2E03-45FF-A1C3-D73FF7BA5315}" type="presParOf" srcId="{D85B1485-B129-447B-AD45-F704BCD809CD}" destId="{17A1E98A-154B-433E-BD28-F6775E29694F}" srcOrd="3" destOrd="0" presId="urn:microsoft.com/office/officeart/2018/2/layout/IconVerticalSolidList"/>
    <dgm:cxn modelId="{AF0C2C5E-39DD-4E7E-B109-F44ECF485DE6}" type="presParOf" srcId="{0BA90B8C-CB3D-4B4F-9ACD-3AA36362DDF0}" destId="{86BD9FE4-17A6-4AC8-BE30-362C496E8F63}" srcOrd="1" destOrd="0" presId="urn:microsoft.com/office/officeart/2018/2/layout/IconVerticalSolidList"/>
    <dgm:cxn modelId="{640A4702-6D02-499B-BE6E-D83B45FED377}" type="presParOf" srcId="{0BA90B8C-CB3D-4B4F-9ACD-3AA36362DDF0}" destId="{64E36064-EA72-4FB4-914E-65509F6F019A}" srcOrd="2" destOrd="0" presId="urn:microsoft.com/office/officeart/2018/2/layout/IconVerticalSolidList"/>
    <dgm:cxn modelId="{C4682E17-4CD4-43A3-98E7-FC17FD8ADAF7}" type="presParOf" srcId="{64E36064-EA72-4FB4-914E-65509F6F019A}" destId="{B1C09FA6-80B3-4C27-A4A0-0A1FEBE24103}" srcOrd="0" destOrd="0" presId="urn:microsoft.com/office/officeart/2018/2/layout/IconVerticalSolidList"/>
    <dgm:cxn modelId="{000B226C-43FA-4E67-B6F2-35D055BDF1F6}" type="presParOf" srcId="{64E36064-EA72-4FB4-914E-65509F6F019A}" destId="{935DBB49-37BB-4350-9FA4-C6AB4DAF8FAB}" srcOrd="1" destOrd="0" presId="urn:microsoft.com/office/officeart/2018/2/layout/IconVerticalSolidList"/>
    <dgm:cxn modelId="{CAC20016-18F1-4CFC-B848-3103F1B60558}" type="presParOf" srcId="{64E36064-EA72-4FB4-914E-65509F6F019A}" destId="{A70D8D3E-A23C-4CF3-996F-F577F80BDEF5}" srcOrd="2" destOrd="0" presId="urn:microsoft.com/office/officeart/2018/2/layout/IconVerticalSolidList"/>
    <dgm:cxn modelId="{CEC3F266-8B6E-488F-BB02-752FC0155EA6}" type="presParOf" srcId="{64E36064-EA72-4FB4-914E-65509F6F019A}" destId="{F1FFC9DF-FB43-422B-B995-E7C107411766}" srcOrd="3" destOrd="0" presId="urn:microsoft.com/office/officeart/2018/2/layout/IconVerticalSolidList"/>
    <dgm:cxn modelId="{BAE99497-B717-4DC2-8997-C272E3F7B9BC}" type="presParOf" srcId="{0BA90B8C-CB3D-4B4F-9ACD-3AA36362DDF0}" destId="{971113D1-EF9D-4A1A-8E78-BCDE09693E23}" srcOrd="3" destOrd="0" presId="urn:microsoft.com/office/officeart/2018/2/layout/IconVerticalSolidList"/>
    <dgm:cxn modelId="{D5D11C95-C26A-4844-A5C1-66667F99FCA2}" type="presParOf" srcId="{0BA90B8C-CB3D-4B4F-9ACD-3AA36362DDF0}" destId="{4E65E504-0C2D-4751-88F4-90E86F15413B}" srcOrd="4" destOrd="0" presId="urn:microsoft.com/office/officeart/2018/2/layout/IconVerticalSolidList"/>
    <dgm:cxn modelId="{7EDC2576-616A-40A5-9C05-1E47BAEC5DF0}" type="presParOf" srcId="{4E65E504-0C2D-4751-88F4-90E86F15413B}" destId="{60CCCDB4-743A-4C2E-B9CA-5B156F9B748C}" srcOrd="0" destOrd="0" presId="urn:microsoft.com/office/officeart/2018/2/layout/IconVerticalSolidList"/>
    <dgm:cxn modelId="{D852C3A6-0D2F-4B29-A50D-02334F6D0E0C}" type="presParOf" srcId="{4E65E504-0C2D-4751-88F4-90E86F15413B}" destId="{41ADFD13-BFE2-4A85-B299-3AB0264DE60F}" srcOrd="1" destOrd="0" presId="urn:microsoft.com/office/officeart/2018/2/layout/IconVerticalSolidList"/>
    <dgm:cxn modelId="{941AD386-1A21-4895-9131-2316C8A6AF85}" type="presParOf" srcId="{4E65E504-0C2D-4751-88F4-90E86F15413B}" destId="{AC594ECE-C79D-4645-8B84-F9BEF3CD5A1E}" srcOrd="2" destOrd="0" presId="urn:microsoft.com/office/officeart/2018/2/layout/IconVerticalSolidList"/>
    <dgm:cxn modelId="{C3083607-CA2B-4535-B40E-C357D43901D3}" type="presParOf" srcId="{4E65E504-0C2D-4751-88F4-90E86F15413B}" destId="{E1682EA8-4156-4489-B4EA-FBD988A9785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3BB907D3-5F55-4475-AF46-20BE1B42F211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BF6EEC4-6B82-476A-82D9-725570224E86}">
      <dgm:prSet/>
      <dgm:spPr/>
      <dgm:t>
        <a:bodyPr/>
        <a:lstStyle/>
        <a:p>
          <a:r>
            <a:rPr lang="en-US"/>
            <a:t>4–8 participants</a:t>
          </a:r>
        </a:p>
      </dgm:t>
    </dgm:pt>
    <dgm:pt modelId="{FC9590FD-0D36-4FE0-ADF6-D7343E50C0A2}" type="parTrans" cxnId="{401F580A-A60F-4162-BABF-45CD3B85C23D}">
      <dgm:prSet/>
      <dgm:spPr/>
      <dgm:t>
        <a:bodyPr/>
        <a:lstStyle/>
        <a:p>
          <a:endParaRPr lang="en-US"/>
        </a:p>
      </dgm:t>
    </dgm:pt>
    <dgm:pt modelId="{A85E2D89-53BC-4E46-921C-3C321336AF04}" type="sibTrans" cxnId="{401F580A-A60F-4162-BABF-45CD3B85C23D}">
      <dgm:prSet/>
      <dgm:spPr/>
      <dgm:t>
        <a:bodyPr/>
        <a:lstStyle/>
        <a:p>
          <a:endParaRPr lang="en-US"/>
        </a:p>
      </dgm:t>
    </dgm:pt>
    <dgm:pt modelId="{DF5C183A-467F-47CE-9AD2-61E8FA93CA3E}">
      <dgm:prSet/>
      <dgm:spPr/>
      <dgm:t>
        <a:bodyPr/>
        <a:lstStyle/>
        <a:p>
          <a:r>
            <a:rPr lang="en-US"/>
            <a:t>Multiple roles</a:t>
          </a:r>
        </a:p>
      </dgm:t>
    </dgm:pt>
    <dgm:pt modelId="{B4AE32EA-269A-475F-ADDF-BCEDA5BD9031}" type="parTrans" cxnId="{6FF77C1D-AF7F-4D3C-9983-3FC707849E06}">
      <dgm:prSet/>
      <dgm:spPr/>
      <dgm:t>
        <a:bodyPr/>
        <a:lstStyle/>
        <a:p>
          <a:endParaRPr lang="en-US"/>
        </a:p>
      </dgm:t>
    </dgm:pt>
    <dgm:pt modelId="{CABBEE98-5D76-4454-AA67-5A08C73EB1A6}" type="sibTrans" cxnId="{6FF77C1D-AF7F-4D3C-9983-3FC707849E06}">
      <dgm:prSet/>
      <dgm:spPr/>
      <dgm:t>
        <a:bodyPr/>
        <a:lstStyle/>
        <a:p>
          <a:endParaRPr lang="en-US"/>
        </a:p>
      </dgm:t>
    </dgm:pt>
    <dgm:pt modelId="{5A1AA92C-8504-4F2B-ABE6-AA1713DB3BB6}">
      <dgm:prSet/>
      <dgm:spPr/>
      <dgm:t>
        <a:bodyPr/>
        <a:lstStyle/>
        <a:p>
          <a:r>
            <a:rPr lang="en-US"/>
            <a:t>45–60 minutes</a:t>
          </a:r>
        </a:p>
      </dgm:t>
    </dgm:pt>
    <dgm:pt modelId="{E2B1447B-6507-49E6-B923-A3890DBE7CA3}" type="parTrans" cxnId="{A6D57C0C-9B09-4231-A522-92F1D025C1B3}">
      <dgm:prSet/>
      <dgm:spPr/>
      <dgm:t>
        <a:bodyPr/>
        <a:lstStyle/>
        <a:p>
          <a:endParaRPr lang="en-US"/>
        </a:p>
      </dgm:t>
    </dgm:pt>
    <dgm:pt modelId="{5C2E6FB1-FBE7-4CD1-B5A5-CB6713002DE2}" type="sibTrans" cxnId="{A6D57C0C-9B09-4231-A522-92F1D025C1B3}">
      <dgm:prSet/>
      <dgm:spPr/>
      <dgm:t>
        <a:bodyPr/>
        <a:lstStyle/>
        <a:p>
          <a:endParaRPr lang="en-US"/>
        </a:p>
      </dgm:t>
    </dgm:pt>
    <dgm:pt modelId="{AD5D9807-625F-458D-B509-FBA4AA26E947}">
      <dgm:prSet/>
      <dgm:spPr/>
      <dgm:t>
        <a:bodyPr/>
        <a:lstStyle/>
        <a:p>
          <a:r>
            <a:rPr lang="en-US"/>
            <a:t>1–2 domains</a:t>
          </a:r>
        </a:p>
      </dgm:t>
    </dgm:pt>
    <dgm:pt modelId="{FD8C4F65-4A86-45D7-A432-49F06438733D}" type="parTrans" cxnId="{F59528A8-2CD5-47CA-8909-EBA7FBA610FC}">
      <dgm:prSet/>
      <dgm:spPr/>
      <dgm:t>
        <a:bodyPr/>
        <a:lstStyle/>
        <a:p>
          <a:endParaRPr lang="en-US"/>
        </a:p>
      </dgm:t>
    </dgm:pt>
    <dgm:pt modelId="{261A796E-7502-4A82-90B5-FD0AE62E0B53}" type="sibTrans" cxnId="{F59528A8-2CD5-47CA-8909-EBA7FBA610FC}">
      <dgm:prSet/>
      <dgm:spPr/>
      <dgm:t>
        <a:bodyPr/>
        <a:lstStyle/>
        <a:p>
          <a:endParaRPr lang="en-US"/>
        </a:p>
      </dgm:t>
    </dgm:pt>
    <dgm:pt modelId="{61FB6B85-E222-0945-94E7-367DE537A8AC}" type="pres">
      <dgm:prSet presAssocID="{3BB907D3-5F55-4475-AF46-20BE1B42F211}" presName="vert0" presStyleCnt="0">
        <dgm:presLayoutVars>
          <dgm:dir/>
          <dgm:animOne val="branch"/>
          <dgm:animLvl val="lvl"/>
        </dgm:presLayoutVars>
      </dgm:prSet>
      <dgm:spPr/>
    </dgm:pt>
    <dgm:pt modelId="{3EB3DE85-DD7D-F840-A703-252FBE68681D}" type="pres">
      <dgm:prSet presAssocID="{FBF6EEC4-6B82-476A-82D9-725570224E86}" presName="thickLine" presStyleLbl="alignNode1" presStyleIdx="0" presStyleCnt="4"/>
      <dgm:spPr/>
    </dgm:pt>
    <dgm:pt modelId="{B10644C8-AAB4-2245-A402-D585E75EDB88}" type="pres">
      <dgm:prSet presAssocID="{FBF6EEC4-6B82-476A-82D9-725570224E86}" presName="horz1" presStyleCnt="0"/>
      <dgm:spPr/>
    </dgm:pt>
    <dgm:pt modelId="{9F8268CE-AB6B-3944-BCB8-85C26E40B228}" type="pres">
      <dgm:prSet presAssocID="{FBF6EEC4-6B82-476A-82D9-725570224E86}" presName="tx1" presStyleLbl="revTx" presStyleIdx="0" presStyleCnt="4"/>
      <dgm:spPr/>
    </dgm:pt>
    <dgm:pt modelId="{4EC9F5BE-49C4-2940-A855-30BB9E1BF636}" type="pres">
      <dgm:prSet presAssocID="{FBF6EEC4-6B82-476A-82D9-725570224E86}" presName="vert1" presStyleCnt="0"/>
      <dgm:spPr/>
    </dgm:pt>
    <dgm:pt modelId="{5BF44905-52F7-D547-ACE0-9084B17D8CF5}" type="pres">
      <dgm:prSet presAssocID="{DF5C183A-467F-47CE-9AD2-61E8FA93CA3E}" presName="thickLine" presStyleLbl="alignNode1" presStyleIdx="1" presStyleCnt="4"/>
      <dgm:spPr/>
    </dgm:pt>
    <dgm:pt modelId="{45338EAB-8422-424E-83A2-4C35148B1573}" type="pres">
      <dgm:prSet presAssocID="{DF5C183A-467F-47CE-9AD2-61E8FA93CA3E}" presName="horz1" presStyleCnt="0"/>
      <dgm:spPr/>
    </dgm:pt>
    <dgm:pt modelId="{BC2FBF54-AE42-FA4C-975E-C6DF1C7579E0}" type="pres">
      <dgm:prSet presAssocID="{DF5C183A-467F-47CE-9AD2-61E8FA93CA3E}" presName="tx1" presStyleLbl="revTx" presStyleIdx="1" presStyleCnt="4"/>
      <dgm:spPr/>
    </dgm:pt>
    <dgm:pt modelId="{096BB39E-CA1A-774D-A241-2362BFBEF230}" type="pres">
      <dgm:prSet presAssocID="{DF5C183A-467F-47CE-9AD2-61E8FA93CA3E}" presName="vert1" presStyleCnt="0"/>
      <dgm:spPr/>
    </dgm:pt>
    <dgm:pt modelId="{CA616170-3507-184A-B96E-06EA5AF465BF}" type="pres">
      <dgm:prSet presAssocID="{5A1AA92C-8504-4F2B-ABE6-AA1713DB3BB6}" presName="thickLine" presStyleLbl="alignNode1" presStyleIdx="2" presStyleCnt="4"/>
      <dgm:spPr/>
    </dgm:pt>
    <dgm:pt modelId="{FADE36B6-359D-EE46-8401-731BFB8A4A87}" type="pres">
      <dgm:prSet presAssocID="{5A1AA92C-8504-4F2B-ABE6-AA1713DB3BB6}" presName="horz1" presStyleCnt="0"/>
      <dgm:spPr/>
    </dgm:pt>
    <dgm:pt modelId="{08D0DFC6-A594-E04A-8841-7B41DE24B64E}" type="pres">
      <dgm:prSet presAssocID="{5A1AA92C-8504-4F2B-ABE6-AA1713DB3BB6}" presName="tx1" presStyleLbl="revTx" presStyleIdx="2" presStyleCnt="4"/>
      <dgm:spPr/>
    </dgm:pt>
    <dgm:pt modelId="{D37CFC9B-8036-DA46-830F-1AEE28CEED0F}" type="pres">
      <dgm:prSet presAssocID="{5A1AA92C-8504-4F2B-ABE6-AA1713DB3BB6}" presName="vert1" presStyleCnt="0"/>
      <dgm:spPr/>
    </dgm:pt>
    <dgm:pt modelId="{21683FFB-52BA-4646-B73D-94BF1B2F6E42}" type="pres">
      <dgm:prSet presAssocID="{AD5D9807-625F-458D-B509-FBA4AA26E947}" presName="thickLine" presStyleLbl="alignNode1" presStyleIdx="3" presStyleCnt="4"/>
      <dgm:spPr/>
    </dgm:pt>
    <dgm:pt modelId="{74A6EF21-88E9-9049-9559-9930CD060FA1}" type="pres">
      <dgm:prSet presAssocID="{AD5D9807-625F-458D-B509-FBA4AA26E947}" presName="horz1" presStyleCnt="0"/>
      <dgm:spPr/>
    </dgm:pt>
    <dgm:pt modelId="{912498E4-0E45-654D-89B6-81B7FD16A03F}" type="pres">
      <dgm:prSet presAssocID="{AD5D9807-625F-458D-B509-FBA4AA26E947}" presName="tx1" presStyleLbl="revTx" presStyleIdx="3" presStyleCnt="4"/>
      <dgm:spPr/>
    </dgm:pt>
    <dgm:pt modelId="{8A472B26-2097-3C47-82F0-0134468061F0}" type="pres">
      <dgm:prSet presAssocID="{AD5D9807-625F-458D-B509-FBA4AA26E947}" presName="vert1" presStyleCnt="0"/>
      <dgm:spPr/>
    </dgm:pt>
  </dgm:ptLst>
  <dgm:cxnLst>
    <dgm:cxn modelId="{401F580A-A60F-4162-BABF-45CD3B85C23D}" srcId="{3BB907D3-5F55-4475-AF46-20BE1B42F211}" destId="{FBF6EEC4-6B82-476A-82D9-725570224E86}" srcOrd="0" destOrd="0" parTransId="{FC9590FD-0D36-4FE0-ADF6-D7343E50C0A2}" sibTransId="{A85E2D89-53BC-4E46-921C-3C321336AF04}"/>
    <dgm:cxn modelId="{A6D57C0C-9B09-4231-A522-92F1D025C1B3}" srcId="{3BB907D3-5F55-4475-AF46-20BE1B42F211}" destId="{5A1AA92C-8504-4F2B-ABE6-AA1713DB3BB6}" srcOrd="2" destOrd="0" parTransId="{E2B1447B-6507-49E6-B923-A3890DBE7CA3}" sibTransId="{5C2E6FB1-FBE7-4CD1-B5A5-CB6713002DE2}"/>
    <dgm:cxn modelId="{0354451C-A17B-6940-A805-2FD2030AE2E5}" type="presOf" srcId="{FBF6EEC4-6B82-476A-82D9-725570224E86}" destId="{9F8268CE-AB6B-3944-BCB8-85C26E40B228}" srcOrd="0" destOrd="0" presId="urn:microsoft.com/office/officeart/2008/layout/LinedList"/>
    <dgm:cxn modelId="{6FF77C1D-AF7F-4D3C-9983-3FC707849E06}" srcId="{3BB907D3-5F55-4475-AF46-20BE1B42F211}" destId="{DF5C183A-467F-47CE-9AD2-61E8FA93CA3E}" srcOrd="1" destOrd="0" parTransId="{B4AE32EA-269A-475F-ADDF-BCEDA5BD9031}" sibTransId="{CABBEE98-5D76-4454-AA67-5A08C73EB1A6}"/>
    <dgm:cxn modelId="{925DB87E-B329-4A4E-9D0B-416C249F4812}" type="presOf" srcId="{DF5C183A-467F-47CE-9AD2-61E8FA93CA3E}" destId="{BC2FBF54-AE42-FA4C-975E-C6DF1C7579E0}" srcOrd="0" destOrd="0" presId="urn:microsoft.com/office/officeart/2008/layout/LinedList"/>
    <dgm:cxn modelId="{51880C84-9F08-C342-B4A1-C7485B0BF112}" type="presOf" srcId="{AD5D9807-625F-458D-B509-FBA4AA26E947}" destId="{912498E4-0E45-654D-89B6-81B7FD16A03F}" srcOrd="0" destOrd="0" presId="urn:microsoft.com/office/officeart/2008/layout/LinedList"/>
    <dgm:cxn modelId="{F59528A8-2CD5-47CA-8909-EBA7FBA610FC}" srcId="{3BB907D3-5F55-4475-AF46-20BE1B42F211}" destId="{AD5D9807-625F-458D-B509-FBA4AA26E947}" srcOrd="3" destOrd="0" parTransId="{FD8C4F65-4A86-45D7-A432-49F06438733D}" sibTransId="{261A796E-7502-4A82-90B5-FD0AE62E0B53}"/>
    <dgm:cxn modelId="{97148EAB-E3C5-474B-B47F-51AF600ADC64}" type="presOf" srcId="{3BB907D3-5F55-4475-AF46-20BE1B42F211}" destId="{61FB6B85-E222-0945-94E7-367DE537A8AC}" srcOrd="0" destOrd="0" presId="urn:microsoft.com/office/officeart/2008/layout/LinedList"/>
    <dgm:cxn modelId="{E94723CC-AED6-3B48-A7B4-34F5AC9CE34B}" type="presOf" srcId="{5A1AA92C-8504-4F2B-ABE6-AA1713DB3BB6}" destId="{08D0DFC6-A594-E04A-8841-7B41DE24B64E}" srcOrd="0" destOrd="0" presId="urn:microsoft.com/office/officeart/2008/layout/LinedList"/>
    <dgm:cxn modelId="{4947C82B-6586-0948-9346-347D5204B52E}" type="presParOf" srcId="{61FB6B85-E222-0945-94E7-367DE537A8AC}" destId="{3EB3DE85-DD7D-F840-A703-252FBE68681D}" srcOrd="0" destOrd="0" presId="urn:microsoft.com/office/officeart/2008/layout/LinedList"/>
    <dgm:cxn modelId="{3B304D27-2BD6-ED41-932B-57D256D5ADF9}" type="presParOf" srcId="{61FB6B85-E222-0945-94E7-367DE537A8AC}" destId="{B10644C8-AAB4-2245-A402-D585E75EDB88}" srcOrd="1" destOrd="0" presId="urn:microsoft.com/office/officeart/2008/layout/LinedList"/>
    <dgm:cxn modelId="{DB5958EC-8FC2-8349-AC60-AB9C693F5E2E}" type="presParOf" srcId="{B10644C8-AAB4-2245-A402-D585E75EDB88}" destId="{9F8268CE-AB6B-3944-BCB8-85C26E40B228}" srcOrd="0" destOrd="0" presId="urn:microsoft.com/office/officeart/2008/layout/LinedList"/>
    <dgm:cxn modelId="{7FF3A7CF-04A6-6240-A3B9-5B19F0F4057B}" type="presParOf" srcId="{B10644C8-AAB4-2245-A402-D585E75EDB88}" destId="{4EC9F5BE-49C4-2940-A855-30BB9E1BF636}" srcOrd="1" destOrd="0" presId="urn:microsoft.com/office/officeart/2008/layout/LinedList"/>
    <dgm:cxn modelId="{9D2A25B5-440A-6E44-BEBB-5665522D4B5E}" type="presParOf" srcId="{61FB6B85-E222-0945-94E7-367DE537A8AC}" destId="{5BF44905-52F7-D547-ACE0-9084B17D8CF5}" srcOrd="2" destOrd="0" presId="urn:microsoft.com/office/officeart/2008/layout/LinedList"/>
    <dgm:cxn modelId="{51EA03AF-11C6-DD4F-8E96-666783503403}" type="presParOf" srcId="{61FB6B85-E222-0945-94E7-367DE537A8AC}" destId="{45338EAB-8422-424E-83A2-4C35148B1573}" srcOrd="3" destOrd="0" presId="urn:microsoft.com/office/officeart/2008/layout/LinedList"/>
    <dgm:cxn modelId="{D4D5BB00-B845-4F4F-A73B-8237AD2BD4E7}" type="presParOf" srcId="{45338EAB-8422-424E-83A2-4C35148B1573}" destId="{BC2FBF54-AE42-FA4C-975E-C6DF1C7579E0}" srcOrd="0" destOrd="0" presId="urn:microsoft.com/office/officeart/2008/layout/LinedList"/>
    <dgm:cxn modelId="{AA925940-8E95-9F43-BCA5-95085677C999}" type="presParOf" srcId="{45338EAB-8422-424E-83A2-4C35148B1573}" destId="{096BB39E-CA1A-774D-A241-2362BFBEF230}" srcOrd="1" destOrd="0" presId="urn:microsoft.com/office/officeart/2008/layout/LinedList"/>
    <dgm:cxn modelId="{738E3230-B124-D945-8093-BE53FEC9BCCF}" type="presParOf" srcId="{61FB6B85-E222-0945-94E7-367DE537A8AC}" destId="{CA616170-3507-184A-B96E-06EA5AF465BF}" srcOrd="4" destOrd="0" presId="urn:microsoft.com/office/officeart/2008/layout/LinedList"/>
    <dgm:cxn modelId="{E2CF1D40-9077-C249-A98E-A6D05CF9D8BE}" type="presParOf" srcId="{61FB6B85-E222-0945-94E7-367DE537A8AC}" destId="{FADE36B6-359D-EE46-8401-731BFB8A4A87}" srcOrd="5" destOrd="0" presId="urn:microsoft.com/office/officeart/2008/layout/LinedList"/>
    <dgm:cxn modelId="{BB506163-F04A-0448-A784-E2BB5600BC91}" type="presParOf" srcId="{FADE36B6-359D-EE46-8401-731BFB8A4A87}" destId="{08D0DFC6-A594-E04A-8841-7B41DE24B64E}" srcOrd="0" destOrd="0" presId="urn:microsoft.com/office/officeart/2008/layout/LinedList"/>
    <dgm:cxn modelId="{CED76468-293F-7741-B4FA-C3B9BFFCB53E}" type="presParOf" srcId="{FADE36B6-359D-EE46-8401-731BFB8A4A87}" destId="{D37CFC9B-8036-DA46-830F-1AEE28CEED0F}" srcOrd="1" destOrd="0" presId="urn:microsoft.com/office/officeart/2008/layout/LinedList"/>
    <dgm:cxn modelId="{81B31931-41F2-4A4C-924D-0980F5AA1B64}" type="presParOf" srcId="{61FB6B85-E222-0945-94E7-367DE537A8AC}" destId="{21683FFB-52BA-4646-B73D-94BF1B2F6E42}" srcOrd="6" destOrd="0" presId="urn:microsoft.com/office/officeart/2008/layout/LinedList"/>
    <dgm:cxn modelId="{B314D14F-087B-4241-925E-589BF3F16B21}" type="presParOf" srcId="{61FB6B85-E222-0945-94E7-367DE537A8AC}" destId="{74A6EF21-88E9-9049-9559-9930CD060FA1}" srcOrd="7" destOrd="0" presId="urn:microsoft.com/office/officeart/2008/layout/LinedList"/>
    <dgm:cxn modelId="{0E6BA819-1A4F-554E-8DC0-2AFE3FBE8A0D}" type="presParOf" srcId="{74A6EF21-88E9-9049-9559-9930CD060FA1}" destId="{912498E4-0E45-654D-89B6-81B7FD16A03F}" srcOrd="0" destOrd="0" presId="urn:microsoft.com/office/officeart/2008/layout/LinedList"/>
    <dgm:cxn modelId="{AF683266-48FE-B24B-9557-3663AD02F42E}" type="presParOf" srcId="{74A6EF21-88E9-9049-9559-9930CD060FA1}" destId="{8A472B26-2097-3C47-82F0-0134468061F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F4757D2C-A9CE-4669-95B2-8DC7424E53AB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BDFCFDA-7EC8-42B1-8842-8E8F605BC1B3}">
      <dgm:prSet/>
      <dgm:spPr/>
      <dgm:t>
        <a:bodyPr/>
        <a:lstStyle/>
        <a:p>
          <a:r>
            <a:rPr lang="en-US"/>
            <a:t>Identify the right problems</a:t>
          </a:r>
        </a:p>
      </dgm:t>
    </dgm:pt>
    <dgm:pt modelId="{1A9EDA87-1574-4262-943A-6FE49BDC9C08}" type="parTrans" cxnId="{470CDA1B-1289-46C1-BF18-3087A7D711F9}">
      <dgm:prSet/>
      <dgm:spPr/>
      <dgm:t>
        <a:bodyPr/>
        <a:lstStyle/>
        <a:p>
          <a:endParaRPr lang="en-US"/>
        </a:p>
      </dgm:t>
    </dgm:pt>
    <dgm:pt modelId="{DAB65C94-42F9-4655-840C-26F4752EE15A}" type="sibTrans" cxnId="{470CDA1B-1289-46C1-BF18-3087A7D711F9}">
      <dgm:prSet/>
      <dgm:spPr/>
      <dgm:t>
        <a:bodyPr/>
        <a:lstStyle/>
        <a:p>
          <a:endParaRPr lang="en-US"/>
        </a:p>
      </dgm:t>
    </dgm:pt>
    <dgm:pt modelId="{F46C4296-82D2-4DD0-8B93-4402A06F35D6}">
      <dgm:prSet/>
      <dgm:spPr/>
      <dgm:t>
        <a:bodyPr/>
        <a:lstStyle/>
        <a:p>
          <a:r>
            <a:rPr lang="en-US"/>
            <a:t>Not solving yet</a:t>
          </a:r>
        </a:p>
      </dgm:t>
    </dgm:pt>
    <dgm:pt modelId="{F7CA6B77-63FD-44F9-B955-B16151BB947E}" type="parTrans" cxnId="{43AB26E3-FC78-4262-B07C-C41358168DAA}">
      <dgm:prSet/>
      <dgm:spPr/>
      <dgm:t>
        <a:bodyPr/>
        <a:lstStyle/>
        <a:p>
          <a:endParaRPr lang="en-US"/>
        </a:p>
      </dgm:t>
    </dgm:pt>
    <dgm:pt modelId="{E73DB32A-F441-4156-B953-4176260EEE68}" type="sibTrans" cxnId="{43AB26E3-FC78-4262-B07C-C41358168DAA}">
      <dgm:prSet/>
      <dgm:spPr/>
      <dgm:t>
        <a:bodyPr/>
        <a:lstStyle/>
        <a:p>
          <a:endParaRPr lang="en-US"/>
        </a:p>
      </dgm:t>
    </dgm:pt>
    <dgm:pt modelId="{6F654D28-13EF-ED4F-98B0-F4D082BF6B73}" type="pres">
      <dgm:prSet presAssocID="{F4757D2C-A9CE-4669-95B2-8DC7424E53AB}" presName="linear" presStyleCnt="0">
        <dgm:presLayoutVars>
          <dgm:animLvl val="lvl"/>
          <dgm:resizeHandles val="exact"/>
        </dgm:presLayoutVars>
      </dgm:prSet>
      <dgm:spPr/>
    </dgm:pt>
    <dgm:pt modelId="{775A7F84-0B9C-DD43-A7B2-256434A7B351}" type="pres">
      <dgm:prSet presAssocID="{1BDFCFDA-7EC8-42B1-8842-8E8F605BC1B3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723A17B0-E6C3-6445-B103-BFB070F4C346}" type="pres">
      <dgm:prSet presAssocID="{DAB65C94-42F9-4655-840C-26F4752EE15A}" presName="spacer" presStyleCnt="0"/>
      <dgm:spPr/>
    </dgm:pt>
    <dgm:pt modelId="{A68219EF-E3BB-064E-9C50-9EDF5F4CACF7}" type="pres">
      <dgm:prSet presAssocID="{F46C4296-82D2-4DD0-8B93-4402A06F35D6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470CDA1B-1289-46C1-BF18-3087A7D711F9}" srcId="{F4757D2C-A9CE-4669-95B2-8DC7424E53AB}" destId="{1BDFCFDA-7EC8-42B1-8842-8E8F605BC1B3}" srcOrd="0" destOrd="0" parTransId="{1A9EDA87-1574-4262-943A-6FE49BDC9C08}" sibTransId="{DAB65C94-42F9-4655-840C-26F4752EE15A}"/>
    <dgm:cxn modelId="{2561E925-D7AD-3741-9F8A-AA0F9E787D60}" type="presOf" srcId="{F4757D2C-A9CE-4669-95B2-8DC7424E53AB}" destId="{6F654D28-13EF-ED4F-98B0-F4D082BF6B73}" srcOrd="0" destOrd="0" presId="urn:microsoft.com/office/officeart/2005/8/layout/vList2"/>
    <dgm:cxn modelId="{364C635B-A1B1-FA41-A621-8A916E8D9F53}" type="presOf" srcId="{F46C4296-82D2-4DD0-8B93-4402A06F35D6}" destId="{A68219EF-E3BB-064E-9C50-9EDF5F4CACF7}" srcOrd="0" destOrd="0" presId="urn:microsoft.com/office/officeart/2005/8/layout/vList2"/>
    <dgm:cxn modelId="{E9C32AC6-324E-BD4C-B672-5F1A4B7A950F}" type="presOf" srcId="{1BDFCFDA-7EC8-42B1-8842-8E8F605BC1B3}" destId="{775A7F84-0B9C-DD43-A7B2-256434A7B351}" srcOrd="0" destOrd="0" presId="urn:microsoft.com/office/officeart/2005/8/layout/vList2"/>
    <dgm:cxn modelId="{43AB26E3-FC78-4262-B07C-C41358168DAA}" srcId="{F4757D2C-A9CE-4669-95B2-8DC7424E53AB}" destId="{F46C4296-82D2-4DD0-8B93-4402A06F35D6}" srcOrd="1" destOrd="0" parTransId="{F7CA6B77-63FD-44F9-B955-B16151BB947E}" sibTransId="{E73DB32A-F441-4156-B953-4176260EEE68}"/>
    <dgm:cxn modelId="{20681EA1-E1E0-6643-BD41-31AC3D987E7B}" type="presParOf" srcId="{6F654D28-13EF-ED4F-98B0-F4D082BF6B73}" destId="{775A7F84-0B9C-DD43-A7B2-256434A7B351}" srcOrd="0" destOrd="0" presId="urn:microsoft.com/office/officeart/2005/8/layout/vList2"/>
    <dgm:cxn modelId="{CB145EA8-154B-9F46-A7A1-6EEA46FC3609}" type="presParOf" srcId="{6F654D28-13EF-ED4F-98B0-F4D082BF6B73}" destId="{723A17B0-E6C3-6445-B103-BFB070F4C346}" srcOrd="1" destOrd="0" presId="urn:microsoft.com/office/officeart/2005/8/layout/vList2"/>
    <dgm:cxn modelId="{99EC94A9-F1CD-4C4B-8A07-F6CE11F1C2FB}" type="presParOf" srcId="{6F654D28-13EF-ED4F-98B0-F4D082BF6B73}" destId="{A68219EF-E3BB-064E-9C50-9EDF5F4CACF7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23DAC5C6-D89F-42FC-AE0F-AC2B52182099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3DECA84-FAC5-4529-BAA6-5947D353E76E}">
      <dgm:prSet/>
      <dgm:spPr/>
      <dgm:t>
        <a:bodyPr/>
        <a:lstStyle/>
        <a:p>
          <a:r>
            <a:rPr lang="en-US"/>
            <a:t>Today: understanding</a:t>
          </a:r>
        </a:p>
      </dgm:t>
    </dgm:pt>
    <dgm:pt modelId="{0D6380E0-2742-4BEE-B2B8-4BB45939F208}" type="parTrans" cxnId="{8834C06E-B6D0-4220-9A42-CC2A4F98243F}">
      <dgm:prSet/>
      <dgm:spPr/>
      <dgm:t>
        <a:bodyPr/>
        <a:lstStyle/>
        <a:p>
          <a:endParaRPr lang="en-US"/>
        </a:p>
      </dgm:t>
    </dgm:pt>
    <dgm:pt modelId="{F8B4FE7B-6DA8-4494-8E55-2A31FA673210}" type="sibTrans" cxnId="{8834C06E-B6D0-4220-9A42-CC2A4F98243F}">
      <dgm:prSet/>
      <dgm:spPr/>
      <dgm:t>
        <a:bodyPr/>
        <a:lstStyle/>
        <a:p>
          <a:endParaRPr lang="en-US"/>
        </a:p>
      </dgm:t>
    </dgm:pt>
    <dgm:pt modelId="{723D93FF-1132-4CFF-B7F0-E3FD317ECD8E}">
      <dgm:prSet/>
      <dgm:spPr/>
      <dgm:t>
        <a:bodyPr/>
        <a:lstStyle/>
        <a:p>
          <a:r>
            <a:rPr lang="en-US"/>
            <a:t>Next: applying</a:t>
          </a:r>
        </a:p>
      </dgm:t>
    </dgm:pt>
    <dgm:pt modelId="{1F6B4A6F-B37D-44DD-8610-142149A43CC8}" type="parTrans" cxnId="{BBD22291-33FC-46BB-9CF2-6A02E8162990}">
      <dgm:prSet/>
      <dgm:spPr/>
      <dgm:t>
        <a:bodyPr/>
        <a:lstStyle/>
        <a:p>
          <a:endParaRPr lang="en-US"/>
        </a:p>
      </dgm:t>
    </dgm:pt>
    <dgm:pt modelId="{D23AE16B-2A72-4B99-A239-F819401CA596}" type="sibTrans" cxnId="{BBD22291-33FC-46BB-9CF2-6A02E8162990}">
      <dgm:prSet/>
      <dgm:spPr/>
      <dgm:t>
        <a:bodyPr/>
        <a:lstStyle/>
        <a:p>
          <a:endParaRPr lang="en-US"/>
        </a:p>
      </dgm:t>
    </dgm:pt>
    <dgm:pt modelId="{9568A357-6774-4DC7-A219-16E09AABE853}">
      <dgm:prSet/>
      <dgm:spPr/>
      <dgm:t>
        <a:bodyPr/>
        <a:lstStyle/>
        <a:p>
          <a:r>
            <a:rPr lang="en-US"/>
            <a:t>Choose focus</a:t>
          </a:r>
        </a:p>
      </dgm:t>
    </dgm:pt>
    <dgm:pt modelId="{282E238D-6092-4F0C-8860-748CA4C4920A}" type="parTrans" cxnId="{E6458857-347B-4C79-85D6-FCFA0C7CCEB7}">
      <dgm:prSet/>
      <dgm:spPr/>
      <dgm:t>
        <a:bodyPr/>
        <a:lstStyle/>
        <a:p>
          <a:endParaRPr lang="en-US"/>
        </a:p>
      </dgm:t>
    </dgm:pt>
    <dgm:pt modelId="{4E5281DE-DA9E-4021-B882-3D5D0B19DFD7}" type="sibTrans" cxnId="{E6458857-347B-4C79-85D6-FCFA0C7CCEB7}">
      <dgm:prSet/>
      <dgm:spPr/>
      <dgm:t>
        <a:bodyPr/>
        <a:lstStyle/>
        <a:p>
          <a:endParaRPr lang="en-US"/>
        </a:p>
      </dgm:t>
    </dgm:pt>
    <dgm:pt modelId="{81492A05-5C28-9E46-A972-6D4F7015944B}" type="pres">
      <dgm:prSet presAssocID="{23DAC5C6-D89F-42FC-AE0F-AC2B52182099}" presName="linear" presStyleCnt="0">
        <dgm:presLayoutVars>
          <dgm:animLvl val="lvl"/>
          <dgm:resizeHandles val="exact"/>
        </dgm:presLayoutVars>
      </dgm:prSet>
      <dgm:spPr/>
    </dgm:pt>
    <dgm:pt modelId="{E757750E-7E93-1C41-91B8-007CC79225CD}" type="pres">
      <dgm:prSet presAssocID="{D3DECA84-FAC5-4529-BAA6-5947D353E76E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279C76A4-A4D2-BE4D-A3FB-CD56A0463368}" type="pres">
      <dgm:prSet presAssocID="{F8B4FE7B-6DA8-4494-8E55-2A31FA673210}" presName="spacer" presStyleCnt="0"/>
      <dgm:spPr/>
    </dgm:pt>
    <dgm:pt modelId="{8D4EF345-5399-394B-B50F-584C5FDA087A}" type="pres">
      <dgm:prSet presAssocID="{723D93FF-1132-4CFF-B7F0-E3FD317ECD8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B741CE5A-2BE3-834A-92EB-FEE65BCB9418}" type="pres">
      <dgm:prSet presAssocID="{D23AE16B-2A72-4B99-A239-F819401CA596}" presName="spacer" presStyleCnt="0"/>
      <dgm:spPr/>
    </dgm:pt>
    <dgm:pt modelId="{80B2C4EC-ADC7-E84C-9802-7D31BA0B7C81}" type="pres">
      <dgm:prSet presAssocID="{9568A357-6774-4DC7-A219-16E09AABE853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0A0D4B2D-8E1D-FD4F-8940-1DE496C8729E}" type="presOf" srcId="{23DAC5C6-D89F-42FC-AE0F-AC2B52182099}" destId="{81492A05-5C28-9E46-A972-6D4F7015944B}" srcOrd="0" destOrd="0" presId="urn:microsoft.com/office/officeart/2005/8/layout/vList2"/>
    <dgm:cxn modelId="{63AE7136-48D1-1348-A5E5-E9624D0DD660}" type="presOf" srcId="{723D93FF-1132-4CFF-B7F0-E3FD317ECD8E}" destId="{8D4EF345-5399-394B-B50F-584C5FDA087A}" srcOrd="0" destOrd="0" presId="urn:microsoft.com/office/officeart/2005/8/layout/vList2"/>
    <dgm:cxn modelId="{E6458857-347B-4C79-85D6-FCFA0C7CCEB7}" srcId="{23DAC5C6-D89F-42FC-AE0F-AC2B52182099}" destId="{9568A357-6774-4DC7-A219-16E09AABE853}" srcOrd="2" destOrd="0" parTransId="{282E238D-6092-4F0C-8860-748CA4C4920A}" sibTransId="{4E5281DE-DA9E-4021-B882-3D5D0B19DFD7}"/>
    <dgm:cxn modelId="{8834C06E-B6D0-4220-9A42-CC2A4F98243F}" srcId="{23DAC5C6-D89F-42FC-AE0F-AC2B52182099}" destId="{D3DECA84-FAC5-4529-BAA6-5947D353E76E}" srcOrd="0" destOrd="0" parTransId="{0D6380E0-2742-4BEE-B2B8-4BB45939F208}" sibTransId="{F8B4FE7B-6DA8-4494-8E55-2A31FA673210}"/>
    <dgm:cxn modelId="{BF7CDF6E-117C-D149-9D93-A649ECAC9812}" type="presOf" srcId="{9568A357-6774-4DC7-A219-16E09AABE853}" destId="{80B2C4EC-ADC7-E84C-9802-7D31BA0B7C81}" srcOrd="0" destOrd="0" presId="urn:microsoft.com/office/officeart/2005/8/layout/vList2"/>
    <dgm:cxn modelId="{BBD22291-33FC-46BB-9CF2-6A02E8162990}" srcId="{23DAC5C6-D89F-42FC-AE0F-AC2B52182099}" destId="{723D93FF-1132-4CFF-B7F0-E3FD317ECD8E}" srcOrd="1" destOrd="0" parTransId="{1F6B4A6F-B37D-44DD-8610-142149A43CC8}" sibTransId="{D23AE16B-2A72-4B99-A239-F819401CA596}"/>
    <dgm:cxn modelId="{ACCC8FA4-2E84-554C-8E34-DBC5DBB342E6}" type="presOf" srcId="{D3DECA84-FAC5-4529-BAA6-5947D353E76E}" destId="{E757750E-7E93-1C41-91B8-007CC79225CD}" srcOrd="0" destOrd="0" presId="urn:microsoft.com/office/officeart/2005/8/layout/vList2"/>
    <dgm:cxn modelId="{8AE918E6-99FA-184F-9D96-B0A712A00F91}" type="presParOf" srcId="{81492A05-5C28-9E46-A972-6D4F7015944B}" destId="{E757750E-7E93-1C41-91B8-007CC79225CD}" srcOrd="0" destOrd="0" presId="urn:microsoft.com/office/officeart/2005/8/layout/vList2"/>
    <dgm:cxn modelId="{B0CF0291-F9CC-B742-8A8E-8864645A1003}" type="presParOf" srcId="{81492A05-5C28-9E46-A972-6D4F7015944B}" destId="{279C76A4-A4D2-BE4D-A3FB-CD56A0463368}" srcOrd="1" destOrd="0" presId="urn:microsoft.com/office/officeart/2005/8/layout/vList2"/>
    <dgm:cxn modelId="{D6A9639F-ADE9-054D-B2AB-61629C89CF00}" type="presParOf" srcId="{81492A05-5C28-9E46-A972-6D4F7015944B}" destId="{8D4EF345-5399-394B-B50F-584C5FDA087A}" srcOrd="2" destOrd="0" presId="urn:microsoft.com/office/officeart/2005/8/layout/vList2"/>
    <dgm:cxn modelId="{E745124B-3B9B-834A-A139-E08731F49BF0}" type="presParOf" srcId="{81492A05-5C28-9E46-A972-6D4F7015944B}" destId="{B741CE5A-2BE3-834A-92EB-FEE65BCB9418}" srcOrd="3" destOrd="0" presId="urn:microsoft.com/office/officeart/2005/8/layout/vList2"/>
    <dgm:cxn modelId="{284F4851-BBF3-1943-90AA-4364777A8DA3}" type="presParOf" srcId="{81492A05-5C28-9E46-A972-6D4F7015944B}" destId="{80B2C4EC-ADC7-E84C-9802-7D31BA0B7C81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2C065B3-AE2A-4C44-9E0F-952DD9FA0E79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8FA5400A-91AF-4404-B374-ABF0A7311833}">
      <dgm:prSet/>
      <dgm:spPr/>
      <dgm:t>
        <a:bodyPr/>
        <a:lstStyle/>
        <a:p>
          <a:r>
            <a:rPr lang="en-US"/>
            <a:t>Integrate new participants</a:t>
          </a:r>
        </a:p>
      </dgm:t>
    </dgm:pt>
    <dgm:pt modelId="{9E23C61A-4D28-422B-8C9F-13AD929408F4}" type="parTrans" cxnId="{D90FA829-6D71-421C-9764-B53A01D8F357}">
      <dgm:prSet/>
      <dgm:spPr/>
      <dgm:t>
        <a:bodyPr/>
        <a:lstStyle/>
        <a:p>
          <a:endParaRPr lang="en-US"/>
        </a:p>
      </dgm:t>
    </dgm:pt>
    <dgm:pt modelId="{4C987EA8-E2DF-425B-82DD-247632851673}" type="sibTrans" cxnId="{D90FA829-6D71-421C-9764-B53A01D8F357}">
      <dgm:prSet/>
      <dgm:spPr/>
      <dgm:t>
        <a:bodyPr/>
        <a:lstStyle/>
        <a:p>
          <a:endParaRPr lang="en-US"/>
        </a:p>
      </dgm:t>
    </dgm:pt>
    <dgm:pt modelId="{261E2249-9F3C-42AD-B896-13C4A9106378}">
      <dgm:prSet/>
      <dgm:spPr/>
      <dgm:t>
        <a:bodyPr/>
        <a:lstStyle/>
        <a:p>
          <a:r>
            <a:rPr lang="en-US"/>
            <a:t>Discuss pre-work</a:t>
          </a:r>
        </a:p>
      </dgm:t>
    </dgm:pt>
    <dgm:pt modelId="{737571E1-FEE6-4C9F-B3D1-F60D5FA33539}" type="parTrans" cxnId="{7DBC53A1-E67B-4FDC-B830-0092733AD514}">
      <dgm:prSet/>
      <dgm:spPr/>
      <dgm:t>
        <a:bodyPr/>
        <a:lstStyle/>
        <a:p>
          <a:endParaRPr lang="en-US"/>
        </a:p>
      </dgm:t>
    </dgm:pt>
    <dgm:pt modelId="{C9E18BC0-E276-4D5C-B567-4A8F18DE3F6D}" type="sibTrans" cxnId="{7DBC53A1-E67B-4FDC-B830-0092733AD514}">
      <dgm:prSet/>
      <dgm:spPr/>
      <dgm:t>
        <a:bodyPr/>
        <a:lstStyle/>
        <a:p>
          <a:endParaRPr lang="en-US"/>
        </a:p>
      </dgm:t>
    </dgm:pt>
    <dgm:pt modelId="{5CE7D6ED-B00A-4A7A-948C-21D3EADE16EE}">
      <dgm:prSet/>
      <dgm:spPr/>
      <dgm:t>
        <a:bodyPr/>
        <a:lstStyle/>
        <a:p>
          <a:r>
            <a:rPr lang="en-US"/>
            <a:t>Understand UCD</a:t>
          </a:r>
        </a:p>
      </dgm:t>
    </dgm:pt>
    <dgm:pt modelId="{3BA0DD2B-F701-467F-9F15-5FA488256C6C}" type="parTrans" cxnId="{6962E3AC-E98D-45D6-853B-5AC2863582A0}">
      <dgm:prSet/>
      <dgm:spPr/>
      <dgm:t>
        <a:bodyPr/>
        <a:lstStyle/>
        <a:p>
          <a:endParaRPr lang="en-US"/>
        </a:p>
      </dgm:t>
    </dgm:pt>
    <dgm:pt modelId="{AD651B8C-0B34-4AE0-B64B-1BC90757735C}" type="sibTrans" cxnId="{6962E3AC-E98D-45D6-853B-5AC2863582A0}">
      <dgm:prSet/>
      <dgm:spPr/>
      <dgm:t>
        <a:bodyPr/>
        <a:lstStyle/>
        <a:p>
          <a:endParaRPr lang="en-US"/>
        </a:p>
      </dgm:t>
    </dgm:pt>
    <dgm:pt modelId="{4142F49F-3161-4BA4-94B2-02C8DBA1D796}">
      <dgm:prSet/>
      <dgm:spPr/>
      <dgm:t>
        <a:bodyPr/>
        <a:lstStyle/>
        <a:p>
          <a:r>
            <a:rPr lang="en-US"/>
            <a:t>Prepare for workshops</a:t>
          </a:r>
        </a:p>
      </dgm:t>
    </dgm:pt>
    <dgm:pt modelId="{025CCF78-D2D9-4C56-AD87-DADD62B41B4A}" type="parTrans" cxnId="{CE51A755-F930-4AB7-8D13-6D948FCA1732}">
      <dgm:prSet/>
      <dgm:spPr/>
      <dgm:t>
        <a:bodyPr/>
        <a:lstStyle/>
        <a:p>
          <a:endParaRPr lang="en-US"/>
        </a:p>
      </dgm:t>
    </dgm:pt>
    <dgm:pt modelId="{1488DF32-1216-4CB2-9051-C4299BD50202}" type="sibTrans" cxnId="{CE51A755-F930-4AB7-8D13-6D948FCA1732}">
      <dgm:prSet/>
      <dgm:spPr/>
      <dgm:t>
        <a:bodyPr/>
        <a:lstStyle/>
        <a:p>
          <a:endParaRPr lang="en-US"/>
        </a:p>
      </dgm:t>
    </dgm:pt>
    <dgm:pt modelId="{034DDB9B-4907-4962-BFFA-66E59F46B632}" type="pres">
      <dgm:prSet presAssocID="{42C065B3-AE2A-4C44-9E0F-952DD9FA0E79}" presName="root" presStyleCnt="0">
        <dgm:presLayoutVars>
          <dgm:dir/>
          <dgm:resizeHandles val="exact"/>
        </dgm:presLayoutVars>
      </dgm:prSet>
      <dgm:spPr/>
    </dgm:pt>
    <dgm:pt modelId="{5F4797DE-7600-444A-B24C-F8A6094B5E50}" type="pres">
      <dgm:prSet presAssocID="{8FA5400A-91AF-4404-B374-ABF0A7311833}" presName="compNode" presStyleCnt="0"/>
      <dgm:spPr/>
    </dgm:pt>
    <dgm:pt modelId="{9AE6C1FE-CD1F-44A3-96B2-1E508CE5D730}" type="pres">
      <dgm:prSet presAssocID="{8FA5400A-91AF-4404-B374-ABF0A7311833}" presName="bgRect" presStyleLbl="bgShp" presStyleIdx="0" presStyleCnt="4"/>
      <dgm:spPr/>
    </dgm:pt>
    <dgm:pt modelId="{E48095E0-7598-402D-96DD-CD2C8287613B}" type="pres">
      <dgm:prSet presAssocID="{8FA5400A-91AF-4404-B374-ABF0A7311833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1A44FFAE-6626-4EE3-BFF2-5B53D2C5B93B}" type="pres">
      <dgm:prSet presAssocID="{8FA5400A-91AF-4404-B374-ABF0A7311833}" presName="spaceRect" presStyleCnt="0"/>
      <dgm:spPr/>
    </dgm:pt>
    <dgm:pt modelId="{771461FB-87C1-488D-ADB8-1044125AFBFF}" type="pres">
      <dgm:prSet presAssocID="{8FA5400A-91AF-4404-B374-ABF0A7311833}" presName="parTx" presStyleLbl="revTx" presStyleIdx="0" presStyleCnt="4">
        <dgm:presLayoutVars>
          <dgm:chMax val="0"/>
          <dgm:chPref val="0"/>
        </dgm:presLayoutVars>
      </dgm:prSet>
      <dgm:spPr/>
    </dgm:pt>
    <dgm:pt modelId="{99E183B0-2E35-46E7-BAB8-333E667AF102}" type="pres">
      <dgm:prSet presAssocID="{4C987EA8-E2DF-425B-82DD-247632851673}" presName="sibTrans" presStyleCnt="0"/>
      <dgm:spPr/>
    </dgm:pt>
    <dgm:pt modelId="{11B8B2B9-7E60-4DB0-A99A-2268C399C236}" type="pres">
      <dgm:prSet presAssocID="{261E2249-9F3C-42AD-B896-13C4A9106378}" presName="compNode" presStyleCnt="0"/>
      <dgm:spPr/>
    </dgm:pt>
    <dgm:pt modelId="{F626220B-98FE-4A3B-B674-99A5145010B3}" type="pres">
      <dgm:prSet presAssocID="{261E2249-9F3C-42AD-B896-13C4A9106378}" presName="bgRect" presStyleLbl="bgShp" presStyleIdx="1" presStyleCnt="4"/>
      <dgm:spPr/>
    </dgm:pt>
    <dgm:pt modelId="{5A2E035C-C168-4A51-B1B4-8314C3B47C9C}" type="pres">
      <dgm:prSet presAssocID="{261E2249-9F3C-42AD-B896-13C4A9106378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578FF456-8559-4078-B098-4778B26AF873}" type="pres">
      <dgm:prSet presAssocID="{261E2249-9F3C-42AD-B896-13C4A9106378}" presName="spaceRect" presStyleCnt="0"/>
      <dgm:spPr/>
    </dgm:pt>
    <dgm:pt modelId="{4018EFAB-57FD-4713-8B65-21006BCE685C}" type="pres">
      <dgm:prSet presAssocID="{261E2249-9F3C-42AD-B896-13C4A9106378}" presName="parTx" presStyleLbl="revTx" presStyleIdx="1" presStyleCnt="4">
        <dgm:presLayoutVars>
          <dgm:chMax val="0"/>
          <dgm:chPref val="0"/>
        </dgm:presLayoutVars>
      </dgm:prSet>
      <dgm:spPr/>
    </dgm:pt>
    <dgm:pt modelId="{F9986335-343E-44BA-9D59-D8C5F6F33605}" type="pres">
      <dgm:prSet presAssocID="{C9E18BC0-E276-4D5C-B567-4A8F18DE3F6D}" presName="sibTrans" presStyleCnt="0"/>
      <dgm:spPr/>
    </dgm:pt>
    <dgm:pt modelId="{A546FDCE-2B29-4466-B3BD-2A090AC8A832}" type="pres">
      <dgm:prSet presAssocID="{5CE7D6ED-B00A-4A7A-948C-21D3EADE16EE}" presName="compNode" presStyleCnt="0"/>
      <dgm:spPr/>
    </dgm:pt>
    <dgm:pt modelId="{EFF0E8E9-653D-4631-9C9E-3CC745695599}" type="pres">
      <dgm:prSet presAssocID="{5CE7D6ED-B00A-4A7A-948C-21D3EADE16EE}" presName="bgRect" presStyleLbl="bgShp" presStyleIdx="2" presStyleCnt="4"/>
      <dgm:spPr/>
    </dgm:pt>
    <dgm:pt modelId="{DE9AA800-CF17-42F9-965B-B3CC1B020A2D}" type="pres">
      <dgm:prSet presAssocID="{5CE7D6ED-B00A-4A7A-948C-21D3EADE16EE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154C3D66-68B6-47F8-96C5-DD51DE31B7CF}" type="pres">
      <dgm:prSet presAssocID="{5CE7D6ED-B00A-4A7A-948C-21D3EADE16EE}" presName="spaceRect" presStyleCnt="0"/>
      <dgm:spPr/>
    </dgm:pt>
    <dgm:pt modelId="{0A107674-D4CD-4828-8C93-9218A85DBDDC}" type="pres">
      <dgm:prSet presAssocID="{5CE7D6ED-B00A-4A7A-948C-21D3EADE16EE}" presName="parTx" presStyleLbl="revTx" presStyleIdx="2" presStyleCnt="4">
        <dgm:presLayoutVars>
          <dgm:chMax val="0"/>
          <dgm:chPref val="0"/>
        </dgm:presLayoutVars>
      </dgm:prSet>
      <dgm:spPr/>
    </dgm:pt>
    <dgm:pt modelId="{F7380631-0117-45F9-A1F5-0B8100F12487}" type="pres">
      <dgm:prSet presAssocID="{AD651B8C-0B34-4AE0-B64B-1BC90757735C}" presName="sibTrans" presStyleCnt="0"/>
      <dgm:spPr/>
    </dgm:pt>
    <dgm:pt modelId="{5A57DCE2-4C07-4054-9B92-309145B2A563}" type="pres">
      <dgm:prSet presAssocID="{4142F49F-3161-4BA4-94B2-02C8DBA1D796}" presName="compNode" presStyleCnt="0"/>
      <dgm:spPr/>
    </dgm:pt>
    <dgm:pt modelId="{1B254527-FFA0-4C0C-BA5B-1ADF8F4EE7EF}" type="pres">
      <dgm:prSet presAssocID="{4142F49F-3161-4BA4-94B2-02C8DBA1D796}" presName="bgRect" presStyleLbl="bgShp" presStyleIdx="3" presStyleCnt="4"/>
      <dgm:spPr/>
    </dgm:pt>
    <dgm:pt modelId="{7DBC0762-BA87-4750-A166-A421FA325BFC}" type="pres">
      <dgm:prSet presAssocID="{4142F49F-3161-4BA4-94B2-02C8DBA1D796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5AAA0647-02C1-481E-A724-E13DC06385B3}" type="pres">
      <dgm:prSet presAssocID="{4142F49F-3161-4BA4-94B2-02C8DBA1D796}" presName="spaceRect" presStyleCnt="0"/>
      <dgm:spPr/>
    </dgm:pt>
    <dgm:pt modelId="{C8E29036-AF1D-4B64-A751-823982D18F99}" type="pres">
      <dgm:prSet presAssocID="{4142F49F-3161-4BA4-94B2-02C8DBA1D796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7958341C-1D4B-43CA-96E4-A37452D8E11B}" type="presOf" srcId="{8FA5400A-91AF-4404-B374-ABF0A7311833}" destId="{771461FB-87C1-488D-ADB8-1044125AFBFF}" srcOrd="0" destOrd="0" presId="urn:microsoft.com/office/officeart/2018/2/layout/IconVerticalSolidList"/>
    <dgm:cxn modelId="{D90FA829-6D71-421C-9764-B53A01D8F357}" srcId="{42C065B3-AE2A-4C44-9E0F-952DD9FA0E79}" destId="{8FA5400A-91AF-4404-B374-ABF0A7311833}" srcOrd="0" destOrd="0" parTransId="{9E23C61A-4D28-422B-8C9F-13AD929408F4}" sibTransId="{4C987EA8-E2DF-425B-82DD-247632851673}"/>
    <dgm:cxn modelId="{CE51A755-F930-4AB7-8D13-6D948FCA1732}" srcId="{42C065B3-AE2A-4C44-9E0F-952DD9FA0E79}" destId="{4142F49F-3161-4BA4-94B2-02C8DBA1D796}" srcOrd="3" destOrd="0" parTransId="{025CCF78-D2D9-4C56-AD87-DADD62B41B4A}" sibTransId="{1488DF32-1216-4CB2-9051-C4299BD50202}"/>
    <dgm:cxn modelId="{AC0D2756-B435-48E3-9424-3EE8F3326F20}" type="presOf" srcId="{261E2249-9F3C-42AD-B896-13C4A9106378}" destId="{4018EFAB-57FD-4713-8B65-21006BCE685C}" srcOrd="0" destOrd="0" presId="urn:microsoft.com/office/officeart/2018/2/layout/IconVerticalSolidList"/>
    <dgm:cxn modelId="{7DBC53A1-E67B-4FDC-B830-0092733AD514}" srcId="{42C065B3-AE2A-4C44-9E0F-952DD9FA0E79}" destId="{261E2249-9F3C-42AD-B896-13C4A9106378}" srcOrd="1" destOrd="0" parTransId="{737571E1-FEE6-4C9F-B3D1-F60D5FA33539}" sibTransId="{C9E18BC0-E276-4D5C-B567-4A8F18DE3F6D}"/>
    <dgm:cxn modelId="{596C96A2-2A1D-430B-8BE8-E8ABADD4C609}" type="presOf" srcId="{5CE7D6ED-B00A-4A7A-948C-21D3EADE16EE}" destId="{0A107674-D4CD-4828-8C93-9218A85DBDDC}" srcOrd="0" destOrd="0" presId="urn:microsoft.com/office/officeart/2018/2/layout/IconVerticalSolidList"/>
    <dgm:cxn modelId="{6962E3AC-E98D-45D6-853B-5AC2863582A0}" srcId="{42C065B3-AE2A-4C44-9E0F-952DD9FA0E79}" destId="{5CE7D6ED-B00A-4A7A-948C-21D3EADE16EE}" srcOrd="2" destOrd="0" parTransId="{3BA0DD2B-F701-467F-9F15-5FA488256C6C}" sibTransId="{AD651B8C-0B34-4AE0-B64B-1BC90757735C}"/>
    <dgm:cxn modelId="{5E6D4EDA-64C5-4833-A5A3-A999A277B0D4}" type="presOf" srcId="{4142F49F-3161-4BA4-94B2-02C8DBA1D796}" destId="{C8E29036-AF1D-4B64-A751-823982D18F99}" srcOrd="0" destOrd="0" presId="urn:microsoft.com/office/officeart/2018/2/layout/IconVerticalSolidList"/>
    <dgm:cxn modelId="{240E93EE-54E7-4189-AF5C-2CB82D74133D}" type="presOf" srcId="{42C065B3-AE2A-4C44-9E0F-952DD9FA0E79}" destId="{034DDB9B-4907-4962-BFFA-66E59F46B632}" srcOrd="0" destOrd="0" presId="urn:microsoft.com/office/officeart/2018/2/layout/IconVerticalSolidList"/>
    <dgm:cxn modelId="{F3261B4C-22E7-4A74-9BF0-711E09311BF0}" type="presParOf" srcId="{034DDB9B-4907-4962-BFFA-66E59F46B632}" destId="{5F4797DE-7600-444A-B24C-F8A6094B5E50}" srcOrd="0" destOrd="0" presId="urn:microsoft.com/office/officeart/2018/2/layout/IconVerticalSolidList"/>
    <dgm:cxn modelId="{6CBC81D9-6EA7-40A6-8D98-522CF0AEC07C}" type="presParOf" srcId="{5F4797DE-7600-444A-B24C-F8A6094B5E50}" destId="{9AE6C1FE-CD1F-44A3-96B2-1E508CE5D730}" srcOrd="0" destOrd="0" presId="urn:microsoft.com/office/officeart/2018/2/layout/IconVerticalSolidList"/>
    <dgm:cxn modelId="{74A6F2D1-FBAC-4407-A5AB-9A9974CC9C0C}" type="presParOf" srcId="{5F4797DE-7600-444A-B24C-F8A6094B5E50}" destId="{E48095E0-7598-402D-96DD-CD2C8287613B}" srcOrd="1" destOrd="0" presId="urn:microsoft.com/office/officeart/2018/2/layout/IconVerticalSolidList"/>
    <dgm:cxn modelId="{E470269C-E96A-4D54-AEDF-13056F0E9D0A}" type="presParOf" srcId="{5F4797DE-7600-444A-B24C-F8A6094B5E50}" destId="{1A44FFAE-6626-4EE3-BFF2-5B53D2C5B93B}" srcOrd="2" destOrd="0" presId="urn:microsoft.com/office/officeart/2018/2/layout/IconVerticalSolidList"/>
    <dgm:cxn modelId="{920B66B0-5C97-49F7-B695-B34DA2B6E544}" type="presParOf" srcId="{5F4797DE-7600-444A-B24C-F8A6094B5E50}" destId="{771461FB-87C1-488D-ADB8-1044125AFBFF}" srcOrd="3" destOrd="0" presId="urn:microsoft.com/office/officeart/2018/2/layout/IconVerticalSolidList"/>
    <dgm:cxn modelId="{15D4452E-C9A7-41E8-BD06-B2CA156E3AE5}" type="presParOf" srcId="{034DDB9B-4907-4962-BFFA-66E59F46B632}" destId="{99E183B0-2E35-46E7-BAB8-333E667AF102}" srcOrd="1" destOrd="0" presId="urn:microsoft.com/office/officeart/2018/2/layout/IconVerticalSolidList"/>
    <dgm:cxn modelId="{14F781BD-328D-47ED-AC90-5F3F522A2B8D}" type="presParOf" srcId="{034DDB9B-4907-4962-BFFA-66E59F46B632}" destId="{11B8B2B9-7E60-4DB0-A99A-2268C399C236}" srcOrd="2" destOrd="0" presId="urn:microsoft.com/office/officeart/2018/2/layout/IconVerticalSolidList"/>
    <dgm:cxn modelId="{C535D7AE-5566-4EF0-AE6A-BDB16B6C71FF}" type="presParOf" srcId="{11B8B2B9-7E60-4DB0-A99A-2268C399C236}" destId="{F626220B-98FE-4A3B-B674-99A5145010B3}" srcOrd="0" destOrd="0" presId="urn:microsoft.com/office/officeart/2018/2/layout/IconVerticalSolidList"/>
    <dgm:cxn modelId="{BFC94D0B-1579-4874-BC9E-FAFE28F68003}" type="presParOf" srcId="{11B8B2B9-7E60-4DB0-A99A-2268C399C236}" destId="{5A2E035C-C168-4A51-B1B4-8314C3B47C9C}" srcOrd="1" destOrd="0" presId="urn:microsoft.com/office/officeart/2018/2/layout/IconVerticalSolidList"/>
    <dgm:cxn modelId="{5FE4E322-13FC-4DBB-BB96-713311AF7E56}" type="presParOf" srcId="{11B8B2B9-7E60-4DB0-A99A-2268C399C236}" destId="{578FF456-8559-4078-B098-4778B26AF873}" srcOrd="2" destOrd="0" presId="urn:microsoft.com/office/officeart/2018/2/layout/IconVerticalSolidList"/>
    <dgm:cxn modelId="{F0FE4970-E18B-4780-87E6-3A49AB159D0A}" type="presParOf" srcId="{11B8B2B9-7E60-4DB0-A99A-2268C399C236}" destId="{4018EFAB-57FD-4713-8B65-21006BCE685C}" srcOrd="3" destOrd="0" presId="urn:microsoft.com/office/officeart/2018/2/layout/IconVerticalSolidList"/>
    <dgm:cxn modelId="{C4EE12C5-3AAA-4CC5-B4D0-69A7DFB67D08}" type="presParOf" srcId="{034DDB9B-4907-4962-BFFA-66E59F46B632}" destId="{F9986335-343E-44BA-9D59-D8C5F6F33605}" srcOrd="3" destOrd="0" presId="urn:microsoft.com/office/officeart/2018/2/layout/IconVerticalSolidList"/>
    <dgm:cxn modelId="{E45C5C27-FE82-45FF-8B58-C21260EB5064}" type="presParOf" srcId="{034DDB9B-4907-4962-BFFA-66E59F46B632}" destId="{A546FDCE-2B29-4466-B3BD-2A090AC8A832}" srcOrd="4" destOrd="0" presId="urn:microsoft.com/office/officeart/2018/2/layout/IconVerticalSolidList"/>
    <dgm:cxn modelId="{C5B39F47-3480-4A26-BC5B-D6568CC87813}" type="presParOf" srcId="{A546FDCE-2B29-4466-B3BD-2A090AC8A832}" destId="{EFF0E8E9-653D-4631-9C9E-3CC745695599}" srcOrd="0" destOrd="0" presId="urn:microsoft.com/office/officeart/2018/2/layout/IconVerticalSolidList"/>
    <dgm:cxn modelId="{98301C7F-CBD5-4592-B4DF-2DA3D9A06421}" type="presParOf" srcId="{A546FDCE-2B29-4466-B3BD-2A090AC8A832}" destId="{DE9AA800-CF17-42F9-965B-B3CC1B020A2D}" srcOrd="1" destOrd="0" presId="urn:microsoft.com/office/officeart/2018/2/layout/IconVerticalSolidList"/>
    <dgm:cxn modelId="{422994AE-B8E6-4236-8D90-7E6E95DFD441}" type="presParOf" srcId="{A546FDCE-2B29-4466-B3BD-2A090AC8A832}" destId="{154C3D66-68B6-47F8-96C5-DD51DE31B7CF}" srcOrd="2" destOrd="0" presId="urn:microsoft.com/office/officeart/2018/2/layout/IconVerticalSolidList"/>
    <dgm:cxn modelId="{A2D53CCC-40D0-4162-82D1-03F429307DA8}" type="presParOf" srcId="{A546FDCE-2B29-4466-B3BD-2A090AC8A832}" destId="{0A107674-D4CD-4828-8C93-9218A85DBDDC}" srcOrd="3" destOrd="0" presId="urn:microsoft.com/office/officeart/2018/2/layout/IconVerticalSolidList"/>
    <dgm:cxn modelId="{8FFF47D6-C479-4848-AC9D-69B72D46E451}" type="presParOf" srcId="{034DDB9B-4907-4962-BFFA-66E59F46B632}" destId="{F7380631-0117-45F9-A1F5-0B8100F12487}" srcOrd="5" destOrd="0" presId="urn:microsoft.com/office/officeart/2018/2/layout/IconVerticalSolidList"/>
    <dgm:cxn modelId="{281A652D-F814-47F0-B1A3-A6B4569085C4}" type="presParOf" srcId="{034DDB9B-4907-4962-BFFA-66E59F46B632}" destId="{5A57DCE2-4C07-4054-9B92-309145B2A563}" srcOrd="6" destOrd="0" presId="urn:microsoft.com/office/officeart/2018/2/layout/IconVerticalSolidList"/>
    <dgm:cxn modelId="{E5677838-54D0-4DD6-AC12-7AE293E7A1A3}" type="presParOf" srcId="{5A57DCE2-4C07-4054-9B92-309145B2A563}" destId="{1B254527-FFA0-4C0C-BA5B-1ADF8F4EE7EF}" srcOrd="0" destOrd="0" presId="urn:microsoft.com/office/officeart/2018/2/layout/IconVerticalSolidList"/>
    <dgm:cxn modelId="{BE625CA8-609F-4221-8528-9AED605C15CC}" type="presParOf" srcId="{5A57DCE2-4C07-4054-9B92-309145B2A563}" destId="{7DBC0762-BA87-4750-A166-A421FA325BFC}" srcOrd="1" destOrd="0" presId="urn:microsoft.com/office/officeart/2018/2/layout/IconVerticalSolidList"/>
    <dgm:cxn modelId="{E5D8185D-107F-4A2B-8A09-264E396D3A5C}" type="presParOf" srcId="{5A57DCE2-4C07-4054-9B92-309145B2A563}" destId="{5AAA0647-02C1-481E-A724-E13DC06385B3}" srcOrd="2" destOrd="0" presId="urn:microsoft.com/office/officeart/2018/2/layout/IconVerticalSolidList"/>
    <dgm:cxn modelId="{637AD8BD-A0D9-4446-84EA-D6B661E12528}" type="presParOf" srcId="{5A57DCE2-4C07-4054-9B92-309145B2A563}" destId="{C8E29036-AF1D-4B64-A751-823982D18F9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B1A4AAE-2A2D-4E22-B08A-03A457046107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417B337-0A97-4928-846C-EDD8F989778D}">
      <dgm:prSet/>
      <dgm:spPr/>
      <dgm:t>
        <a:bodyPr/>
        <a:lstStyle/>
        <a:p>
          <a:r>
            <a:rPr lang="en-US"/>
            <a:t>Name, role, setting</a:t>
          </a:r>
        </a:p>
      </dgm:t>
    </dgm:pt>
    <dgm:pt modelId="{42DC4BC6-FB47-4E10-9E81-5605BB9AA6BC}" type="parTrans" cxnId="{0812BE44-B60A-4855-9317-7E35B81B6A2C}">
      <dgm:prSet/>
      <dgm:spPr/>
      <dgm:t>
        <a:bodyPr/>
        <a:lstStyle/>
        <a:p>
          <a:endParaRPr lang="en-US"/>
        </a:p>
      </dgm:t>
    </dgm:pt>
    <dgm:pt modelId="{D91EFF48-005D-4F6F-B4C6-E84BF9D44E6D}" type="sibTrans" cxnId="{0812BE44-B60A-4855-9317-7E35B81B6A2C}">
      <dgm:prSet/>
      <dgm:spPr/>
      <dgm:t>
        <a:bodyPr/>
        <a:lstStyle/>
        <a:p>
          <a:endParaRPr lang="en-US"/>
        </a:p>
      </dgm:t>
    </dgm:pt>
    <dgm:pt modelId="{FFB8385B-0BA2-40B7-B71C-1D1156745F8F}">
      <dgm:prSet/>
      <dgm:spPr/>
      <dgm:t>
        <a:bodyPr/>
        <a:lstStyle/>
        <a:p>
          <a:r>
            <a:rPr lang="en-US"/>
            <a:t>One workflow frustration</a:t>
          </a:r>
        </a:p>
      </dgm:t>
    </dgm:pt>
    <dgm:pt modelId="{FA9D8D82-BA76-4C28-A30F-BBACF63F3468}" type="parTrans" cxnId="{D8919423-F080-4054-8781-90CB9E293C97}">
      <dgm:prSet/>
      <dgm:spPr/>
      <dgm:t>
        <a:bodyPr/>
        <a:lstStyle/>
        <a:p>
          <a:endParaRPr lang="en-US"/>
        </a:p>
      </dgm:t>
    </dgm:pt>
    <dgm:pt modelId="{725F22B3-B86F-42C8-A13C-9B1775D122FB}" type="sibTrans" cxnId="{D8919423-F080-4054-8781-90CB9E293C97}">
      <dgm:prSet/>
      <dgm:spPr/>
      <dgm:t>
        <a:bodyPr/>
        <a:lstStyle/>
        <a:p>
          <a:endParaRPr lang="en-US"/>
        </a:p>
      </dgm:t>
    </dgm:pt>
    <dgm:pt modelId="{A8E7C76E-5F5F-D842-95A8-10C90470B452}" type="pres">
      <dgm:prSet presAssocID="{2B1A4AAE-2A2D-4E22-B08A-03A457046107}" presName="linear" presStyleCnt="0">
        <dgm:presLayoutVars>
          <dgm:animLvl val="lvl"/>
          <dgm:resizeHandles val="exact"/>
        </dgm:presLayoutVars>
      </dgm:prSet>
      <dgm:spPr/>
    </dgm:pt>
    <dgm:pt modelId="{8A6D077D-CF23-3F43-B309-A62F3A26E9B6}" type="pres">
      <dgm:prSet presAssocID="{F417B337-0A97-4928-846C-EDD8F989778D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D3C32B45-5CA7-FD4F-86A1-563F32BE5A14}" type="pres">
      <dgm:prSet presAssocID="{D91EFF48-005D-4F6F-B4C6-E84BF9D44E6D}" presName="spacer" presStyleCnt="0"/>
      <dgm:spPr/>
    </dgm:pt>
    <dgm:pt modelId="{DB60F2F1-4A7C-E345-B60F-1FC637479D51}" type="pres">
      <dgm:prSet presAssocID="{FFB8385B-0BA2-40B7-B71C-1D1156745F8F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D8919423-F080-4054-8781-90CB9E293C97}" srcId="{2B1A4AAE-2A2D-4E22-B08A-03A457046107}" destId="{FFB8385B-0BA2-40B7-B71C-1D1156745F8F}" srcOrd="1" destOrd="0" parTransId="{FA9D8D82-BA76-4C28-A30F-BBACF63F3468}" sibTransId="{725F22B3-B86F-42C8-A13C-9B1775D122FB}"/>
    <dgm:cxn modelId="{52E81B29-60B5-C940-A6D0-B0BB1CE402BC}" type="presOf" srcId="{2B1A4AAE-2A2D-4E22-B08A-03A457046107}" destId="{A8E7C76E-5F5F-D842-95A8-10C90470B452}" srcOrd="0" destOrd="0" presId="urn:microsoft.com/office/officeart/2005/8/layout/vList2"/>
    <dgm:cxn modelId="{E339702B-5606-0B43-98F9-E0DE906B837D}" type="presOf" srcId="{F417B337-0A97-4928-846C-EDD8F989778D}" destId="{8A6D077D-CF23-3F43-B309-A62F3A26E9B6}" srcOrd="0" destOrd="0" presId="urn:microsoft.com/office/officeart/2005/8/layout/vList2"/>
    <dgm:cxn modelId="{0812BE44-B60A-4855-9317-7E35B81B6A2C}" srcId="{2B1A4AAE-2A2D-4E22-B08A-03A457046107}" destId="{F417B337-0A97-4928-846C-EDD8F989778D}" srcOrd="0" destOrd="0" parTransId="{42DC4BC6-FB47-4E10-9E81-5605BB9AA6BC}" sibTransId="{D91EFF48-005D-4F6F-B4C6-E84BF9D44E6D}"/>
    <dgm:cxn modelId="{36333167-09C8-E347-9D0C-843CC493B020}" type="presOf" srcId="{FFB8385B-0BA2-40B7-B71C-1D1156745F8F}" destId="{DB60F2F1-4A7C-E345-B60F-1FC637479D51}" srcOrd="0" destOrd="0" presId="urn:microsoft.com/office/officeart/2005/8/layout/vList2"/>
    <dgm:cxn modelId="{015C86E9-053E-BA44-B38F-580C92753FB9}" type="presParOf" srcId="{A8E7C76E-5F5F-D842-95A8-10C90470B452}" destId="{8A6D077D-CF23-3F43-B309-A62F3A26E9B6}" srcOrd="0" destOrd="0" presId="urn:microsoft.com/office/officeart/2005/8/layout/vList2"/>
    <dgm:cxn modelId="{1B41F604-6A37-3241-9612-E797713995D4}" type="presParOf" srcId="{A8E7C76E-5F5F-D842-95A8-10C90470B452}" destId="{D3C32B45-5CA7-FD4F-86A1-563F32BE5A14}" srcOrd="1" destOrd="0" presId="urn:microsoft.com/office/officeart/2005/8/layout/vList2"/>
    <dgm:cxn modelId="{6C44D39D-86DE-DB4F-9A79-F234E85D41DC}" type="presParOf" srcId="{A8E7C76E-5F5F-D842-95A8-10C90470B452}" destId="{DB60F2F1-4A7C-E345-B60F-1FC637479D51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D71040B-A307-48E3-A1EA-616DFFB6154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F1B4AB57-E92B-459E-AD74-48B84A318840}">
      <dgm:prSet/>
      <dgm:spPr/>
      <dgm:t>
        <a:bodyPr/>
        <a:lstStyle/>
        <a:p>
          <a:r>
            <a:rPr lang="en-US"/>
            <a:t>What felt true?</a:t>
          </a:r>
        </a:p>
      </dgm:t>
    </dgm:pt>
    <dgm:pt modelId="{1D9D7316-74FE-4698-84F6-FBE03271AA70}" type="parTrans" cxnId="{3A79E04F-8A91-44AA-8713-773F539FEED0}">
      <dgm:prSet/>
      <dgm:spPr/>
      <dgm:t>
        <a:bodyPr/>
        <a:lstStyle/>
        <a:p>
          <a:endParaRPr lang="en-US"/>
        </a:p>
      </dgm:t>
    </dgm:pt>
    <dgm:pt modelId="{A5602A6A-D0DC-451E-9D26-F7ACFBDCE5F7}" type="sibTrans" cxnId="{3A79E04F-8A91-44AA-8713-773F539FEED0}">
      <dgm:prSet/>
      <dgm:spPr/>
      <dgm:t>
        <a:bodyPr/>
        <a:lstStyle/>
        <a:p>
          <a:endParaRPr lang="en-US"/>
        </a:p>
      </dgm:t>
    </dgm:pt>
    <dgm:pt modelId="{95D1C007-0272-4927-B7E2-B8ACD1E08735}">
      <dgm:prSet/>
      <dgm:spPr/>
      <dgm:t>
        <a:bodyPr/>
        <a:lstStyle/>
        <a:p>
          <a:r>
            <a:rPr lang="en-US"/>
            <a:t>What felt unrealistic?</a:t>
          </a:r>
        </a:p>
      </dgm:t>
    </dgm:pt>
    <dgm:pt modelId="{2A29B23E-6071-4B15-B143-E397D83506D2}" type="parTrans" cxnId="{1675F138-5268-43A9-B85D-FD3EDBDEDE0E}">
      <dgm:prSet/>
      <dgm:spPr/>
      <dgm:t>
        <a:bodyPr/>
        <a:lstStyle/>
        <a:p>
          <a:endParaRPr lang="en-US"/>
        </a:p>
      </dgm:t>
    </dgm:pt>
    <dgm:pt modelId="{D57484BF-7D0C-4DE4-A9BA-0D0E87CECE9A}" type="sibTrans" cxnId="{1675F138-5268-43A9-B85D-FD3EDBDEDE0E}">
      <dgm:prSet/>
      <dgm:spPr/>
      <dgm:t>
        <a:bodyPr/>
        <a:lstStyle/>
        <a:p>
          <a:endParaRPr lang="en-US"/>
        </a:p>
      </dgm:t>
    </dgm:pt>
    <dgm:pt modelId="{23694406-057C-47EB-9DFF-0000C58C648F}">
      <dgm:prSet/>
      <dgm:spPr/>
      <dgm:t>
        <a:bodyPr/>
        <a:lstStyle/>
        <a:p>
          <a:r>
            <a:rPr lang="en-US"/>
            <a:t>Where is AI helpful?</a:t>
          </a:r>
        </a:p>
      </dgm:t>
    </dgm:pt>
    <dgm:pt modelId="{EABA3379-409F-4AA2-89D7-A27F53F8920B}" type="parTrans" cxnId="{D4810607-3D9C-4A08-B519-F410A4885DEC}">
      <dgm:prSet/>
      <dgm:spPr/>
      <dgm:t>
        <a:bodyPr/>
        <a:lstStyle/>
        <a:p>
          <a:endParaRPr lang="en-US"/>
        </a:p>
      </dgm:t>
    </dgm:pt>
    <dgm:pt modelId="{51CCD6A6-2D30-42DB-89FD-33563D42A3C2}" type="sibTrans" cxnId="{D4810607-3D9C-4A08-B519-F410A4885DEC}">
      <dgm:prSet/>
      <dgm:spPr/>
      <dgm:t>
        <a:bodyPr/>
        <a:lstStyle/>
        <a:p>
          <a:endParaRPr lang="en-US"/>
        </a:p>
      </dgm:t>
    </dgm:pt>
    <dgm:pt modelId="{D6D8473D-54D1-4CBD-B422-D3B3E0D40ED4}" type="pres">
      <dgm:prSet presAssocID="{5D71040B-A307-48E3-A1EA-616DFFB6154F}" presName="root" presStyleCnt="0">
        <dgm:presLayoutVars>
          <dgm:dir/>
          <dgm:resizeHandles val="exact"/>
        </dgm:presLayoutVars>
      </dgm:prSet>
      <dgm:spPr/>
    </dgm:pt>
    <dgm:pt modelId="{F150054E-C389-4D58-AE35-195C25FD611A}" type="pres">
      <dgm:prSet presAssocID="{F1B4AB57-E92B-459E-AD74-48B84A318840}" presName="compNode" presStyleCnt="0"/>
      <dgm:spPr/>
    </dgm:pt>
    <dgm:pt modelId="{8B12775D-1FCB-455B-AA37-DD4E1036AF0A}" type="pres">
      <dgm:prSet presAssocID="{F1B4AB57-E92B-459E-AD74-48B84A318840}" presName="bgRect" presStyleLbl="bgShp" presStyleIdx="0" presStyleCnt="3"/>
      <dgm:spPr/>
    </dgm:pt>
    <dgm:pt modelId="{A22D6294-43C6-4BF0-BB65-C10201181069}" type="pres">
      <dgm:prSet presAssocID="{F1B4AB57-E92B-459E-AD74-48B84A318840}" presName="iconRect" presStyleLbl="node1" presStyleIdx="0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 mark"/>
        </a:ext>
      </dgm:extLst>
    </dgm:pt>
    <dgm:pt modelId="{046B66A4-3167-4521-9C2F-0600E2F36433}" type="pres">
      <dgm:prSet presAssocID="{F1B4AB57-E92B-459E-AD74-48B84A318840}" presName="spaceRect" presStyleCnt="0"/>
      <dgm:spPr/>
    </dgm:pt>
    <dgm:pt modelId="{16403703-9B28-42AC-8B4C-C9266C89B1F4}" type="pres">
      <dgm:prSet presAssocID="{F1B4AB57-E92B-459E-AD74-48B84A318840}" presName="parTx" presStyleLbl="revTx" presStyleIdx="0" presStyleCnt="3">
        <dgm:presLayoutVars>
          <dgm:chMax val="0"/>
          <dgm:chPref val="0"/>
        </dgm:presLayoutVars>
      </dgm:prSet>
      <dgm:spPr/>
    </dgm:pt>
    <dgm:pt modelId="{F5DBB679-D94B-46AC-92A4-C8FD88B39959}" type="pres">
      <dgm:prSet presAssocID="{A5602A6A-D0DC-451E-9D26-F7ACFBDCE5F7}" presName="sibTrans" presStyleCnt="0"/>
      <dgm:spPr/>
    </dgm:pt>
    <dgm:pt modelId="{6C6C9548-1F6F-48F8-9B3F-433DB7E1380D}" type="pres">
      <dgm:prSet presAssocID="{95D1C007-0272-4927-B7E2-B8ACD1E08735}" presName="compNode" presStyleCnt="0"/>
      <dgm:spPr/>
    </dgm:pt>
    <dgm:pt modelId="{0DBB8385-CEDE-4C9D-81FA-298D03EFA7F3}" type="pres">
      <dgm:prSet presAssocID="{95D1C007-0272-4927-B7E2-B8ACD1E08735}" presName="bgRect" presStyleLbl="bgShp" presStyleIdx="1" presStyleCnt="3"/>
      <dgm:spPr/>
    </dgm:pt>
    <dgm:pt modelId="{76CE9DA1-25F5-49AC-AE80-1A87DB3CB27A}" type="pres">
      <dgm:prSet presAssocID="{95D1C007-0272-4927-B7E2-B8ACD1E08735}" presName="iconRect" presStyleLbl="node1" presStyleIdx="1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evil Face with Solid Fill"/>
        </a:ext>
      </dgm:extLst>
    </dgm:pt>
    <dgm:pt modelId="{ECDEAF5C-2876-4B20-8026-0A7DD07B1EE8}" type="pres">
      <dgm:prSet presAssocID="{95D1C007-0272-4927-B7E2-B8ACD1E08735}" presName="spaceRect" presStyleCnt="0"/>
      <dgm:spPr/>
    </dgm:pt>
    <dgm:pt modelId="{CE72F76E-5C54-4EDF-B6EE-1246F952CC82}" type="pres">
      <dgm:prSet presAssocID="{95D1C007-0272-4927-B7E2-B8ACD1E08735}" presName="parTx" presStyleLbl="revTx" presStyleIdx="1" presStyleCnt="3">
        <dgm:presLayoutVars>
          <dgm:chMax val="0"/>
          <dgm:chPref val="0"/>
        </dgm:presLayoutVars>
      </dgm:prSet>
      <dgm:spPr/>
    </dgm:pt>
    <dgm:pt modelId="{C23E6A36-A2D6-495F-AFAE-1B1B9C149C82}" type="pres">
      <dgm:prSet presAssocID="{D57484BF-7D0C-4DE4-A9BA-0D0E87CECE9A}" presName="sibTrans" presStyleCnt="0"/>
      <dgm:spPr/>
    </dgm:pt>
    <dgm:pt modelId="{D4098052-88C6-49D0-8367-3502A96B22B3}" type="pres">
      <dgm:prSet presAssocID="{23694406-057C-47EB-9DFF-0000C58C648F}" presName="compNode" presStyleCnt="0"/>
      <dgm:spPr/>
    </dgm:pt>
    <dgm:pt modelId="{B62EF1FA-00D2-49B0-A746-A7AE6F759E93}" type="pres">
      <dgm:prSet presAssocID="{23694406-057C-47EB-9DFF-0000C58C648F}" presName="bgRect" presStyleLbl="bgShp" presStyleIdx="2" presStyleCnt="3"/>
      <dgm:spPr/>
    </dgm:pt>
    <dgm:pt modelId="{2B83F05F-322D-4A32-B05C-8202F800AD49}" type="pres">
      <dgm:prSet presAssocID="{23694406-057C-47EB-9DFF-0000C58C648F}" presName="iconRect" presStyleLbl="node1" presStyleIdx="2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31D36E61-AE5B-461E-9A84-4AD8FD2134CF}" type="pres">
      <dgm:prSet presAssocID="{23694406-057C-47EB-9DFF-0000C58C648F}" presName="spaceRect" presStyleCnt="0"/>
      <dgm:spPr/>
    </dgm:pt>
    <dgm:pt modelId="{4027E34F-F990-4D08-843F-3289EC730A4D}" type="pres">
      <dgm:prSet presAssocID="{23694406-057C-47EB-9DFF-0000C58C648F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D4810607-3D9C-4A08-B519-F410A4885DEC}" srcId="{5D71040B-A307-48E3-A1EA-616DFFB6154F}" destId="{23694406-057C-47EB-9DFF-0000C58C648F}" srcOrd="2" destOrd="0" parTransId="{EABA3379-409F-4AA2-89D7-A27F53F8920B}" sibTransId="{51CCD6A6-2D30-42DB-89FD-33563D42A3C2}"/>
    <dgm:cxn modelId="{1675F138-5268-43A9-B85D-FD3EDBDEDE0E}" srcId="{5D71040B-A307-48E3-A1EA-616DFFB6154F}" destId="{95D1C007-0272-4927-B7E2-B8ACD1E08735}" srcOrd="1" destOrd="0" parTransId="{2A29B23E-6071-4B15-B143-E397D83506D2}" sibTransId="{D57484BF-7D0C-4DE4-A9BA-0D0E87CECE9A}"/>
    <dgm:cxn modelId="{3A79E04F-8A91-44AA-8713-773F539FEED0}" srcId="{5D71040B-A307-48E3-A1EA-616DFFB6154F}" destId="{F1B4AB57-E92B-459E-AD74-48B84A318840}" srcOrd="0" destOrd="0" parTransId="{1D9D7316-74FE-4698-84F6-FBE03271AA70}" sibTransId="{A5602A6A-D0DC-451E-9D26-F7ACFBDCE5F7}"/>
    <dgm:cxn modelId="{24249A6B-C058-4447-B834-9C72E35D6979}" type="presOf" srcId="{5D71040B-A307-48E3-A1EA-616DFFB6154F}" destId="{D6D8473D-54D1-4CBD-B422-D3B3E0D40ED4}" srcOrd="0" destOrd="0" presId="urn:microsoft.com/office/officeart/2018/2/layout/IconVerticalSolidList"/>
    <dgm:cxn modelId="{F5124391-A7C6-417B-8C7E-AF50D662FED4}" type="presOf" srcId="{95D1C007-0272-4927-B7E2-B8ACD1E08735}" destId="{CE72F76E-5C54-4EDF-B6EE-1246F952CC82}" srcOrd="0" destOrd="0" presId="urn:microsoft.com/office/officeart/2018/2/layout/IconVerticalSolidList"/>
    <dgm:cxn modelId="{C872599E-41CE-45A6-9C74-2EDF1D9501D0}" type="presOf" srcId="{23694406-057C-47EB-9DFF-0000C58C648F}" destId="{4027E34F-F990-4D08-843F-3289EC730A4D}" srcOrd="0" destOrd="0" presId="urn:microsoft.com/office/officeart/2018/2/layout/IconVerticalSolidList"/>
    <dgm:cxn modelId="{D56849BE-B6C5-44D4-A5E0-36DCDE99A31F}" type="presOf" srcId="{F1B4AB57-E92B-459E-AD74-48B84A318840}" destId="{16403703-9B28-42AC-8B4C-C9266C89B1F4}" srcOrd="0" destOrd="0" presId="urn:microsoft.com/office/officeart/2018/2/layout/IconVerticalSolidList"/>
    <dgm:cxn modelId="{00EEAEF6-2B1D-4DEA-ABD7-989D3D1D7FC6}" type="presParOf" srcId="{D6D8473D-54D1-4CBD-B422-D3B3E0D40ED4}" destId="{F150054E-C389-4D58-AE35-195C25FD611A}" srcOrd="0" destOrd="0" presId="urn:microsoft.com/office/officeart/2018/2/layout/IconVerticalSolidList"/>
    <dgm:cxn modelId="{2BDE855C-4B54-447E-9E67-2AC46A02004D}" type="presParOf" srcId="{F150054E-C389-4D58-AE35-195C25FD611A}" destId="{8B12775D-1FCB-455B-AA37-DD4E1036AF0A}" srcOrd="0" destOrd="0" presId="urn:microsoft.com/office/officeart/2018/2/layout/IconVerticalSolidList"/>
    <dgm:cxn modelId="{9837567F-035F-4734-9DDF-A1C9287EC364}" type="presParOf" srcId="{F150054E-C389-4D58-AE35-195C25FD611A}" destId="{A22D6294-43C6-4BF0-BB65-C10201181069}" srcOrd="1" destOrd="0" presId="urn:microsoft.com/office/officeart/2018/2/layout/IconVerticalSolidList"/>
    <dgm:cxn modelId="{5D6F2E73-2CB0-47BE-AE54-486EAFFEA66B}" type="presParOf" srcId="{F150054E-C389-4D58-AE35-195C25FD611A}" destId="{046B66A4-3167-4521-9C2F-0600E2F36433}" srcOrd="2" destOrd="0" presId="urn:microsoft.com/office/officeart/2018/2/layout/IconVerticalSolidList"/>
    <dgm:cxn modelId="{4F81B2DF-EE09-4DEC-9525-29AD6D24C933}" type="presParOf" srcId="{F150054E-C389-4D58-AE35-195C25FD611A}" destId="{16403703-9B28-42AC-8B4C-C9266C89B1F4}" srcOrd="3" destOrd="0" presId="urn:microsoft.com/office/officeart/2018/2/layout/IconVerticalSolidList"/>
    <dgm:cxn modelId="{1EEF4638-8CB9-4ECF-BCE9-30778432C5FA}" type="presParOf" srcId="{D6D8473D-54D1-4CBD-B422-D3B3E0D40ED4}" destId="{F5DBB679-D94B-46AC-92A4-C8FD88B39959}" srcOrd="1" destOrd="0" presId="urn:microsoft.com/office/officeart/2018/2/layout/IconVerticalSolidList"/>
    <dgm:cxn modelId="{E7DF02F6-726F-4565-B664-F7CE7D0734C3}" type="presParOf" srcId="{D6D8473D-54D1-4CBD-B422-D3B3E0D40ED4}" destId="{6C6C9548-1F6F-48F8-9B3F-433DB7E1380D}" srcOrd="2" destOrd="0" presId="urn:microsoft.com/office/officeart/2018/2/layout/IconVerticalSolidList"/>
    <dgm:cxn modelId="{9678AD8F-4760-4E76-84A7-A3F81E53479C}" type="presParOf" srcId="{6C6C9548-1F6F-48F8-9B3F-433DB7E1380D}" destId="{0DBB8385-CEDE-4C9D-81FA-298D03EFA7F3}" srcOrd="0" destOrd="0" presId="urn:microsoft.com/office/officeart/2018/2/layout/IconVerticalSolidList"/>
    <dgm:cxn modelId="{19AE00B3-E9A4-4ED5-AB44-17D7CDDD9D4B}" type="presParOf" srcId="{6C6C9548-1F6F-48F8-9B3F-433DB7E1380D}" destId="{76CE9DA1-25F5-49AC-AE80-1A87DB3CB27A}" srcOrd="1" destOrd="0" presId="urn:microsoft.com/office/officeart/2018/2/layout/IconVerticalSolidList"/>
    <dgm:cxn modelId="{77A32F98-049B-4267-A288-A7EA10BC5A92}" type="presParOf" srcId="{6C6C9548-1F6F-48F8-9B3F-433DB7E1380D}" destId="{ECDEAF5C-2876-4B20-8026-0A7DD07B1EE8}" srcOrd="2" destOrd="0" presId="urn:microsoft.com/office/officeart/2018/2/layout/IconVerticalSolidList"/>
    <dgm:cxn modelId="{C59EE7FF-AE73-4F18-AF46-F47953B9A140}" type="presParOf" srcId="{6C6C9548-1F6F-48F8-9B3F-433DB7E1380D}" destId="{CE72F76E-5C54-4EDF-B6EE-1246F952CC82}" srcOrd="3" destOrd="0" presId="urn:microsoft.com/office/officeart/2018/2/layout/IconVerticalSolidList"/>
    <dgm:cxn modelId="{5FFC7644-95F9-4D70-92D4-C6D12C57F93F}" type="presParOf" srcId="{D6D8473D-54D1-4CBD-B422-D3B3E0D40ED4}" destId="{C23E6A36-A2D6-495F-AFAE-1B1B9C149C82}" srcOrd="3" destOrd="0" presId="urn:microsoft.com/office/officeart/2018/2/layout/IconVerticalSolidList"/>
    <dgm:cxn modelId="{3713232B-9247-4F2F-BD4A-6304E3E08484}" type="presParOf" srcId="{D6D8473D-54D1-4CBD-B422-D3B3E0D40ED4}" destId="{D4098052-88C6-49D0-8367-3502A96B22B3}" srcOrd="4" destOrd="0" presId="urn:microsoft.com/office/officeart/2018/2/layout/IconVerticalSolidList"/>
    <dgm:cxn modelId="{523FC539-02FE-41A5-B04D-A1674F421B1D}" type="presParOf" srcId="{D4098052-88C6-49D0-8367-3502A96B22B3}" destId="{B62EF1FA-00D2-49B0-A746-A7AE6F759E93}" srcOrd="0" destOrd="0" presId="urn:microsoft.com/office/officeart/2018/2/layout/IconVerticalSolidList"/>
    <dgm:cxn modelId="{943B85D6-4AE8-473A-901B-BD7B6ED07931}" type="presParOf" srcId="{D4098052-88C6-49D0-8367-3502A96B22B3}" destId="{2B83F05F-322D-4A32-B05C-8202F800AD49}" srcOrd="1" destOrd="0" presId="urn:microsoft.com/office/officeart/2018/2/layout/IconVerticalSolidList"/>
    <dgm:cxn modelId="{F81E273F-BF54-4209-BE7E-392E7751A3C6}" type="presParOf" srcId="{D4098052-88C6-49D0-8367-3502A96B22B3}" destId="{31D36E61-AE5B-461E-9A84-4AD8FD2134CF}" srcOrd="2" destOrd="0" presId="urn:microsoft.com/office/officeart/2018/2/layout/IconVerticalSolidList"/>
    <dgm:cxn modelId="{E4F1CDC1-5F7D-4D47-8FBF-132577C612DE}" type="presParOf" srcId="{D4098052-88C6-49D0-8367-3502A96B22B3}" destId="{4027E34F-F990-4D08-843F-3289EC730A4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B562EB1-D6C7-4464-8610-2D07490047AE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E6BB302-D433-4820-8FD9-77F127E0DD10}">
      <dgm:prSet/>
      <dgm:spPr/>
      <dgm:t>
        <a:bodyPr/>
        <a:lstStyle/>
        <a:p>
          <a:r>
            <a:rPr lang="en-US"/>
            <a:t>Workflow burden</a:t>
          </a:r>
        </a:p>
      </dgm:t>
    </dgm:pt>
    <dgm:pt modelId="{3D85D6BB-15D7-4FFC-B9EF-FA4D017A535E}" type="parTrans" cxnId="{1E2DCFEA-36A9-4E4A-BD3B-03B2954916AB}">
      <dgm:prSet/>
      <dgm:spPr/>
      <dgm:t>
        <a:bodyPr/>
        <a:lstStyle/>
        <a:p>
          <a:endParaRPr lang="en-US"/>
        </a:p>
      </dgm:t>
    </dgm:pt>
    <dgm:pt modelId="{9B614BD9-1A11-42DA-9A5F-3EAC1C080CC3}" type="sibTrans" cxnId="{1E2DCFEA-36A9-4E4A-BD3B-03B2954916AB}">
      <dgm:prSet/>
      <dgm:spPr/>
      <dgm:t>
        <a:bodyPr/>
        <a:lstStyle/>
        <a:p>
          <a:endParaRPr lang="en-US"/>
        </a:p>
      </dgm:t>
    </dgm:pt>
    <dgm:pt modelId="{EBAA57BC-74D1-4F49-8B8C-7D15D3A3B38C}">
      <dgm:prSet/>
      <dgm:spPr/>
      <dgm:t>
        <a:bodyPr/>
        <a:lstStyle/>
        <a:p>
          <a:r>
            <a:rPr lang="en-US"/>
            <a:t>Fragmentation</a:t>
          </a:r>
        </a:p>
      </dgm:t>
    </dgm:pt>
    <dgm:pt modelId="{7723C78A-7874-459C-8581-7F78CC4808DA}" type="parTrans" cxnId="{3A93E0F1-960D-4F47-A941-A486AE7BA861}">
      <dgm:prSet/>
      <dgm:spPr/>
      <dgm:t>
        <a:bodyPr/>
        <a:lstStyle/>
        <a:p>
          <a:endParaRPr lang="en-US"/>
        </a:p>
      </dgm:t>
    </dgm:pt>
    <dgm:pt modelId="{B4A0C687-690D-4364-BA53-AF1E90BB087B}" type="sibTrans" cxnId="{3A93E0F1-960D-4F47-A941-A486AE7BA861}">
      <dgm:prSet/>
      <dgm:spPr/>
      <dgm:t>
        <a:bodyPr/>
        <a:lstStyle/>
        <a:p>
          <a:endParaRPr lang="en-US"/>
        </a:p>
      </dgm:t>
    </dgm:pt>
    <dgm:pt modelId="{F6A324BA-F544-441F-AA3D-63604763AEB4}">
      <dgm:prSet/>
      <dgm:spPr/>
      <dgm:t>
        <a:bodyPr/>
        <a:lstStyle/>
        <a:p>
          <a:r>
            <a:rPr lang="en-US"/>
            <a:t>Misaligned tools</a:t>
          </a:r>
        </a:p>
      </dgm:t>
    </dgm:pt>
    <dgm:pt modelId="{957224BE-52EF-4E52-B48A-666529DF35B3}" type="parTrans" cxnId="{3F5F441A-52C5-4701-BB2A-8D04B2156DBB}">
      <dgm:prSet/>
      <dgm:spPr/>
      <dgm:t>
        <a:bodyPr/>
        <a:lstStyle/>
        <a:p>
          <a:endParaRPr lang="en-US"/>
        </a:p>
      </dgm:t>
    </dgm:pt>
    <dgm:pt modelId="{D4F70977-0148-4A94-847B-6BAABA558D86}" type="sibTrans" cxnId="{3F5F441A-52C5-4701-BB2A-8D04B2156DBB}">
      <dgm:prSet/>
      <dgm:spPr/>
      <dgm:t>
        <a:bodyPr/>
        <a:lstStyle/>
        <a:p>
          <a:endParaRPr lang="en-US"/>
        </a:p>
      </dgm:t>
    </dgm:pt>
    <dgm:pt modelId="{6717FA62-CB4E-4559-B06E-E6AB427A03FE}">
      <dgm:prSet/>
      <dgm:spPr/>
      <dgm:t>
        <a:bodyPr/>
        <a:lstStyle/>
        <a:p>
          <a:r>
            <a:rPr lang="en-US"/>
            <a:t>AI opportunity</a:t>
          </a:r>
        </a:p>
      </dgm:t>
    </dgm:pt>
    <dgm:pt modelId="{CF32C32E-ECC1-48F5-894C-3ED5A86F0EDF}" type="parTrans" cxnId="{9A13DFAE-8457-482D-A516-44B14AF47CA0}">
      <dgm:prSet/>
      <dgm:spPr/>
      <dgm:t>
        <a:bodyPr/>
        <a:lstStyle/>
        <a:p>
          <a:endParaRPr lang="en-US"/>
        </a:p>
      </dgm:t>
    </dgm:pt>
    <dgm:pt modelId="{465224E7-0622-48B7-B203-767945C2DAA6}" type="sibTrans" cxnId="{9A13DFAE-8457-482D-A516-44B14AF47CA0}">
      <dgm:prSet/>
      <dgm:spPr/>
      <dgm:t>
        <a:bodyPr/>
        <a:lstStyle/>
        <a:p>
          <a:endParaRPr lang="en-US"/>
        </a:p>
      </dgm:t>
    </dgm:pt>
    <dgm:pt modelId="{4E0174F3-D48D-B94D-9ACA-3795C05B7270}" type="pres">
      <dgm:prSet presAssocID="{0B562EB1-D6C7-4464-8610-2D07490047AE}" presName="linear" presStyleCnt="0">
        <dgm:presLayoutVars>
          <dgm:animLvl val="lvl"/>
          <dgm:resizeHandles val="exact"/>
        </dgm:presLayoutVars>
      </dgm:prSet>
      <dgm:spPr/>
    </dgm:pt>
    <dgm:pt modelId="{AB8834DC-DC8F-0F40-83B5-DF63E83995D1}" type="pres">
      <dgm:prSet presAssocID="{BE6BB302-D433-4820-8FD9-77F127E0DD10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3D1B8A15-D294-4F48-B45C-0ACA423E5899}" type="pres">
      <dgm:prSet presAssocID="{9B614BD9-1A11-42DA-9A5F-3EAC1C080CC3}" presName="spacer" presStyleCnt="0"/>
      <dgm:spPr/>
    </dgm:pt>
    <dgm:pt modelId="{9A12B053-DBF1-7C47-84E9-EC98EF530B98}" type="pres">
      <dgm:prSet presAssocID="{EBAA57BC-74D1-4F49-8B8C-7D15D3A3B38C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6810120F-4F9A-3442-A19A-C465F6D866B2}" type="pres">
      <dgm:prSet presAssocID="{B4A0C687-690D-4364-BA53-AF1E90BB087B}" presName="spacer" presStyleCnt="0"/>
      <dgm:spPr/>
    </dgm:pt>
    <dgm:pt modelId="{602AEE17-DFE0-3D48-A6AC-E2E9046B65FB}" type="pres">
      <dgm:prSet presAssocID="{F6A324BA-F544-441F-AA3D-63604763AEB4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CB74896-0EEA-E046-B85E-8782767623D9}" type="pres">
      <dgm:prSet presAssocID="{D4F70977-0148-4A94-847B-6BAABA558D86}" presName="spacer" presStyleCnt="0"/>
      <dgm:spPr/>
    </dgm:pt>
    <dgm:pt modelId="{B5EBCA32-59A3-C641-A422-0BB6325BF8F4}" type="pres">
      <dgm:prSet presAssocID="{6717FA62-CB4E-4559-B06E-E6AB427A03FE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199AA711-750A-794D-9288-DFB5D948693B}" type="presOf" srcId="{6717FA62-CB4E-4559-B06E-E6AB427A03FE}" destId="{B5EBCA32-59A3-C641-A422-0BB6325BF8F4}" srcOrd="0" destOrd="0" presId="urn:microsoft.com/office/officeart/2005/8/layout/vList2"/>
    <dgm:cxn modelId="{3F5F441A-52C5-4701-BB2A-8D04B2156DBB}" srcId="{0B562EB1-D6C7-4464-8610-2D07490047AE}" destId="{F6A324BA-F544-441F-AA3D-63604763AEB4}" srcOrd="2" destOrd="0" parTransId="{957224BE-52EF-4E52-B48A-666529DF35B3}" sibTransId="{D4F70977-0148-4A94-847B-6BAABA558D86}"/>
    <dgm:cxn modelId="{6A944F4F-1A8B-3744-A108-25FF8BDEB187}" type="presOf" srcId="{EBAA57BC-74D1-4F49-8B8C-7D15D3A3B38C}" destId="{9A12B053-DBF1-7C47-84E9-EC98EF530B98}" srcOrd="0" destOrd="0" presId="urn:microsoft.com/office/officeart/2005/8/layout/vList2"/>
    <dgm:cxn modelId="{1400CF4F-AA1F-5148-A952-BEE0821B3D16}" type="presOf" srcId="{BE6BB302-D433-4820-8FD9-77F127E0DD10}" destId="{AB8834DC-DC8F-0F40-83B5-DF63E83995D1}" srcOrd="0" destOrd="0" presId="urn:microsoft.com/office/officeart/2005/8/layout/vList2"/>
    <dgm:cxn modelId="{7B7D9A6A-4B0C-5E47-A438-B02EE26DFAE2}" type="presOf" srcId="{F6A324BA-F544-441F-AA3D-63604763AEB4}" destId="{602AEE17-DFE0-3D48-A6AC-E2E9046B65FB}" srcOrd="0" destOrd="0" presId="urn:microsoft.com/office/officeart/2005/8/layout/vList2"/>
    <dgm:cxn modelId="{9A13DFAE-8457-482D-A516-44B14AF47CA0}" srcId="{0B562EB1-D6C7-4464-8610-2D07490047AE}" destId="{6717FA62-CB4E-4559-B06E-E6AB427A03FE}" srcOrd="3" destOrd="0" parTransId="{CF32C32E-ECC1-48F5-894C-3ED5A86F0EDF}" sibTransId="{465224E7-0622-48B7-B203-767945C2DAA6}"/>
    <dgm:cxn modelId="{1E2DCFEA-36A9-4E4A-BD3B-03B2954916AB}" srcId="{0B562EB1-D6C7-4464-8610-2D07490047AE}" destId="{BE6BB302-D433-4820-8FD9-77F127E0DD10}" srcOrd="0" destOrd="0" parTransId="{3D85D6BB-15D7-4FFC-B9EF-FA4D017A535E}" sibTransId="{9B614BD9-1A11-42DA-9A5F-3EAC1C080CC3}"/>
    <dgm:cxn modelId="{3A93E0F1-960D-4F47-A941-A486AE7BA861}" srcId="{0B562EB1-D6C7-4464-8610-2D07490047AE}" destId="{EBAA57BC-74D1-4F49-8B8C-7D15D3A3B38C}" srcOrd="1" destOrd="0" parTransId="{7723C78A-7874-459C-8581-7F78CC4808DA}" sibTransId="{B4A0C687-690D-4364-BA53-AF1E90BB087B}"/>
    <dgm:cxn modelId="{2B9153F9-1667-9B4C-9C16-C70C7F4BC433}" type="presOf" srcId="{0B562EB1-D6C7-4464-8610-2D07490047AE}" destId="{4E0174F3-D48D-B94D-9ACA-3795C05B7270}" srcOrd="0" destOrd="0" presId="urn:microsoft.com/office/officeart/2005/8/layout/vList2"/>
    <dgm:cxn modelId="{D5395504-85EC-4A47-A0C4-31E84C47AC28}" type="presParOf" srcId="{4E0174F3-D48D-B94D-9ACA-3795C05B7270}" destId="{AB8834DC-DC8F-0F40-83B5-DF63E83995D1}" srcOrd="0" destOrd="0" presId="urn:microsoft.com/office/officeart/2005/8/layout/vList2"/>
    <dgm:cxn modelId="{4E6527EF-2F80-374F-8EF0-1465D64EA373}" type="presParOf" srcId="{4E0174F3-D48D-B94D-9ACA-3795C05B7270}" destId="{3D1B8A15-D294-4F48-B45C-0ACA423E5899}" srcOrd="1" destOrd="0" presId="urn:microsoft.com/office/officeart/2005/8/layout/vList2"/>
    <dgm:cxn modelId="{9E54D12B-AD87-8B4B-9F64-1BE8DD7546AE}" type="presParOf" srcId="{4E0174F3-D48D-B94D-9ACA-3795C05B7270}" destId="{9A12B053-DBF1-7C47-84E9-EC98EF530B98}" srcOrd="2" destOrd="0" presId="urn:microsoft.com/office/officeart/2005/8/layout/vList2"/>
    <dgm:cxn modelId="{8191B67B-224D-014B-ACC1-32DC23B13E18}" type="presParOf" srcId="{4E0174F3-D48D-B94D-9ACA-3795C05B7270}" destId="{6810120F-4F9A-3442-A19A-C465F6D866B2}" srcOrd="3" destOrd="0" presId="urn:microsoft.com/office/officeart/2005/8/layout/vList2"/>
    <dgm:cxn modelId="{94955C5C-83BE-2A46-B987-9C2241E4038B}" type="presParOf" srcId="{4E0174F3-D48D-B94D-9ACA-3795C05B7270}" destId="{602AEE17-DFE0-3D48-A6AC-E2E9046B65FB}" srcOrd="4" destOrd="0" presId="urn:microsoft.com/office/officeart/2005/8/layout/vList2"/>
    <dgm:cxn modelId="{B33BFEF5-E887-124D-9F36-7E17E92B9A14}" type="presParOf" srcId="{4E0174F3-D48D-B94D-9ACA-3795C05B7270}" destId="{FCB74896-0EEA-E046-B85E-8782767623D9}" srcOrd="5" destOrd="0" presId="urn:microsoft.com/office/officeart/2005/8/layout/vList2"/>
    <dgm:cxn modelId="{16E0E043-83C3-674A-9CE6-6A521DE15070}" type="presParOf" srcId="{4E0174F3-D48D-B94D-9ACA-3795C05B7270}" destId="{B5EBCA32-59A3-C641-A422-0BB6325BF8F4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7F19AD8-75BD-498F-A997-27FED22E8F3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25BCBD85-566C-4AAA-9390-3D424EF4B1A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Design WITH users</a:t>
          </a:r>
        </a:p>
      </dgm:t>
    </dgm:pt>
    <dgm:pt modelId="{8D3AD2A2-BFC6-432E-97B1-42FC70C5B82D}" type="parTrans" cxnId="{797EE75F-B170-4FF5-BE2B-7F196144C724}">
      <dgm:prSet/>
      <dgm:spPr/>
      <dgm:t>
        <a:bodyPr/>
        <a:lstStyle/>
        <a:p>
          <a:endParaRPr lang="en-US"/>
        </a:p>
      </dgm:t>
    </dgm:pt>
    <dgm:pt modelId="{F8C87205-90EB-413E-A485-3B336D02C994}" type="sibTrans" cxnId="{797EE75F-B170-4FF5-BE2B-7F196144C724}">
      <dgm:prSet/>
      <dgm:spPr/>
      <dgm:t>
        <a:bodyPr/>
        <a:lstStyle/>
        <a:p>
          <a:endParaRPr lang="en-US"/>
        </a:p>
      </dgm:t>
    </dgm:pt>
    <dgm:pt modelId="{4C853774-7050-4670-ADC3-9A10DF70A48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Focus on workflows</a:t>
          </a:r>
        </a:p>
      </dgm:t>
    </dgm:pt>
    <dgm:pt modelId="{64984B87-7AC6-4ECC-BC76-BCAAAAAD3A77}" type="parTrans" cxnId="{D06B0978-6DF2-445E-ADCE-676CD86C6F2D}">
      <dgm:prSet/>
      <dgm:spPr/>
      <dgm:t>
        <a:bodyPr/>
        <a:lstStyle/>
        <a:p>
          <a:endParaRPr lang="en-US"/>
        </a:p>
      </dgm:t>
    </dgm:pt>
    <dgm:pt modelId="{121104F8-E11C-4025-A28F-EB11CD2E9846}" type="sibTrans" cxnId="{D06B0978-6DF2-445E-ADCE-676CD86C6F2D}">
      <dgm:prSet/>
      <dgm:spPr/>
      <dgm:t>
        <a:bodyPr/>
        <a:lstStyle/>
        <a:p>
          <a:endParaRPr lang="en-US"/>
        </a:p>
      </dgm:t>
    </dgm:pt>
    <dgm:pt modelId="{A3A27BE5-415E-4102-A181-673667BF1D6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Iterative</a:t>
          </a:r>
        </a:p>
      </dgm:t>
    </dgm:pt>
    <dgm:pt modelId="{2193DEC1-82C4-4A68-9813-13DA4CABCD0C}" type="parTrans" cxnId="{6442E61B-0E0F-4450-82F9-858591E10A91}">
      <dgm:prSet/>
      <dgm:spPr/>
      <dgm:t>
        <a:bodyPr/>
        <a:lstStyle/>
        <a:p>
          <a:endParaRPr lang="en-US"/>
        </a:p>
      </dgm:t>
    </dgm:pt>
    <dgm:pt modelId="{F3FECC27-D1FD-403D-90BC-7433ED8184D7}" type="sibTrans" cxnId="{6442E61B-0E0F-4450-82F9-858591E10A91}">
      <dgm:prSet/>
      <dgm:spPr/>
      <dgm:t>
        <a:bodyPr/>
        <a:lstStyle/>
        <a:p>
          <a:endParaRPr lang="en-US"/>
        </a:p>
      </dgm:t>
    </dgm:pt>
    <dgm:pt modelId="{85115C2E-6A04-4344-B438-E85906A8949A}" type="pres">
      <dgm:prSet presAssocID="{17F19AD8-75BD-498F-A997-27FED22E8F30}" presName="root" presStyleCnt="0">
        <dgm:presLayoutVars>
          <dgm:dir/>
          <dgm:resizeHandles val="exact"/>
        </dgm:presLayoutVars>
      </dgm:prSet>
      <dgm:spPr/>
    </dgm:pt>
    <dgm:pt modelId="{3D73C076-AE02-4761-BCE3-37238C935294}" type="pres">
      <dgm:prSet presAssocID="{25BCBD85-566C-4AAA-9390-3D424EF4B1AC}" presName="compNode" presStyleCnt="0"/>
      <dgm:spPr/>
    </dgm:pt>
    <dgm:pt modelId="{18844B08-C055-4D15-AE26-6D4D80EDD184}" type="pres">
      <dgm:prSet presAssocID="{25BCBD85-566C-4AAA-9390-3D424EF4B1AC}" presName="bgRect" presStyleLbl="bgShp" presStyleIdx="0" presStyleCnt="3"/>
      <dgm:spPr/>
    </dgm:pt>
    <dgm:pt modelId="{CCBA4D57-B10F-46FF-AC69-334771026FB2}" type="pres">
      <dgm:prSet presAssocID="{25BCBD85-566C-4AAA-9390-3D424EF4B1AC}" presName="iconRect" presStyleLbl="node1" presStyleIdx="0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414583F5-CAF4-4B31-A645-75D8BFB79C42}" type="pres">
      <dgm:prSet presAssocID="{25BCBD85-566C-4AAA-9390-3D424EF4B1AC}" presName="spaceRect" presStyleCnt="0"/>
      <dgm:spPr/>
    </dgm:pt>
    <dgm:pt modelId="{8D9ACDDC-2F37-43C7-B7AE-D3EA70FBBCE1}" type="pres">
      <dgm:prSet presAssocID="{25BCBD85-566C-4AAA-9390-3D424EF4B1AC}" presName="parTx" presStyleLbl="revTx" presStyleIdx="0" presStyleCnt="3">
        <dgm:presLayoutVars>
          <dgm:chMax val="0"/>
          <dgm:chPref val="0"/>
        </dgm:presLayoutVars>
      </dgm:prSet>
      <dgm:spPr/>
    </dgm:pt>
    <dgm:pt modelId="{A51E0151-A0A0-418C-A098-EEBA10F18BA9}" type="pres">
      <dgm:prSet presAssocID="{F8C87205-90EB-413E-A485-3B336D02C994}" presName="sibTrans" presStyleCnt="0"/>
      <dgm:spPr/>
    </dgm:pt>
    <dgm:pt modelId="{500A5B1F-FA46-4AFB-B4BA-0D8D61E00C85}" type="pres">
      <dgm:prSet presAssocID="{4C853774-7050-4670-ADC3-9A10DF70A486}" presName="compNode" presStyleCnt="0"/>
      <dgm:spPr/>
    </dgm:pt>
    <dgm:pt modelId="{B3F58396-D862-4192-9EC7-A19575E7A9C9}" type="pres">
      <dgm:prSet presAssocID="{4C853774-7050-4670-ADC3-9A10DF70A486}" presName="bgRect" presStyleLbl="bgShp" presStyleIdx="1" presStyleCnt="3"/>
      <dgm:spPr/>
    </dgm:pt>
    <dgm:pt modelId="{36ECBB60-A8F7-4FD4-BCE1-EF05B58D3079}" type="pres">
      <dgm:prSet presAssocID="{4C853774-7050-4670-ADC3-9A10DF70A486}" presName="iconRect" presStyleLbl="node1" presStyleIdx="1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"/>
        </a:ext>
      </dgm:extLst>
    </dgm:pt>
    <dgm:pt modelId="{B2105D4E-0FF8-47C9-B53E-8596F0B1124B}" type="pres">
      <dgm:prSet presAssocID="{4C853774-7050-4670-ADC3-9A10DF70A486}" presName="spaceRect" presStyleCnt="0"/>
      <dgm:spPr/>
    </dgm:pt>
    <dgm:pt modelId="{7E1C68A7-616B-4956-931D-19E5FF55FC20}" type="pres">
      <dgm:prSet presAssocID="{4C853774-7050-4670-ADC3-9A10DF70A486}" presName="parTx" presStyleLbl="revTx" presStyleIdx="1" presStyleCnt="3">
        <dgm:presLayoutVars>
          <dgm:chMax val="0"/>
          <dgm:chPref val="0"/>
        </dgm:presLayoutVars>
      </dgm:prSet>
      <dgm:spPr/>
    </dgm:pt>
    <dgm:pt modelId="{483862B9-1199-4DD6-A41F-FC1086BAE6D3}" type="pres">
      <dgm:prSet presAssocID="{121104F8-E11C-4025-A28F-EB11CD2E9846}" presName="sibTrans" presStyleCnt="0"/>
      <dgm:spPr/>
    </dgm:pt>
    <dgm:pt modelId="{C99322B4-8901-483C-BF83-B2C00A43B90E}" type="pres">
      <dgm:prSet presAssocID="{A3A27BE5-415E-4102-A181-673667BF1D62}" presName="compNode" presStyleCnt="0"/>
      <dgm:spPr/>
    </dgm:pt>
    <dgm:pt modelId="{C81457DD-A20B-4C6D-A223-0A984A82C74D}" type="pres">
      <dgm:prSet presAssocID="{A3A27BE5-415E-4102-A181-673667BF1D62}" presName="bgRect" presStyleLbl="bgShp" presStyleIdx="2" presStyleCnt="3"/>
      <dgm:spPr/>
    </dgm:pt>
    <dgm:pt modelId="{7F8DD039-AB9A-4665-8BB2-DA7EB5D29116}" type="pres">
      <dgm:prSet presAssocID="{A3A27BE5-415E-4102-A181-673667BF1D62}" presName="iconRect" presStyleLbl="node1" presStyleIdx="2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epeat"/>
        </a:ext>
      </dgm:extLst>
    </dgm:pt>
    <dgm:pt modelId="{D0CD9F8A-5CC8-4F6B-9F1A-3BCE71299E80}" type="pres">
      <dgm:prSet presAssocID="{A3A27BE5-415E-4102-A181-673667BF1D62}" presName="spaceRect" presStyleCnt="0"/>
      <dgm:spPr/>
    </dgm:pt>
    <dgm:pt modelId="{F3A2C6DC-17AF-43A8-B366-21B45FA825DA}" type="pres">
      <dgm:prSet presAssocID="{A3A27BE5-415E-4102-A181-673667BF1D62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6442E61B-0E0F-4450-82F9-858591E10A91}" srcId="{17F19AD8-75BD-498F-A997-27FED22E8F30}" destId="{A3A27BE5-415E-4102-A181-673667BF1D62}" srcOrd="2" destOrd="0" parTransId="{2193DEC1-82C4-4A68-9813-13DA4CABCD0C}" sibTransId="{F3FECC27-D1FD-403D-90BC-7433ED8184D7}"/>
    <dgm:cxn modelId="{962F2234-9EB3-574E-B0F4-1B8019587912}" type="presOf" srcId="{4C853774-7050-4670-ADC3-9A10DF70A486}" destId="{7E1C68A7-616B-4956-931D-19E5FF55FC20}" srcOrd="0" destOrd="0" presId="urn:microsoft.com/office/officeart/2018/2/layout/IconVerticalSolidList"/>
    <dgm:cxn modelId="{797EE75F-B170-4FF5-BE2B-7F196144C724}" srcId="{17F19AD8-75BD-498F-A997-27FED22E8F30}" destId="{25BCBD85-566C-4AAA-9390-3D424EF4B1AC}" srcOrd="0" destOrd="0" parTransId="{8D3AD2A2-BFC6-432E-97B1-42FC70C5B82D}" sibTransId="{F8C87205-90EB-413E-A485-3B336D02C994}"/>
    <dgm:cxn modelId="{D06B0978-6DF2-445E-ADCE-676CD86C6F2D}" srcId="{17F19AD8-75BD-498F-A997-27FED22E8F30}" destId="{4C853774-7050-4670-ADC3-9A10DF70A486}" srcOrd="1" destOrd="0" parTransId="{64984B87-7AC6-4ECC-BC76-BCAAAAAD3A77}" sibTransId="{121104F8-E11C-4025-A28F-EB11CD2E9846}"/>
    <dgm:cxn modelId="{8480FC99-FC8A-CC43-808E-63DCB18A9D86}" type="presOf" srcId="{A3A27BE5-415E-4102-A181-673667BF1D62}" destId="{F3A2C6DC-17AF-43A8-B366-21B45FA825DA}" srcOrd="0" destOrd="0" presId="urn:microsoft.com/office/officeart/2018/2/layout/IconVerticalSolidList"/>
    <dgm:cxn modelId="{8BAFAAAF-13CE-874F-891A-37EA501C8872}" type="presOf" srcId="{25BCBD85-566C-4AAA-9390-3D424EF4B1AC}" destId="{8D9ACDDC-2F37-43C7-B7AE-D3EA70FBBCE1}" srcOrd="0" destOrd="0" presId="urn:microsoft.com/office/officeart/2018/2/layout/IconVerticalSolidList"/>
    <dgm:cxn modelId="{AD3008DF-A8FF-6146-8B8E-ACD0AFCFDEC5}" type="presOf" srcId="{17F19AD8-75BD-498F-A997-27FED22E8F30}" destId="{85115C2E-6A04-4344-B438-E85906A8949A}" srcOrd="0" destOrd="0" presId="urn:microsoft.com/office/officeart/2018/2/layout/IconVerticalSolidList"/>
    <dgm:cxn modelId="{F523C80E-1776-0447-9000-E9BA1A4A0FCD}" type="presParOf" srcId="{85115C2E-6A04-4344-B438-E85906A8949A}" destId="{3D73C076-AE02-4761-BCE3-37238C935294}" srcOrd="0" destOrd="0" presId="urn:microsoft.com/office/officeart/2018/2/layout/IconVerticalSolidList"/>
    <dgm:cxn modelId="{AE19E363-7161-5B4D-963E-C5C76E4541ED}" type="presParOf" srcId="{3D73C076-AE02-4761-BCE3-37238C935294}" destId="{18844B08-C055-4D15-AE26-6D4D80EDD184}" srcOrd="0" destOrd="0" presId="urn:microsoft.com/office/officeart/2018/2/layout/IconVerticalSolidList"/>
    <dgm:cxn modelId="{609825A7-5172-C445-8011-6740178F9634}" type="presParOf" srcId="{3D73C076-AE02-4761-BCE3-37238C935294}" destId="{CCBA4D57-B10F-46FF-AC69-334771026FB2}" srcOrd="1" destOrd="0" presId="urn:microsoft.com/office/officeart/2018/2/layout/IconVerticalSolidList"/>
    <dgm:cxn modelId="{DCFF2263-CDEA-5547-A3B8-A418DF142DAD}" type="presParOf" srcId="{3D73C076-AE02-4761-BCE3-37238C935294}" destId="{414583F5-CAF4-4B31-A645-75D8BFB79C42}" srcOrd="2" destOrd="0" presId="urn:microsoft.com/office/officeart/2018/2/layout/IconVerticalSolidList"/>
    <dgm:cxn modelId="{1AE57FC4-DD61-DE48-8EEB-5AEBB391C6A8}" type="presParOf" srcId="{3D73C076-AE02-4761-BCE3-37238C935294}" destId="{8D9ACDDC-2F37-43C7-B7AE-D3EA70FBBCE1}" srcOrd="3" destOrd="0" presId="urn:microsoft.com/office/officeart/2018/2/layout/IconVerticalSolidList"/>
    <dgm:cxn modelId="{9707C116-FE25-3D44-8B57-D6320F1654ED}" type="presParOf" srcId="{85115C2E-6A04-4344-B438-E85906A8949A}" destId="{A51E0151-A0A0-418C-A098-EEBA10F18BA9}" srcOrd="1" destOrd="0" presId="urn:microsoft.com/office/officeart/2018/2/layout/IconVerticalSolidList"/>
    <dgm:cxn modelId="{FD7603CE-905B-FB47-936A-B9171B5E3EEF}" type="presParOf" srcId="{85115C2E-6A04-4344-B438-E85906A8949A}" destId="{500A5B1F-FA46-4AFB-B4BA-0D8D61E00C85}" srcOrd="2" destOrd="0" presId="urn:microsoft.com/office/officeart/2018/2/layout/IconVerticalSolidList"/>
    <dgm:cxn modelId="{C4B8D799-71EA-BD4F-8F77-4D25E980E211}" type="presParOf" srcId="{500A5B1F-FA46-4AFB-B4BA-0D8D61E00C85}" destId="{B3F58396-D862-4192-9EC7-A19575E7A9C9}" srcOrd="0" destOrd="0" presId="urn:microsoft.com/office/officeart/2018/2/layout/IconVerticalSolidList"/>
    <dgm:cxn modelId="{90C1718F-0E84-8E4F-8E53-D8FD9F05114D}" type="presParOf" srcId="{500A5B1F-FA46-4AFB-B4BA-0D8D61E00C85}" destId="{36ECBB60-A8F7-4FD4-BCE1-EF05B58D3079}" srcOrd="1" destOrd="0" presId="urn:microsoft.com/office/officeart/2018/2/layout/IconVerticalSolidList"/>
    <dgm:cxn modelId="{4D8A463E-17A2-274B-99B1-E485466AC6C4}" type="presParOf" srcId="{500A5B1F-FA46-4AFB-B4BA-0D8D61E00C85}" destId="{B2105D4E-0FF8-47C9-B53E-8596F0B1124B}" srcOrd="2" destOrd="0" presId="urn:microsoft.com/office/officeart/2018/2/layout/IconVerticalSolidList"/>
    <dgm:cxn modelId="{BD740ED6-85AE-5C42-8F8B-6ADB1822560C}" type="presParOf" srcId="{500A5B1F-FA46-4AFB-B4BA-0D8D61E00C85}" destId="{7E1C68A7-616B-4956-931D-19E5FF55FC20}" srcOrd="3" destOrd="0" presId="urn:microsoft.com/office/officeart/2018/2/layout/IconVerticalSolidList"/>
    <dgm:cxn modelId="{DBE3F4F9-528B-0545-B881-5252F7AD785B}" type="presParOf" srcId="{85115C2E-6A04-4344-B438-E85906A8949A}" destId="{483862B9-1199-4DD6-A41F-FC1086BAE6D3}" srcOrd="3" destOrd="0" presId="urn:microsoft.com/office/officeart/2018/2/layout/IconVerticalSolidList"/>
    <dgm:cxn modelId="{420BBA5E-1AC4-C148-86CF-81C2C81627D8}" type="presParOf" srcId="{85115C2E-6A04-4344-B438-E85906A8949A}" destId="{C99322B4-8901-483C-BF83-B2C00A43B90E}" srcOrd="4" destOrd="0" presId="urn:microsoft.com/office/officeart/2018/2/layout/IconVerticalSolidList"/>
    <dgm:cxn modelId="{D09CAA52-D031-8148-A406-F626A0B9D71F}" type="presParOf" srcId="{C99322B4-8901-483C-BF83-B2C00A43B90E}" destId="{C81457DD-A20B-4C6D-A223-0A984A82C74D}" srcOrd="0" destOrd="0" presId="urn:microsoft.com/office/officeart/2018/2/layout/IconVerticalSolidList"/>
    <dgm:cxn modelId="{7347CCD7-6E80-4241-8CF6-822677B4031A}" type="presParOf" srcId="{C99322B4-8901-483C-BF83-B2C00A43B90E}" destId="{7F8DD039-AB9A-4665-8BB2-DA7EB5D29116}" srcOrd="1" destOrd="0" presId="urn:microsoft.com/office/officeart/2018/2/layout/IconVerticalSolidList"/>
    <dgm:cxn modelId="{51429C3B-D7CB-E74A-9282-5FC7D10B30BF}" type="presParOf" srcId="{C99322B4-8901-483C-BF83-B2C00A43B90E}" destId="{D0CD9F8A-5CC8-4F6B-9F1A-3BCE71299E80}" srcOrd="2" destOrd="0" presId="urn:microsoft.com/office/officeart/2018/2/layout/IconVerticalSolidList"/>
    <dgm:cxn modelId="{14EEE7B7-7E1F-E247-9033-2182186FC5DE}" type="presParOf" srcId="{C99322B4-8901-483C-BF83-B2C00A43B90E}" destId="{F3A2C6DC-17AF-43A8-B366-21B45FA825D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BB96AB4-5D10-4CD1-AF6D-1DE060266403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4B61167A-5188-42F1-A56D-1281423B5FC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Time constraints</a:t>
          </a:r>
        </a:p>
      </dgm:t>
    </dgm:pt>
    <dgm:pt modelId="{7BC591FD-A3D5-43ED-B4BE-28686D3C92E6}" type="parTrans" cxnId="{20D83C85-DA20-458C-8C1A-797560FC5358}">
      <dgm:prSet/>
      <dgm:spPr/>
      <dgm:t>
        <a:bodyPr/>
        <a:lstStyle/>
        <a:p>
          <a:endParaRPr lang="en-US"/>
        </a:p>
      </dgm:t>
    </dgm:pt>
    <dgm:pt modelId="{73C4C480-0748-492E-97C0-884CB3F74661}" type="sibTrans" cxnId="{20D83C85-DA20-458C-8C1A-797560FC5358}">
      <dgm:prSet/>
      <dgm:spPr/>
      <dgm:t>
        <a:bodyPr/>
        <a:lstStyle/>
        <a:p>
          <a:endParaRPr lang="en-US"/>
        </a:p>
      </dgm:t>
    </dgm:pt>
    <dgm:pt modelId="{0732246D-E632-4D50-8992-AB615DF0A8E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Team complexity</a:t>
          </a:r>
        </a:p>
      </dgm:t>
    </dgm:pt>
    <dgm:pt modelId="{950F8DCD-C930-4192-98EB-E3CB75328317}" type="parTrans" cxnId="{A8D88F18-AD97-4BA4-A12C-B082DCE190DE}">
      <dgm:prSet/>
      <dgm:spPr/>
      <dgm:t>
        <a:bodyPr/>
        <a:lstStyle/>
        <a:p>
          <a:endParaRPr lang="en-US"/>
        </a:p>
      </dgm:t>
    </dgm:pt>
    <dgm:pt modelId="{F9A74682-DDDA-4B01-B3FA-EAFB3E39C006}" type="sibTrans" cxnId="{A8D88F18-AD97-4BA4-A12C-B082DCE190DE}">
      <dgm:prSet/>
      <dgm:spPr/>
      <dgm:t>
        <a:bodyPr/>
        <a:lstStyle/>
        <a:p>
          <a:endParaRPr lang="en-US"/>
        </a:p>
      </dgm:t>
    </dgm:pt>
    <dgm:pt modelId="{25008265-3AAF-4722-ABDC-BD3358A50C8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Cognitive load</a:t>
          </a:r>
        </a:p>
      </dgm:t>
    </dgm:pt>
    <dgm:pt modelId="{CDBF6687-AA7A-4F0A-8A14-F6175FD00480}" type="parTrans" cxnId="{17F037EF-6AAB-4A85-91C7-5AE0D76F13E7}">
      <dgm:prSet/>
      <dgm:spPr/>
      <dgm:t>
        <a:bodyPr/>
        <a:lstStyle/>
        <a:p>
          <a:endParaRPr lang="en-US"/>
        </a:p>
      </dgm:t>
    </dgm:pt>
    <dgm:pt modelId="{DAF24DC0-C9BC-4CE0-809E-88546181AA8A}" type="sibTrans" cxnId="{17F037EF-6AAB-4A85-91C7-5AE0D76F13E7}">
      <dgm:prSet/>
      <dgm:spPr/>
      <dgm:t>
        <a:bodyPr/>
        <a:lstStyle/>
        <a:p>
          <a:endParaRPr lang="en-US"/>
        </a:p>
      </dgm:t>
    </dgm:pt>
    <dgm:pt modelId="{4EF776B6-AEDF-4C4A-B73D-42A916196B18}" type="pres">
      <dgm:prSet presAssocID="{9BB96AB4-5D10-4CD1-AF6D-1DE060266403}" presName="root" presStyleCnt="0">
        <dgm:presLayoutVars>
          <dgm:dir/>
          <dgm:resizeHandles val="exact"/>
        </dgm:presLayoutVars>
      </dgm:prSet>
      <dgm:spPr/>
    </dgm:pt>
    <dgm:pt modelId="{28FDCA6F-CC6A-495C-B846-CAE1BAC46C23}" type="pres">
      <dgm:prSet presAssocID="{4B61167A-5188-42F1-A56D-1281423B5FC2}" presName="compNode" presStyleCnt="0"/>
      <dgm:spPr/>
    </dgm:pt>
    <dgm:pt modelId="{17D5F7A6-20C8-40CE-8C37-5CE83267FC5D}" type="pres">
      <dgm:prSet presAssocID="{4B61167A-5188-42F1-A56D-1281423B5FC2}" presName="bgRect" presStyleLbl="bgShp" presStyleIdx="0" presStyleCnt="3"/>
      <dgm:spPr/>
    </dgm:pt>
    <dgm:pt modelId="{EDC7643A-244A-4A81-AC00-5563A4283518}" type="pres">
      <dgm:prSet presAssocID="{4B61167A-5188-42F1-A56D-1281423B5FC2}" presName="iconRect" presStyleLbl="node1" presStyleIdx="0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6660093D-8377-4F05-ACA1-E4AEDF0B8CF9}" type="pres">
      <dgm:prSet presAssocID="{4B61167A-5188-42F1-A56D-1281423B5FC2}" presName="spaceRect" presStyleCnt="0"/>
      <dgm:spPr/>
    </dgm:pt>
    <dgm:pt modelId="{B0A6C60B-7F64-4749-B6F5-478A14DC8D6D}" type="pres">
      <dgm:prSet presAssocID="{4B61167A-5188-42F1-A56D-1281423B5FC2}" presName="parTx" presStyleLbl="revTx" presStyleIdx="0" presStyleCnt="3">
        <dgm:presLayoutVars>
          <dgm:chMax val="0"/>
          <dgm:chPref val="0"/>
        </dgm:presLayoutVars>
      </dgm:prSet>
      <dgm:spPr/>
    </dgm:pt>
    <dgm:pt modelId="{4F983D22-FAFC-424D-A8BD-16132F25450D}" type="pres">
      <dgm:prSet presAssocID="{73C4C480-0748-492E-97C0-884CB3F74661}" presName="sibTrans" presStyleCnt="0"/>
      <dgm:spPr/>
    </dgm:pt>
    <dgm:pt modelId="{36237A37-0EC1-45C3-9FB0-71A863B79320}" type="pres">
      <dgm:prSet presAssocID="{0732246D-E632-4D50-8992-AB615DF0A8ED}" presName="compNode" presStyleCnt="0"/>
      <dgm:spPr/>
    </dgm:pt>
    <dgm:pt modelId="{CAD45930-7DDF-4C60-A3A6-05A8C6271AC9}" type="pres">
      <dgm:prSet presAssocID="{0732246D-E632-4D50-8992-AB615DF0A8ED}" presName="bgRect" presStyleLbl="bgShp" presStyleIdx="1" presStyleCnt="3"/>
      <dgm:spPr/>
    </dgm:pt>
    <dgm:pt modelId="{9ECAB48F-229F-4394-ACCC-36D77F48BB47}" type="pres">
      <dgm:prSet presAssocID="{0732246D-E632-4D50-8992-AB615DF0A8ED}" presName="iconRect" presStyleLbl="node1" presStyleIdx="1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"/>
        </a:ext>
      </dgm:extLst>
    </dgm:pt>
    <dgm:pt modelId="{0196C1D7-D59E-4147-98C5-82986A7008DF}" type="pres">
      <dgm:prSet presAssocID="{0732246D-E632-4D50-8992-AB615DF0A8ED}" presName="spaceRect" presStyleCnt="0"/>
      <dgm:spPr/>
    </dgm:pt>
    <dgm:pt modelId="{85C94596-9176-45DA-A692-1E248E24C8D4}" type="pres">
      <dgm:prSet presAssocID="{0732246D-E632-4D50-8992-AB615DF0A8ED}" presName="parTx" presStyleLbl="revTx" presStyleIdx="1" presStyleCnt="3">
        <dgm:presLayoutVars>
          <dgm:chMax val="0"/>
          <dgm:chPref val="0"/>
        </dgm:presLayoutVars>
      </dgm:prSet>
      <dgm:spPr/>
    </dgm:pt>
    <dgm:pt modelId="{9CE59314-C5E9-4961-82D1-DCDCBE7422F2}" type="pres">
      <dgm:prSet presAssocID="{F9A74682-DDDA-4B01-B3FA-EAFB3E39C006}" presName="sibTrans" presStyleCnt="0"/>
      <dgm:spPr/>
    </dgm:pt>
    <dgm:pt modelId="{1FE65719-BEC5-4F84-AD73-FEEAFF458785}" type="pres">
      <dgm:prSet presAssocID="{25008265-3AAF-4722-ABDC-BD3358A50C82}" presName="compNode" presStyleCnt="0"/>
      <dgm:spPr/>
    </dgm:pt>
    <dgm:pt modelId="{11163B8D-B189-44D8-9A22-08D16C2F0B7A}" type="pres">
      <dgm:prSet presAssocID="{25008265-3AAF-4722-ABDC-BD3358A50C82}" presName="bgRect" presStyleLbl="bgShp" presStyleIdx="2" presStyleCnt="3"/>
      <dgm:spPr/>
    </dgm:pt>
    <dgm:pt modelId="{A792A82F-FFE2-47A4-B7B1-6B4278688ADF}" type="pres">
      <dgm:prSet presAssocID="{25008265-3AAF-4722-ABDC-BD3358A50C82}" presName="iconRect" presStyleLbl="node1" presStyleIdx="2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9983CC79-E8C5-4AFF-A456-AE74A0B6D579}" type="pres">
      <dgm:prSet presAssocID="{25008265-3AAF-4722-ABDC-BD3358A50C82}" presName="spaceRect" presStyleCnt="0"/>
      <dgm:spPr/>
    </dgm:pt>
    <dgm:pt modelId="{D67BADBD-CEEE-4946-968F-7DFB1E51B602}" type="pres">
      <dgm:prSet presAssocID="{25008265-3AAF-4722-ABDC-BD3358A50C82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8A37F203-C1C1-884A-AE10-AF8B384C03C9}" type="presOf" srcId="{4B61167A-5188-42F1-A56D-1281423B5FC2}" destId="{B0A6C60B-7F64-4749-B6F5-478A14DC8D6D}" srcOrd="0" destOrd="0" presId="urn:microsoft.com/office/officeart/2018/2/layout/IconVerticalSolidList"/>
    <dgm:cxn modelId="{A8D88F18-AD97-4BA4-A12C-B082DCE190DE}" srcId="{9BB96AB4-5D10-4CD1-AF6D-1DE060266403}" destId="{0732246D-E632-4D50-8992-AB615DF0A8ED}" srcOrd="1" destOrd="0" parTransId="{950F8DCD-C930-4192-98EB-E3CB75328317}" sibTransId="{F9A74682-DDDA-4B01-B3FA-EAFB3E39C006}"/>
    <dgm:cxn modelId="{137F6B3E-DECA-394B-82E4-7BDE868E1210}" type="presOf" srcId="{9BB96AB4-5D10-4CD1-AF6D-1DE060266403}" destId="{4EF776B6-AEDF-4C4A-B73D-42A916196B18}" srcOrd="0" destOrd="0" presId="urn:microsoft.com/office/officeart/2018/2/layout/IconVerticalSolidList"/>
    <dgm:cxn modelId="{20D83C85-DA20-458C-8C1A-797560FC5358}" srcId="{9BB96AB4-5D10-4CD1-AF6D-1DE060266403}" destId="{4B61167A-5188-42F1-A56D-1281423B5FC2}" srcOrd="0" destOrd="0" parTransId="{7BC591FD-A3D5-43ED-B4BE-28686D3C92E6}" sibTransId="{73C4C480-0748-492E-97C0-884CB3F74661}"/>
    <dgm:cxn modelId="{E64AB6D0-740D-F147-8963-C532D860595E}" type="presOf" srcId="{0732246D-E632-4D50-8992-AB615DF0A8ED}" destId="{85C94596-9176-45DA-A692-1E248E24C8D4}" srcOrd="0" destOrd="0" presId="urn:microsoft.com/office/officeart/2018/2/layout/IconVerticalSolidList"/>
    <dgm:cxn modelId="{B324A7E2-96C0-6A44-A037-42E9D234DDFF}" type="presOf" srcId="{25008265-3AAF-4722-ABDC-BD3358A50C82}" destId="{D67BADBD-CEEE-4946-968F-7DFB1E51B602}" srcOrd="0" destOrd="0" presId="urn:microsoft.com/office/officeart/2018/2/layout/IconVerticalSolidList"/>
    <dgm:cxn modelId="{17F037EF-6AAB-4A85-91C7-5AE0D76F13E7}" srcId="{9BB96AB4-5D10-4CD1-AF6D-1DE060266403}" destId="{25008265-3AAF-4722-ABDC-BD3358A50C82}" srcOrd="2" destOrd="0" parTransId="{CDBF6687-AA7A-4F0A-8A14-F6175FD00480}" sibTransId="{DAF24DC0-C9BC-4CE0-809E-88546181AA8A}"/>
    <dgm:cxn modelId="{8F2221E4-2790-EB47-BB9F-B750C652F4E4}" type="presParOf" srcId="{4EF776B6-AEDF-4C4A-B73D-42A916196B18}" destId="{28FDCA6F-CC6A-495C-B846-CAE1BAC46C23}" srcOrd="0" destOrd="0" presId="urn:microsoft.com/office/officeart/2018/2/layout/IconVerticalSolidList"/>
    <dgm:cxn modelId="{98358A23-FC07-044A-B006-65F84EAF1EE5}" type="presParOf" srcId="{28FDCA6F-CC6A-495C-B846-CAE1BAC46C23}" destId="{17D5F7A6-20C8-40CE-8C37-5CE83267FC5D}" srcOrd="0" destOrd="0" presId="urn:microsoft.com/office/officeart/2018/2/layout/IconVerticalSolidList"/>
    <dgm:cxn modelId="{CAEDBDA7-CAD0-3C46-BF0F-E7C122B68270}" type="presParOf" srcId="{28FDCA6F-CC6A-495C-B846-CAE1BAC46C23}" destId="{EDC7643A-244A-4A81-AC00-5563A4283518}" srcOrd="1" destOrd="0" presId="urn:microsoft.com/office/officeart/2018/2/layout/IconVerticalSolidList"/>
    <dgm:cxn modelId="{E856D7D3-F9A2-7C4C-8592-C46634C3697A}" type="presParOf" srcId="{28FDCA6F-CC6A-495C-B846-CAE1BAC46C23}" destId="{6660093D-8377-4F05-ACA1-E4AEDF0B8CF9}" srcOrd="2" destOrd="0" presId="urn:microsoft.com/office/officeart/2018/2/layout/IconVerticalSolidList"/>
    <dgm:cxn modelId="{75F0E653-71FD-9844-A062-3464B9C6B6CD}" type="presParOf" srcId="{28FDCA6F-CC6A-495C-B846-CAE1BAC46C23}" destId="{B0A6C60B-7F64-4749-B6F5-478A14DC8D6D}" srcOrd="3" destOrd="0" presId="urn:microsoft.com/office/officeart/2018/2/layout/IconVerticalSolidList"/>
    <dgm:cxn modelId="{85FA09AE-1044-6E46-B523-C9E2BE4668CE}" type="presParOf" srcId="{4EF776B6-AEDF-4C4A-B73D-42A916196B18}" destId="{4F983D22-FAFC-424D-A8BD-16132F25450D}" srcOrd="1" destOrd="0" presId="urn:microsoft.com/office/officeart/2018/2/layout/IconVerticalSolidList"/>
    <dgm:cxn modelId="{71DD75E8-CBF0-934D-94FD-9BA88A038C32}" type="presParOf" srcId="{4EF776B6-AEDF-4C4A-B73D-42A916196B18}" destId="{36237A37-0EC1-45C3-9FB0-71A863B79320}" srcOrd="2" destOrd="0" presId="urn:microsoft.com/office/officeart/2018/2/layout/IconVerticalSolidList"/>
    <dgm:cxn modelId="{848DA360-3C6A-DE43-832E-AA7FB95EE633}" type="presParOf" srcId="{36237A37-0EC1-45C3-9FB0-71A863B79320}" destId="{CAD45930-7DDF-4C60-A3A6-05A8C6271AC9}" srcOrd="0" destOrd="0" presId="urn:microsoft.com/office/officeart/2018/2/layout/IconVerticalSolidList"/>
    <dgm:cxn modelId="{07C19F33-A681-3F4B-8D5C-3B9E2ECAC99F}" type="presParOf" srcId="{36237A37-0EC1-45C3-9FB0-71A863B79320}" destId="{9ECAB48F-229F-4394-ACCC-36D77F48BB47}" srcOrd="1" destOrd="0" presId="urn:microsoft.com/office/officeart/2018/2/layout/IconVerticalSolidList"/>
    <dgm:cxn modelId="{C35868B9-D59C-C34F-87C5-A609D9F9A381}" type="presParOf" srcId="{36237A37-0EC1-45C3-9FB0-71A863B79320}" destId="{0196C1D7-D59E-4147-98C5-82986A7008DF}" srcOrd="2" destOrd="0" presId="urn:microsoft.com/office/officeart/2018/2/layout/IconVerticalSolidList"/>
    <dgm:cxn modelId="{3D96F271-1E95-EE41-BBC8-8BB01BF13344}" type="presParOf" srcId="{36237A37-0EC1-45C3-9FB0-71A863B79320}" destId="{85C94596-9176-45DA-A692-1E248E24C8D4}" srcOrd="3" destOrd="0" presId="urn:microsoft.com/office/officeart/2018/2/layout/IconVerticalSolidList"/>
    <dgm:cxn modelId="{79A11E68-AC82-8A49-9019-41D961910E7A}" type="presParOf" srcId="{4EF776B6-AEDF-4C4A-B73D-42A916196B18}" destId="{9CE59314-C5E9-4961-82D1-DCDCBE7422F2}" srcOrd="3" destOrd="0" presId="urn:microsoft.com/office/officeart/2018/2/layout/IconVerticalSolidList"/>
    <dgm:cxn modelId="{97A516D4-A7D9-B247-B810-084BEEDFBBE5}" type="presParOf" srcId="{4EF776B6-AEDF-4C4A-B73D-42A916196B18}" destId="{1FE65719-BEC5-4F84-AD73-FEEAFF458785}" srcOrd="4" destOrd="0" presId="urn:microsoft.com/office/officeart/2018/2/layout/IconVerticalSolidList"/>
    <dgm:cxn modelId="{96B537DC-220A-4F4C-9015-52D481E885FD}" type="presParOf" srcId="{1FE65719-BEC5-4F84-AD73-FEEAFF458785}" destId="{11163B8D-B189-44D8-9A22-08D16C2F0B7A}" srcOrd="0" destOrd="0" presId="urn:microsoft.com/office/officeart/2018/2/layout/IconVerticalSolidList"/>
    <dgm:cxn modelId="{439347CB-0AD4-DB4A-9CE0-F1B75604FB0B}" type="presParOf" srcId="{1FE65719-BEC5-4F84-AD73-FEEAFF458785}" destId="{A792A82F-FFE2-47A4-B7B1-6B4278688ADF}" srcOrd="1" destOrd="0" presId="urn:microsoft.com/office/officeart/2018/2/layout/IconVerticalSolidList"/>
    <dgm:cxn modelId="{B0C5A5F8-37DF-3747-BDBD-840A1741797B}" type="presParOf" srcId="{1FE65719-BEC5-4F84-AD73-FEEAFF458785}" destId="{9983CC79-E8C5-4AFF-A456-AE74A0B6D579}" srcOrd="2" destOrd="0" presId="urn:microsoft.com/office/officeart/2018/2/layout/IconVerticalSolidList"/>
    <dgm:cxn modelId="{F4760ADE-2D29-A040-B8EE-E999152F7883}" type="presParOf" srcId="{1FE65719-BEC5-4F84-AD73-FEEAFF458785}" destId="{D67BADBD-CEEE-4946-968F-7DFB1E51B60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5D53E84-2122-4128-8AF2-2C56C38FBFE7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6AC83628-2B12-4B45-B4CB-49D9773B0B86}">
      <dgm:prSet/>
      <dgm:spPr/>
      <dgm:t>
        <a:bodyPr/>
        <a:lstStyle/>
        <a:p>
          <a:r>
            <a:rPr lang="en-US"/>
            <a:t>Co-creation</a:t>
          </a:r>
        </a:p>
      </dgm:t>
    </dgm:pt>
    <dgm:pt modelId="{BF4E976C-D4C5-4EB5-A374-894CF614280E}" type="parTrans" cxnId="{622C70B6-571A-4BE5-83B6-D5245123AA2D}">
      <dgm:prSet/>
      <dgm:spPr/>
      <dgm:t>
        <a:bodyPr/>
        <a:lstStyle/>
        <a:p>
          <a:endParaRPr lang="en-US"/>
        </a:p>
      </dgm:t>
    </dgm:pt>
    <dgm:pt modelId="{7FCB958B-FA3B-4CA1-9CA7-E839855B6EE4}" type="sibTrans" cxnId="{622C70B6-571A-4BE5-83B6-D5245123AA2D}">
      <dgm:prSet/>
      <dgm:spPr/>
      <dgm:t>
        <a:bodyPr/>
        <a:lstStyle/>
        <a:p>
          <a:endParaRPr lang="en-US"/>
        </a:p>
      </dgm:t>
    </dgm:pt>
    <dgm:pt modelId="{59FBA8FA-9C6B-4660-9AFB-7C7CBE407CAD}">
      <dgm:prSet/>
      <dgm:spPr/>
      <dgm:t>
        <a:bodyPr/>
        <a:lstStyle/>
        <a:p>
          <a:r>
            <a:rPr lang="en-US"/>
            <a:t>Lived experience</a:t>
          </a:r>
        </a:p>
      </dgm:t>
    </dgm:pt>
    <dgm:pt modelId="{3D1EE248-508F-40C5-ADD9-A731F1E513F4}" type="parTrans" cxnId="{1C1F4113-971F-483B-BE66-6FE644BC69C2}">
      <dgm:prSet/>
      <dgm:spPr/>
      <dgm:t>
        <a:bodyPr/>
        <a:lstStyle/>
        <a:p>
          <a:endParaRPr lang="en-US"/>
        </a:p>
      </dgm:t>
    </dgm:pt>
    <dgm:pt modelId="{093A0D33-ADF5-4D43-9C10-BC617A0C4C23}" type="sibTrans" cxnId="{1C1F4113-971F-483B-BE66-6FE644BC69C2}">
      <dgm:prSet/>
      <dgm:spPr/>
      <dgm:t>
        <a:bodyPr/>
        <a:lstStyle/>
        <a:p>
          <a:endParaRPr lang="en-US"/>
        </a:p>
      </dgm:t>
    </dgm:pt>
    <dgm:pt modelId="{268DC931-1A60-4762-A6EE-6B276C595536}">
      <dgm:prSet/>
      <dgm:spPr/>
      <dgm:t>
        <a:bodyPr/>
        <a:lstStyle/>
        <a:p>
          <a:r>
            <a:rPr lang="en-US"/>
            <a:t>Shared power</a:t>
          </a:r>
        </a:p>
      </dgm:t>
    </dgm:pt>
    <dgm:pt modelId="{4054FA76-F979-48C2-BC51-B3CBBB1C80AF}" type="parTrans" cxnId="{51976EB1-1974-4A42-A83B-4652B1ABE5C3}">
      <dgm:prSet/>
      <dgm:spPr/>
      <dgm:t>
        <a:bodyPr/>
        <a:lstStyle/>
        <a:p>
          <a:endParaRPr lang="en-US"/>
        </a:p>
      </dgm:t>
    </dgm:pt>
    <dgm:pt modelId="{BAE5C64E-109D-4090-867B-4FF57D2DF6D4}" type="sibTrans" cxnId="{51976EB1-1974-4A42-A83B-4652B1ABE5C3}">
      <dgm:prSet/>
      <dgm:spPr/>
      <dgm:t>
        <a:bodyPr/>
        <a:lstStyle/>
        <a:p>
          <a:endParaRPr lang="en-US"/>
        </a:p>
      </dgm:t>
    </dgm:pt>
    <dgm:pt modelId="{73A741DC-882A-494C-A033-D8438A6D3E78}" type="pres">
      <dgm:prSet presAssocID="{D5D53E84-2122-4128-8AF2-2C56C38FBFE7}" presName="root" presStyleCnt="0">
        <dgm:presLayoutVars>
          <dgm:dir/>
          <dgm:resizeHandles val="exact"/>
        </dgm:presLayoutVars>
      </dgm:prSet>
      <dgm:spPr/>
    </dgm:pt>
    <dgm:pt modelId="{C5DB0538-F02F-412D-B0F7-D99B210DF59F}" type="pres">
      <dgm:prSet presAssocID="{6AC83628-2B12-4B45-B4CB-49D9773B0B86}" presName="compNode" presStyleCnt="0"/>
      <dgm:spPr/>
    </dgm:pt>
    <dgm:pt modelId="{741515F7-E133-49F1-A3B8-656A9AD2ACBE}" type="pres">
      <dgm:prSet presAssocID="{6AC83628-2B12-4B45-B4CB-49D9773B0B86}" presName="bgRect" presStyleLbl="bgShp" presStyleIdx="0" presStyleCnt="3"/>
      <dgm:spPr/>
    </dgm:pt>
    <dgm:pt modelId="{5A452029-4D50-4E47-A0CB-8356B02CECC0}" type="pres">
      <dgm:prSet presAssocID="{6AC83628-2B12-4B45-B4CB-49D9773B0B86}" presName="iconRect" presStyleLbl="node1" presStyleIdx="0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ierarchy"/>
        </a:ext>
      </dgm:extLst>
    </dgm:pt>
    <dgm:pt modelId="{F8AF2B4E-4C7C-4EEA-A587-0FD5E8CD3CFE}" type="pres">
      <dgm:prSet presAssocID="{6AC83628-2B12-4B45-B4CB-49D9773B0B86}" presName="spaceRect" presStyleCnt="0"/>
      <dgm:spPr/>
    </dgm:pt>
    <dgm:pt modelId="{A594F036-844C-43BC-B30F-9D7072E5587E}" type="pres">
      <dgm:prSet presAssocID="{6AC83628-2B12-4B45-B4CB-49D9773B0B86}" presName="parTx" presStyleLbl="revTx" presStyleIdx="0" presStyleCnt="3">
        <dgm:presLayoutVars>
          <dgm:chMax val="0"/>
          <dgm:chPref val="0"/>
        </dgm:presLayoutVars>
      </dgm:prSet>
      <dgm:spPr/>
    </dgm:pt>
    <dgm:pt modelId="{F1B3CCDD-476E-4312-A579-AC0A1CC207FA}" type="pres">
      <dgm:prSet presAssocID="{7FCB958B-FA3B-4CA1-9CA7-E839855B6EE4}" presName="sibTrans" presStyleCnt="0"/>
      <dgm:spPr/>
    </dgm:pt>
    <dgm:pt modelId="{79EF3764-FB9A-489A-A2AE-96D4E62FC371}" type="pres">
      <dgm:prSet presAssocID="{59FBA8FA-9C6B-4660-9AFB-7C7CBE407CAD}" presName="compNode" presStyleCnt="0"/>
      <dgm:spPr/>
    </dgm:pt>
    <dgm:pt modelId="{8C9398D1-0338-4344-86EB-5A74C703A1C3}" type="pres">
      <dgm:prSet presAssocID="{59FBA8FA-9C6B-4660-9AFB-7C7CBE407CAD}" presName="bgRect" presStyleLbl="bgShp" presStyleIdx="1" presStyleCnt="3"/>
      <dgm:spPr/>
    </dgm:pt>
    <dgm:pt modelId="{67A2C75E-BF62-4FA2-A1F4-2757FD5EA1A2}" type="pres">
      <dgm:prSet presAssocID="{59FBA8FA-9C6B-4660-9AFB-7C7CBE407CAD}" presName="iconRect" presStyleLbl="node1" presStyleIdx="1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4D5A30E0-B004-476E-9A70-B1D9112EAA4F}" type="pres">
      <dgm:prSet presAssocID="{59FBA8FA-9C6B-4660-9AFB-7C7CBE407CAD}" presName="spaceRect" presStyleCnt="0"/>
      <dgm:spPr/>
    </dgm:pt>
    <dgm:pt modelId="{369337F9-A56C-4E6E-BCCB-0192CD280603}" type="pres">
      <dgm:prSet presAssocID="{59FBA8FA-9C6B-4660-9AFB-7C7CBE407CAD}" presName="parTx" presStyleLbl="revTx" presStyleIdx="1" presStyleCnt="3">
        <dgm:presLayoutVars>
          <dgm:chMax val="0"/>
          <dgm:chPref val="0"/>
        </dgm:presLayoutVars>
      </dgm:prSet>
      <dgm:spPr/>
    </dgm:pt>
    <dgm:pt modelId="{7E93F074-0562-4119-A8CC-0DBB35605232}" type="pres">
      <dgm:prSet presAssocID="{093A0D33-ADF5-4D43-9C10-BC617A0C4C23}" presName="sibTrans" presStyleCnt="0"/>
      <dgm:spPr/>
    </dgm:pt>
    <dgm:pt modelId="{0182D471-3168-4034-8462-5FEAB0BCCA9B}" type="pres">
      <dgm:prSet presAssocID="{268DC931-1A60-4762-A6EE-6B276C595536}" presName="compNode" presStyleCnt="0"/>
      <dgm:spPr/>
    </dgm:pt>
    <dgm:pt modelId="{02092430-06FE-488E-830F-4A931A6C1D72}" type="pres">
      <dgm:prSet presAssocID="{268DC931-1A60-4762-A6EE-6B276C595536}" presName="bgRect" presStyleLbl="bgShp" presStyleIdx="2" presStyleCnt="3"/>
      <dgm:spPr/>
    </dgm:pt>
    <dgm:pt modelId="{831617CC-FA1C-42F0-BA3D-DD6DA2366C0C}" type="pres">
      <dgm:prSet presAssocID="{268DC931-1A60-4762-A6EE-6B276C595536}" presName="iconRect" presStyleLbl="node1" presStyleIdx="2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9A584C0F-CD45-40EF-85E7-F0F4F46CB664}" type="pres">
      <dgm:prSet presAssocID="{268DC931-1A60-4762-A6EE-6B276C595536}" presName="spaceRect" presStyleCnt="0"/>
      <dgm:spPr/>
    </dgm:pt>
    <dgm:pt modelId="{7E7ECF7B-6865-4BE4-809A-BD01F623593A}" type="pres">
      <dgm:prSet presAssocID="{268DC931-1A60-4762-A6EE-6B276C595536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9F7B7B08-7994-4D3B-9220-BE0F924D2920}" type="presOf" srcId="{268DC931-1A60-4762-A6EE-6B276C595536}" destId="{7E7ECF7B-6865-4BE4-809A-BD01F623593A}" srcOrd="0" destOrd="0" presId="urn:microsoft.com/office/officeart/2018/2/layout/IconVerticalSolidList"/>
    <dgm:cxn modelId="{54A29D08-C766-40AE-8402-52C43FD1CBDB}" type="presOf" srcId="{D5D53E84-2122-4128-8AF2-2C56C38FBFE7}" destId="{73A741DC-882A-494C-A033-D8438A6D3E78}" srcOrd="0" destOrd="0" presId="urn:microsoft.com/office/officeart/2018/2/layout/IconVerticalSolidList"/>
    <dgm:cxn modelId="{1C1F4113-971F-483B-BE66-6FE644BC69C2}" srcId="{D5D53E84-2122-4128-8AF2-2C56C38FBFE7}" destId="{59FBA8FA-9C6B-4660-9AFB-7C7CBE407CAD}" srcOrd="1" destOrd="0" parTransId="{3D1EE248-508F-40C5-ADD9-A731F1E513F4}" sibTransId="{093A0D33-ADF5-4D43-9C10-BC617A0C4C23}"/>
    <dgm:cxn modelId="{D689439C-F549-4C09-8476-F058D25D2218}" type="presOf" srcId="{59FBA8FA-9C6B-4660-9AFB-7C7CBE407CAD}" destId="{369337F9-A56C-4E6E-BCCB-0192CD280603}" srcOrd="0" destOrd="0" presId="urn:microsoft.com/office/officeart/2018/2/layout/IconVerticalSolidList"/>
    <dgm:cxn modelId="{51976EB1-1974-4A42-A83B-4652B1ABE5C3}" srcId="{D5D53E84-2122-4128-8AF2-2C56C38FBFE7}" destId="{268DC931-1A60-4762-A6EE-6B276C595536}" srcOrd="2" destOrd="0" parTransId="{4054FA76-F979-48C2-BC51-B3CBBB1C80AF}" sibTransId="{BAE5C64E-109D-4090-867B-4FF57D2DF6D4}"/>
    <dgm:cxn modelId="{622C70B6-571A-4BE5-83B6-D5245123AA2D}" srcId="{D5D53E84-2122-4128-8AF2-2C56C38FBFE7}" destId="{6AC83628-2B12-4B45-B4CB-49D9773B0B86}" srcOrd="0" destOrd="0" parTransId="{BF4E976C-D4C5-4EB5-A374-894CF614280E}" sibTransId="{7FCB958B-FA3B-4CA1-9CA7-E839855B6EE4}"/>
    <dgm:cxn modelId="{CD849EB7-0D92-4D46-8904-04B4E708B226}" type="presOf" srcId="{6AC83628-2B12-4B45-B4CB-49D9773B0B86}" destId="{A594F036-844C-43BC-B30F-9D7072E5587E}" srcOrd="0" destOrd="0" presId="urn:microsoft.com/office/officeart/2018/2/layout/IconVerticalSolidList"/>
    <dgm:cxn modelId="{E0867C45-F2E2-4569-A3A6-1DDF7897C48C}" type="presParOf" srcId="{73A741DC-882A-494C-A033-D8438A6D3E78}" destId="{C5DB0538-F02F-412D-B0F7-D99B210DF59F}" srcOrd="0" destOrd="0" presId="urn:microsoft.com/office/officeart/2018/2/layout/IconVerticalSolidList"/>
    <dgm:cxn modelId="{F5BF2128-5287-4867-B373-3E163A7AF225}" type="presParOf" srcId="{C5DB0538-F02F-412D-B0F7-D99B210DF59F}" destId="{741515F7-E133-49F1-A3B8-656A9AD2ACBE}" srcOrd="0" destOrd="0" presId="urn:microsoft.com/office/officeart/2018/2/layout/IconVerticalSolidList"/>
    <dgm:cxn modelId="{B2F42A37-59FF-470D-9762-83C40B783CC8}" type="presParOf" srcId="{C5DB0538-F02F-412D-B0F7-D99B210DF59F}" destId="{5A452029-4D50-4E47-A0CB-8356B02CECC0}" srcOrd="1" destOrd="0" presId="urn:microsoft.com/office/officeart/2018/2/layout/IconVerticalSolidList"/>
    <dgm:cxn modelId="{BECC7FE1-48F1-4DD4-9512-6D99DA23894A}" type="presParOf" srcId="{C5DB0538-F02F-412D-B0F7-D99B210DF59F}" destId="{F8AF2B4E-4C7C-4EEA-A587-0FD5E8CD3CFE}" srcOrd="2" destOrd="0" presId="urn:microsoft.com/office/officeart/2018/2/layout/IconVerticalSolidList"/>
    <dgm:cxn modelId="{7205971C-DF05-4569-B507-232170B0265C}" type="presParOf" srcId="{C5DB0538-F02F-412D-B0F7-D99B210DF59F}" destId="{A594F036-844C-43BC-B30F-9D7072E5587E}" srcOrd="3" destOrd="0" presId="urn:microsoft.com/office/officeart/2018/2/layout/IconVerticalSolidList"/>
    <dgm:cxn modelId="{4626CDB9-12FB-46AA-AF1C-86FEFB3D33DB}" type="presParOf" srcId="{73A741DC-882A-494C-A033-D8438A6D3E78}" destId="{F1B3CCDD-476E-4312-A579-AC0A1CC207FA}" srcOrd="1" destOrd="0" presId="urn:microsoft.com/office/officeart/2018/2/layout/IconVerticalSolidList"/>
    <dgm:cxn modelId="{B19D7979-FDF8-48D5-B0F6-718291706D47}" type="presParOf" srcId="{73A741DC-882A-494C-A033-D8438A6D3E78}" destId="{79EF3764-FB9A-489A-A2AE-96D4E62FC371}" srcOrd="2" destOrd="0" presId="urn:microsoft.com/office/officeart/2018/2/layout/IconVerticalSolidList"/>
    <dgm:cxn modelId="{7F9FF856-CE88-4D1F-AADF-41B2EE2CF2C2}" type="presParOf" srcId="{79EF3764-FB9A-489A-A2AE-96D4E62FC371}" destId="{8C9398D1-0338-4344-86EB-5A74C703A1C3}" srcOrd="0" destOrd="0" presId="urn:microsoft.com/office/officeart/2018/2/layout/IconVerticalSolidList"/>
    <dgm:cxn modelId="{C2CF4759-A3FF-40AF-B8A3-E56884CA4941}" type="presParOf" srcId="{79EF3764-FB9A-489A-A2AE-96D4E62FC371}" destId="{67A2C75E-BF62-4FA2-A1F4-2757FD5EA1A2}" srcOrd="1" destOrd="0" presId="urn:microsoft.com/office/officeart/2018/2/layout/IconVerticalSolidList"/>
    <dgm:cxn modelId="{23AB4C3D-154E-42ED-BEEA-914C722ECA83}" type="presParOf" srcId="{79EF3764-FB9A-489A-A2AE-96D4E62FC371}" destId="{4D5A30E0-B004-476E-9A70-B1D9112EAA4F}" srcOrd="2" destOrd="0" presId="urn:microsoft.com/office/officeart/2018/2/layout/IconVerticalSolidList"/>
    <dgm:cxn modelId="{D4E4DA00-4BA3-4E09-9A89-73BE1529B650}" type="presParOf" srcId="{79EF3764-FB9A-489A-A2AE-96D4E62FC371}" destId="{369337F9-A56C-4E6E-BCCB-0192CD280603}" srcOrd="3" destOrd="0" presId="urn:microsoft.com/office/officeart/2018/2/layout/IconVerticalSolidList"/>
    <dgm:cxn modelId="{37EE388D-7978-408D-974C-9BABF15B0C52}" type="presParOf" srcId="{73A741DC-882A-494C-A033-D8438A6D3E78}" destId="{7E93F074-0562-4119-A8CC-0DBB35605232}" srcOrd="3" destOrd="0" presId="urn:microsoft.com/office/officeart/2018/2/layout/IconVerticalSolidList"/>
    <dgm:cxn modelId="{41972014-4997-4DA4-8000-82ED9EFD757F}" type="presParOf" srcId="{73A741DC-882A-494C-A033-D8438A6D3E78}" destId="{0182D471-3168-4034-8462-5FEAB0BCCA9B}" srcOrd="4" destOrd="0" presId="urn:microsoft.com/office/officeart/2018/2/layout/IconVerticalSolidList"/>
    <dgm:cxn modelId="{4ACB8B37-DF85-4019-B920-F11D0D3559E5}" type="presParOf" srcId="{0182D471-3168-4034-8462-5FEAB0BCCA9B}" destId="{02092430-06FE-488E-830F-4A931A6C1D72}" srcOrd="0" destOrd="0" presId="urn:microsoft.com/office/officeart/2018/2/layout/IconVerticalSolidList"/>
    <dgm:cxn modelId="{284229F1-7502-4F4E-8D30-E4DE14EB9CFC}" type="presParOf" srcId="{0182D471-3168-4034-8462-5FEAB0BCCA9B}" destId="{831617CC-FA1C-42F0-BA3D-DD6DA2366C0C}" srcOrd="1" destOrd="0" presId="urn:microsoft.com/office/officeart/2018/2/layout/IconVerticalSolidList"/>
    <dgm:cxn modelId="{2EA25536-29E7-45D8-9856-75223F43106A}" type="presParOf" srcId="{0182D471-3168-4034-8462-5FEAB0BCCA9B}" destId="{9A584C0F-CD45-40EF-85E7-F0F4F46CB664}" srcOrd="2" destOrd="0" presId="urn:microsoft.com/office/officeart/2018/2/layout/IconVerticalSolidList"/>
    <dgm:cxn modelId="{8B04112C-5805-4BD4-BF16-2931BBA95B73}" type="presParOf" srcId="{0182D471-3168-4034-8462-5FEAB0BCCA9B}" destId="{7E7ECF7B-6865-4BE4-809A-BD01F623593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8668B1A-275F-41CB-909F-33FC7FF2DDA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99EA76A1-8A81-4B84-BD52-C9DB413B9C56}">
      <dgm:prSet/>
      <dgm:spPr/>
      <dgm:t>
        <a:bodyPr/>
        <a:lstStyle/>
        <a:p>
          <a:r>
            <a:rPr lang="en-US"/>
            <a:t>What is happening?</a:t>
          </a:r>
        </a:p>
      </dgm:t>
    </dgm:pt>
    <dgm:pt modelId="{1AF4C2FF-ABF4-4708-97DC-F2D7F75A5E92}" type="parTrans" cxnId="{EB591E1C-5266-480B-88C3-B0AE09091D90}">
      <dgm:prSet/>
      <dgm:spPr/>
      <dgm:t>
        <a:bodyPr/>
        <a:lstStyle/>
        <a:p>
          <a:endParaRPr lang="en-US"/>
        </a:p>
      </dgm:t>
    </dgm:pt>
    <dgm:pt modelId="{90BCAA14-44EB-42D6-B679-34E5E87B8E2E}" type="sibTrans" cxnId="{EB591E1C-5266-480B-88C3-B0AE09091D90}">
      <dgm:prSet/>
      <dgm:spPr/>
      <dgm:t>
        <a:bodyPr/>
        <a:lstStyle/>
        <a:p>
          <a:endParaRPr lang="en-US"/>
        </a:p>
      </dgm:t>
    </dgm:pt>
    <dgm:pt modelId="{D6E8EE64-1B62-494B-BC14-D331787B9579}">
      <dgm:prSet/>
      <dgm:spPr/>
      <dgm:t>
        <a:bodyPr/>
        <a:lstStyle/>
        <a:p>
          <a:r>
            <a:rPr lang="en-US"/>
            <a:t>Who is involved?</a:t>
          </a:r>
        </a:p>
      </dgm:t>
    </dgm:pt>
    <dgm:pt modelId="{35D33362-A3AD-4739-BB67-65FC19C11E4F}" type="parTrans" cxnId="{36E8DA6A-635F-4784-AD55-FBE33525E133}">
      <dgm:prSet/>
      <dgm:spPr/>
      <dgm:t>
        <a:bodyPr/>
        <a:lstStyle/>
        <a:p>
          <a:endParaRPr lang="en-US"/>
        </a:p>
      </dgm:t>
    </dgm:pt>
    <dgm:pt modelId="{BDC67D26-7CA8-46B8-8241-352240D79006}" type="sibTrans" cxnId="{36E8DA6A-635F-4784-AD55-FBE33525E133}">
      <dgm:prSet/>
      <dgm:spPr/>
      <dgm:t>
        <a:bodyPr/>
        <a:lstStyle/>
        <a:p>
          <a:endParaRPr lang="en-US"/>
        </a:p>
      </dgm:t>
    </dgm:pt>
    <dgm:pt modelId="{6EC0EF26-73C9-415D-8AA4-54AA9248F869}">
      <dgm:prSet/>
      <dgm:spPr/>
      <dgm:t>
        <a:bodyPr/>
        <a:lstStyle/>
        <a:p>
          <a:r>
            <a:rPr lang="en-US"/>
            <a:t>Where can AI help?</a:t>
          </a:r>
        </a:p>
      </dgm:t>
    </dgm:pt>
    <dgm:pt modelId="{B1A295EE-7126-4C5D-91F8-6F302E8CDAA2}" type="parTrans" cxnId="{DF606A71-0A9D-4CA9-AA64-612E29769E43}">
      <dgm:prSet/>
      <dgm:spPr/>
      <dgm:t>
        <a:bodyPr/>
        <a:lstStyle/>
        <a:p>
          <a:endParaRPr lang="en-US"/>
        </a:p>
      </dgm:t>
    </dgm:pt>
    <dgm:pt modelId="{45DD29F9-1BBE-4D4E-8F11-C4DB6BE5851F}" type="sibTrans" cxnId="{DF606A71-0A9D-4CA9-AA64-612E29769E43}">
      <dgm:prSet/>
      <dgm:spPr/>
      <dgm:t>
        <a:bodyPr/>
        <a:lstStyle/>
        <a:p>
          <a:endParaRPr lang="en-US"/>
        </a:p>
      </dgm:t>
    </dgm:pt>
    <dgm:pt modelId="{0819543F-665C-43DB-B1A3-E25FF6EC9723}" type="pres">
      <dgm:prSet presAssocID="{88668B1A-275F-41CB-909F-33FC7FF2DDA5}" presName="root" presStyleCnt="0">
        <dgm:presLayoutVars>
          <dgm:dir/>
          <dgm:resizeHandles val="exact"/>
        </dgm:presLayoutVars>
      </dgm:prSet>
      <dgm:spPr/>
    </dgm:pt>
    <dgm:pt modelId="{967D20CF-696B-4615-A50C-6B9CD7F5BFD5}" type="pres">
      <dgm:prSet presAssocID="{99EA76A1-8A81-4B84-BD52-C9DB413B9C56}" presName="compNode" presStyleCnt="0"/>
      <dgm:spPr/>
    </dgm:pt>
    <dgm:pt modelId="{DDE68954-BA1B-4A40-8064-D6549EA9DC97}" type="pres">
      <dgm:prSet presAssocID="{99EA76A1-8A81-4B84-BD52-C9DB413B9C56}" presName="bgRect" presStyleLbl="bgShp" presStyleIdx="0" presStyleCnt="3"/>
      <dgm:spPr/>
    </dgm:pt>
    <dgm:pt modelId="{80422150-42E9-45B5-BEE7-67BF21D02C3B}" type="pres">
      <dgm:prSet presAssocID="{99EA76A1-8A81-4B84-BD52-C9DB413B9C56}" presName="iconRect" presStyleLbl="node1" presStyleIdx="0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ccept"/>
        </a:ext>
      </dgm:extLst>
    </dgm:pt>
    <dgm:pt modelId="{F2906198-BE50-419C-9543-B0B0977363DA}" type="pres">
      <dgm:prSet presAssocID="{99EA76A1-8A81-4B84-BD52-C9DB413B9C56}" presName="spaceRect" presStyleCnt="0"/>
      <dgm:spPr/>
    </dgm:pt>
    <dgm:pt modelId="{56510F28-6489-44C6-AB64-D073CEFEA64E}" type="pres">
      <dgm:prSet presAssocID="{99EA76A1-8A81-4B84-BD52-C9DB413B9C56}" presName="parTx" presStyleLbl="revTx" presStyleIdx="0" presStyleCnt="3">
        <dgm:presLayoutVars>
          <dgm:chMax val="0"/>
          <dgm:chPref val="0"/>
        </dgm:presLayoutVars>
      </dgm:prSet>
      <dgm:spPr/>
    </dgm:pt>
    <dgm:pt modelId="{A35207C3-FE3E-418D-B45E-961C83BFB546}" type="pres">
      <dgm:prSet presAssocID="{90BCAA14-44EB-42D6-B679-34E5E87B8E2E}" presName="sibTrans" presStyleCnt="0"/>
      <dgm:spPr/>
    </dgm:pt>
    <dgm:pt modelId="{DFFFAB7A-F22D-4AF0-87EA-2191B8F73449}" type="pres">
      <dgm:prSet presAssocID="{D6E8EE64-1B62-494B-BC14-D331787B9579}" presName="compNode" presStyleCnt="0"/>
      <dgm:spPr/>
    </dgm:pt>
    <dgm:pt modelId="{60B0C0E5-F8D2-4FE7-B5E7-C8ED0D972363}" type="pres">
      <dgm:prSet presAssocID="{D6E8EE64-1B62-494B-BC14-D331787B9579}" presName="bgRect" presStyleLbl="bgShp" presStyleIdx="1" presStyleCnt="3"/>
      <dgm:spPr/>
    </dgm:pt>
    <dgm:pt modelId="{0FD46EF3-7347-4AFB-91A4-F08DFA6DE0A4}" type="pres">
      <dgm:prSet presAssocID="{D6E8EE64-1B62-494B-BC14-D331787B9579}" presName="iconRect" presStyleLbl="node1" presStyleIdx="1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ingerprint"/>
        </a:ext>
      </dgm:extLst>
    </dgm:pt>
    <dgm:pt modelId="{0E7E656B-6D1B-4C49-B790-8898FDAE8BB0}" type="pres">
      <dgm:prSet presAssocID="{D6E8EE64-1B62-494B-BC14-D331787B9579}" presName="spaceRect" presStyleCnt="0"/>
      <dgm:spPr/>
    </dgm:pt>
    <dgm:pt modelId="{143B7424-3913-4E03-B9C7-35FC2B0E90FB}" type="pres">
      <dgm:prSet presAssocID="{D6E8EE64-1B62-494B-BC14-D331787B9579}" presName="parTx" presStyleLbl="revTx" presStyleIdx="1" presStyleCnt="3">
        <dgm:presLayoutVars>
          <dgm:chMax val="0"/>
          <dgm:chPref val="0"/>
        </dgm:presLayoutVars>
      </dgm:prSet>
      <dgm:spPr/>
    </dgm:pt>
    <dgm:pt modelId="{0EF746D6-6EA7-40A9-91BD-424A9E9676C5}" type="pres">
      <dgm:prSet presAssocID="{BDC67D26-7CA8-46B8-8241-352240D79006}" presName="sibTrans" presStyleCnt="0"/>
      <dgm:spPr/>
    </dgm:pt>
    <dgm:pt modelId="{AED1ADAF-9972-43CD-80D0-C262CBA16CC2}" type="pres">
      <dgm:prSet presAssocID="{6EC0EF26-73C9-415D-8AA4-54AA9248F869}" presName="compNode" presStyleCnt="0"/>
      <dgm:spPr/>
    </dgm:pt>
    <dgm:pt modelId="{C0C8ECAF-D336-4A51-A894-C69414E17C17}" type="pres">
      <dgm:prSet presAssocID="{6EC0EF26-73C9-415D-8AA4-54AA9248F869}" presName="bgRect" presStyleLbl="bgShp" presStyleIdx="2" presStyleCnt="3"/>
      <dgm:spPr/>
    </dgm:pt>
    <dgm:pt modelId="{A3F4BF01-EBB0-44D7-B797-34A593DA8350}" type="pres">
      <dgm:prSet presAssocID="{6EC0EF26-73C9-415D-8AA4-54AA9248F869}" presName="iconRect" presStyleLbl="node1" presStyleIdx="2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obot"/>
        </a:ext>
      </dgm:extLst>
    </dgm:pt>
    <dgm:pt modelId="{5D4B82DC-7AAD-4B34-A70F-61E758D707EF}" type="pres">
      <dgm:prSet presAssocID="{6EC0EF26-73C9-415D-8AA4-54AA9248F869}" presName="spaceRect" presStyleCnt="0"/>
      <dgm:spPr/>
    </dgm:pt>
    <dgm:pt modelId="{32F5D3BB-8E75-4652-96F1-AF65F80AFCC8}" type="pres">
      <dgm:prSet presAssocID="{6EC0EF26-73C9-415D-8AA4-54AA9248F869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EB591E1C-5266-480B-88C3-B0AE09091D90}" srcId="{88668B1A-275F-41CB-909F-33FC7FF2DDA5}" destId="{99EA76A1-8A81-4B84-BD52-C9DB413B9C56}" srcOrd="0" destOrd="0" parTransId="{1AF4C2FF-ABF4-4708-97DC-F2D7F75A5E92}" sibTransId="{90BCAA14-44EB-42D6-B679-34E5E87B8E2E}"/>
    <dgm:cxn modelId="{4DCEC641-2BE6-4F7E-B7CC-AEFC9E83DF37}" type="presOf" srcId="{99EA76A1-8A81-4B84-BD52-C9DB413B9C56}" destId="{56510F28-6489-44C6-AB64-D073CEFEA64E}" srcOrd="0" destOrd="0" presId="urn:microsoft.com/office/officeart/2018/2/layout/IconVerticalSolidList"/>
    <dgm:cxn modelId="{A9C1C84C-D81E-4062-B01D-1CB055E7B180}" type="presOf" srcId="{88668B1A-275F-41CB-909F-33FC7FF2DDA5}" destId="{0819543F-665C-43DB-B1A3-E25FF6EC9723}" srcOrd="0" destOrd="0" presId="urn:microsoft.com/office/officeart/2018/2/layout/IconVerticalSolidList"/>
    <dgm:cxn modelId="{BD669257-DF29-47D6-A3E4-24825F285BD8}" type="presOf" srcId="{6EC0EF26-73C9-415D-8AA4-54AA9248F869}" destId="{32F5D3BB-8E75-4652-96F1-AF65F80AFCC8}" srcOrd="0" destOrd="0" presId="urn:microsoft.com/office/officeart/2018/2/layout/IconVerticalSolidList"/>
    <dgm:cxn modelId="{36E8DA6A-635F-4784-AD55-FBE33525E133}" srcId="{88668B1A-275F-41CB-909F-33FC7FF2DDA5}" destId="{D6E8EE64-1B62-494B-BC14-D331787B9579}" srcOrd="1" destOrd="0" parTransId="{35D33362-A3AD-4739-BB67-65FC19C11E4F}" sibTransId="{BDC67D26-7CA8-46B8-8241-352240D79006}"/>
    <dgm:cxn modelId="{DF606A71-0A9D-4CA9-AA64-612E29769E43}" srcId="{88668B1A-275F-41CB-909F-33FC7FF2DDA5}" destId="{6EC0EF26-73C9-415D-8AA4-54AA9248F869}" srcOrd="2" destOrd="0" parTransId="{B1A295EE-7126-4C5D-91F8-6F302E8CDAA2}" sibTransId="{45DD29F9-1BBE-4D4E-8F11-C4DB6BE5851F}"/>
    <dgm:cxn modelId="{F2A3B99A-3C6E-431B-A6CB-4000762ED5EC}" type="presOf" srcId="{D6E8EE64-1B62-494B-BC14-D331787B9579}" destId="{143B7424-3913-4E03-B9C7-35FC2B0E90FB}" srcOrd="0" destOrd="0" presId="urn:microsoft.com/office/officeart/2018/2/layout/IconVerticalSolidList"/>
    <dgm:cxn modelId="{3C2F9E95-FCF3-4C94-ABB2-47A7D736D190}" type="presParOf" srcId="{0819543F-665C-43DB-B1A3-E25FF6EC9723}" destId="{967D20CF-696B-4615-A50C-6B9CD7F5BFD5}" srcOrd="0" destOrd="0" presId="urn:microsoft.com/office/officeart/2018/2/layout/IconVerticalSolidList"/>
    <dgm:cxn modelId="{858E08AA-AA28-4E8A-94AF-370316AA7E6B}" type="presParOf" srcId="{967D20CF-696B-4615-A50C-6B9CD7F5BFD5}" destId="{DDE68954-BA1B-4A40-8064-D6549EA9DC97}" srcOrd="0" destOrd="0" presId="urn:microsoft.com/office/officeart/2018/2/layout/IconVerticalSolidList"/>
    <dgm:cxn modelId="{EDFEDF21-98F5-4D89-9D68-C495DA64A60D}" type="presParOf" srcId="{967D20CF-696B-4615-A50C-6B9CD7F5BFD5}" destId="{80422150-42E9-45B5-BEE7-67BF21D02C3B}" srcOrd="1" destOrd="0" presId="urn:microsoft.com/office/officeart/2018/2/layout/IconVerticalSolidList"/>
    <dgm:cxn modelId="{2CFAE2D7-257D-45DD-8355-01A6E791AB39}" type="presParOf" srcId="{967D20CF-696B-4615-A50C-6B9CD7F5BFD5}" destId="{F2906198-BE50-419C-9543-B0B0977363DA}" srcOrd="2" destOrd="0" presId="urn:microsoft.com/office/officeart/2018/2/layout/IconVerticalSolidList"/>
    <dgm:cxn modelId="{8F2FF4E9-1B04-43CB-9E6B-B27286C763DB}" type="presParOf" srcId="{967D20CF-696B-4615-A50C-6B9CD7F5BFD5}" destId="{56510F28-6489-44C6-AB64-D073CEFEA64E}" srcOrd="3" destOrd="0" presId="urn:microsoft.com/office/officeart/2018/2/layout/IconVerticalSolidList"/>
    <dgm:cxn modelId="{72C538F4-EA87-421F-9813-CDAB5C14A754}" type="presParOf" srcId="{0819543F-665C-43DB-B1A3-E25FF6EC9723}" destId="{A35207C3-FE3E-418D-B45E-961C83BFB546}" srcOrd="1" destOrd="0" presId="urn:microsoft.com/office/officeart/2018/2/layout/IconVerticalSolidList"/>
    <dgm:cxn modelId="{19C92D2F-702E-439D-9BFF-4EAB092F7D0D}" type="presParOf" srcId="{0819543F-665C-43DB-B1A3-E25FF6EC9723}" destId="{DFFFAB7A-F22D-4AF0-87EA-2191B8F73449}" srcOrd="2" destOrd="0" presId="urn:microsoft.com/office/officeart/2018/2/layout/IconVerticalSolidList"/>
    <dgm:cxn modelId="{7E30D12E-14F7-4833-A390-4137CB4F4D30}" type="presParOf" srcId="{DFFFAB7A-F22D-4AF0-87EA-2191B8F73449}" destId="{60B0C0E5-F8D2-4FE7-B5E7-C8ED0D972363}" srcOrd="0" destOrd="0" presId="urn:microsoft.com/office/officeart/2018/2/layout/IconVerticalSolidList"/>
    <dgm:cxn modelId="{885B193B-669F-4FF5-9B9F-EA8ADB52D926}" type="presParOf" srcId="{DFFFAB7A-F22D-4AF0-87EA-2191B8F73449}" destId="{0FD46EF3-7347-4AFB-91A4-F08DFA6DE0A4}" srcOrd="1" destOrd="0" presId="urn:microsoft.com/office/officeart/2018/2/layout/IconVerticalSolidList"/>
    <dgm:cxn modelId="{363544DE-1912-4264-A8A9-12DBDFBED37A}" type="presParOf" srcId="{DFFFAB7A-F22D-4AF0-87EA-2191B8F73449}" destId="{0E7E656B-6D1B-4C49-B790-8898FDAE8BB0}" srcOrd="2" destOrd="0" presId="urn:microsoft.com/office/officeart/2018/2/layout/IconVerticalSolidList"/>
    <dgm:cxn modelId="{237410BA-9A59-4B50-ABC3-7CB39FE1CD9C}" type="presParOf" srcId="{DFFFAB7A-F22D-4AF0-87EA-2191B8F73449}" destId="{143B7424-3913-4E03-B9C7-35FC2B0E90FB}" srcOrd="3" destOrd="0" presId="urn:microsoft.com/office/officeart/2018/2/layout/IconVerticalSolidList"/>
    <dgm:cxn modelId="{73F141E9-317E-4595-B805-A17065D24646}" type="presParOf" srcId="{0819543F-665C-43DB-B1A3-E25FF6EC9723}" destId="{0EF746D6-6EA7-40A9-91BD-424A9E9676C5}" srcOrd="3" destOrd="0" presId="urn:microsoft.com/office/officeart/2018/2/layout/IconVerticalSolidList"/>
    <dgm:cxn modelId="{2CB0A0E9-9520-4236-B0E3-4313F80206C2}" type="presParOf" srcId="{0819543F-665C-43DB-B1A3-E25FF6EC9723}" destId="{AED1ADAF-9972-43CD-80D0-C262CBA16CC2}" srcOrd="4" destOrd="0" presId="urn:microsoft.com/office/officeart/2018/2/layout/IconVerticalSolidList"/>
    <dgm:cxn modelId="{ABA8EBFD-5024-4060-A51F-D2417C086DDB}" type="presParOf" srcId="{AED1ADAF-9972-43CD-80D0-C262CBA16CC2}" destId="{C0C8ECAF-D336-4A51-A894-C69414E17C17}" srcOrd="0" destOrd="0" presId="urn:microsoft.com/office/officeart/2018/2/layout/IconVerticalSolidList"/>
    <dgm:cxn modelId="{7F3ABEBC-4760-4AAC-B9AB-5670B64F2DB6}" type="presParOf" srcId="{AED1ADAF-9972-43CD-80D0-C262CBA16CC2}" destId="{A3F4BF01-EBB0-44D7-B797-34A593DA8350}" srcOrd="1" destOrd="0" presId="urn:microsoft.com/office/officeart/2018/2/layout/IconVerticalSolidList"/>
    <dgm:cxn modelId="{3DD33A2C-FB94-4DC6-A9DF-22C966863FD3}" type="presParOf" srcId="{AED1ADAF-9972-43CD-80D0-C262CBA16CC2}" destId="{5D4B82DC-7AAD-4B34-A70F-61E758D707EF}" srcOrd="2" destOrd="0" presId="urn:microsoft.com/office/officeart/2018/2/layout/IconVerticalSolidList"/>
    <dgm:cxn modelId="{F7B8272A-5D48-4F7F-8D5C-9FDA99AF97C9}" type="presParOf" srcId="{AED1ADAF-9972-43CD-80D0-C262CBA16CC2}" destId="{32F5D3BB-8E75-4652-96F1-AF65F80AFCC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6982D9-CD16-4975-B597-580012891BC3}">
      <dsp:nvSpPr>
        <dsp:cNvPr id="0" name=""/>
        <dsp:cNvSpPr/>
      </dsp:nvSpPr>
      <dsp:spPr>
        <a:xfrm>
          <a:off x="0" y="682"/>
          <a:ext cx="4683949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DD2F39-35C9-4732-9390-1EA98DCFF3BE}">
      <dsp:nvSpPr>
        <dsp:cNvPr id="0" name=""/>
        <dsp:cNvSpPr/>
      </dsp:nvSpPr>
      <dsp:spPr>
        <a:xfrm>
          <a:off x="482961" y="359909"/>
          <a:ext cx="878111" cy="87811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53A0B5-CDD2-4C42-A04D-0CE635FFE36F}">
      <dsp:nvSpPr>
        <dsp:cNvPr id="0" name=""/>
        <dsp:cNvSpPr/>
      </dsp:nvSpPr>
      <dsp:spPr>
        <a:xfrm>
          <a:off x="1844034" y="682"/>
          <a:ext cx="2839914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User-Centered Design in Action</a:t>
          </a:r>
        </a:p>
      </dsp:txBody>
      <dsp:txXfrm>
        <a:off x="1844034" y="682"/>
        <a:ext cx="2839914" cy="1596566"/>
      </dsp:txXfrm>
    </dsp:sp>
    <dsp:sp modelId="{F0AA2D20-AB45-4856-A427-C83EB3F6D314}">
      <dsp:nvSpPr>
        <dsp:cNvPr id="0" name=""/>
        <dsp:cNvSpPr/>
      </dsp:nvSpPr>
      <dsp:spPr>
        <a:xfrm>
          <a:off x="0" y="1996390"/>
          <a:ext cx="4683949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9C6E04-3922-457D-8762-F7D14FD2D169}">
      <dsp:nvSpPr>
        <dsp:cNvPr id="0" name=""/>
        <dsp:cNvSpPr/>
      </dsp:nvSpPr>
      <dsp:spPr>
        <a:xfrm>
          <a:off x="482961" y="2355617"/>
          <a:ext cx="878111" cy="87811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2E9282-0AF6-4A60-9543-0188D0E61B8D}">
      <dsp:nvSpPr>
        <dsp:cNvPr id="0" name=""/>
        <dsp:cNvSpPr/>
      </dsp:nvSpPr>
      <dsp:spPr>
        <a:xfrm>
          <a:off x="1844034" y="1996390"/>
          <a:ext cx="2839914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April 17, 2026</a:t>
          </a:r>
        </a:p>
      </dsp:txBody>
      <dsp:txXfrm>
        <a:off x="1844034" y="1996390"/>
        <a:ext cx="2839914" cy="1596566"/>
      </dsp:txXfrm>
    </dsp:sp>
    <dsp:sp modelId="{8BBBE6A3-B710-4B01-9482-31A5B88E6A90}">
      <dsp:nvSpPr>
        <dsp:cNvPr id="0" name=""/>
        <dsp:cNvSpPr/>
      </dsp:nvSpPr>
      <dsp:spPr>
        <a:xfrm>
          <a:off x="0" y="3992098"/>
          <a:ext cx="4683949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827F0A-CD45-4678-914D-4D331DEFBC50}">
      <dsp:nvSpPr>
        <dsp:cNvPr id="0" name=""/>
        <dsp:cNvSpPr/>
      </dsp:nvSpPr>
      <dsp:spPr>
        <a:xfrm>
          <a:off x="482961" y="4351325"/>
          <a:ext cx="878111" cy="87811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C8CF5E-9AB1-4550-BA5E-A0B29DF4F255}">
      <dsp:nvSpPr>
        <dsp:cNvPr id="0" name=""/>
        <dsp:cNvSpPr/>
      </dsp:nvSpPr>
      <dsp:spPr>
        <a:xfrm>
          <a:off x="1844034" y="3992098"/>
          <a:ext cx="2839914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NAPCRG Course</a:t>
          </a:r>
        </a:p>
      </dsp:txBody>
      <dsp:txXfrm>
        <a:off x="1844034" y="3992098"/>
        <a:ext cx="2839914" cy="159656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96329D-43D6-A74E-822D-AD99C894CA16}">
      <dsp:nvSpPr>
        <dsp:cNvPr id="0" name=""/>
        <dsp:cNvSpPr/>
      </dsp:nvSpPr>
      <dsp:spPr>
        <a:xfrm>
          <a:off x="0" y="4515036"/>
          <a:ext cx="1174432" cy="98777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526" tIns="177800" rIns="83526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Identify</a:t>
          </a:r>
        </a:p>
      </dsp:txBody>
      <dsp:txXfrm>
        <a:off x="0" y="4515036"/>
        <a:ext cx="1174432" cy="987779"/>
      </dsp:txXfrm>
    </dsp:sp>
    <dsp:sp modelId="{E40D0A6B-94E7-9443-9BE7-F8DB8DB7544E}">
      <dsp:nvSpPr>
        <dsp:cNvPr id="0" name=""/>
        <dsp:cNvSpPr/>
      </dsp:nvSpPr>
      <dsp:spPr>
        <a:xfrm>
          <a:off x="1174432" y="4515036"/>
          <a:ext cx="3523297" cy="987779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469" tIns="304800" rIns="71469" bIns="30480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Identify opportunity</a:t>
          </a:r>
        </a:p>
      </dsp:txBody>
      <dsp:txXfrm>
        <a:off x="1174432" y="4515036"/>
        <a:ext cx="3523297" cy="987779"/>
      </dsp:txXfrm>
    </dsp:sp>
    <dsp:sp modelId="{275B0F4A-B47F-E843-BC23-2CEE70959759}">
      <dsp:nvSpPr>
        <dsp:cNvPr id="0" name=""/>
        <dsp:cNvSpPr/>
      </dsp:nvSpPr>
      <dsp:spPr>
        <a:xfrm rot="10800000">
          <a:off x="0" y="3010648"/>
          <a:ext cx="1174432" cy="1519205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526" tIns="177800" rIns="83526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Map</a:t>
          </a:r>
        </a:p>
      </dsp:txBody>
      <dsp:txXfrm rot="-10800000">
        <a:off x="0" y="3010648"/>
        <a:ext cx="1174432" cy="987483"/>
      </dsp:txXfrm>
    </dsp:sp>
    <dsp:sp modelId="{EB033362-8F67-B04E-AFE7-2CC1A24E2502}">
      <dsp:nvSpPr>
        <dsp:cNvPr id="0" name=""/>
        <dsp:cNvSpPr/>
      </dsp:nvSpPr>
      <dsp:spPr>
        <a:xfrm>
          <a:off x="1174432" y="3010648"/>
          <a:ext cx="3523297" cy="987483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469" tIns="304800" rIns="71469" bIns="30480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Map workflow</a:t>
          </a:r>
        </a:p>
      </dsp:txBody>
      <dsp:txXfrm>
        <a:off x="1174432" y="3010648"/>
        <a:ext cx="3523297" cy="987483"/>
      </dsp:txXfrm>
    </dsp:sp>
    <dsp:sp modelId="{BB768F5E-D7CE-EC43-A719-4FD43A739F20}">
      <dsp:nvSpPr>
        <dsp:cNvPr id="0" name=""/>
        <dsp:cNvSpPr/>
      </dsp:nvSpPr>
      <dsp:spPr>
        <a:xfrm rot="10800000">
          <a:off x="0" y="1506259"/>
          <a:ext cx="1174432" cy="1519205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526" tIns="177800" rIns="83526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Pick</a:t>
          </a:r>
        </a:p>
      </dsp:txBody>
      <dsp:txXfrm rot="-10800000">
        <a:off x="0" y="1506259"/>
        <a:ext cx="1174432" cy="987483"/>
      </dsp:txXfrm>
    </dsp:sp>
    <dsp:sp modelId="{E6DD2F28-5DA7-1840-A596-5B3893001460}">
      <dsp:nvSpPr>
        <dsp:cNvPr id="0" name=""/>
        <dsp:cNvSpPr/>
      </dsp:nvSpPr>
      <dsp:spPr>
        <a:xfrm>
          <a:off x="1174432" y="1506259"/>
          <a:ext cx="3523297" cy="987483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469" tIns="304800" rIns="71469" bIns="30480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Pick frustration</a:t>
          </a:r>
        </a:p>
      </dsp:txBody>
      <dsp:txXfrm>
        <a:off x="1174432" y="1506259"/>
        <a:ext cx="3523297" cy="987483"/>
      </dsp:txXfrm>
    </dsp:sp>
    <dsp:sp modelId="{3345A9AB-560D-2743-AF47-A4100718FA19}">
      <dsp:nvSpPr>
        <dsp:cNvPr id="0" name=""/>
        <dsp:cNvSpPr/>
      </dsp:nvSpPr>
      <dsp:spPr>
        <a:xfrm rot="10800000">
          <a:off x="0" y="1871"/>
          <a:ext cx="1174432" cy="1519205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526" tIns="177800" rIns="83526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Work in</a:t>
          </a:r>
        </a:p>
      </dsp:txBody>
      <dsp:txXfrm rot="-10800000">
        <a:off x="0" y="1871"/>
        <a:ext cx="1174432" cy="987483"/>
      </dsp:txXfrm>
    </dsp:sp>
    <dsp:sp modelId="{0D7F74DB-234F-9D4F-8BE4-522E0E1278A2}">
      <dsp:nvSpPr>
        <dsp:cNvPr id="0" name=""/>
        <dsp:cNvSpPr/>
      </dsp:nvSpPr>
      <dsp:spPr>
        <a:xfrm>
          <a:off x="1174432" y="1871"/>
          <a:ext cx="3523297" cy="987483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469" tIns="304800" rIns="71469" bIns="30480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Work in groups</a:t>
          </a:r>
        </a:p>
      </dsp:txBody>
      <dsp:txXfrm>
        <a:off x="1174432" y="1871"/>
        <a:ext cx="3523297" cy="98748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260B5C-A627-134F-95FB-C16B6029A2AF}">
      <dsp:nvSpPr>
        <dsp:cNvPr id="0" name=""/>
        <dsp:cNvSpPr/>
      </dsp:nvSpPr>
      <dsp:spPr>
        <a:xfrm>
          <a:off x="0" y="92335"/>
          <a:ext cx="5175384" cy="258213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/>
            <a:t>2–3 groups</a:t>
          </a:r>
        </a:p>
      </dsp:txBody>
      <dsp:txXfrm>
        <a:off x="126049" y="218384"/>
        <a:ext cx="4923286" cy="2330037"/>
      </dsp:txXfrm>
    </dsp:sp>
    <dsp:sp modelId="{3762796A-FF9C-434E-91FE-86A537B581AB}">
      <dsp:nvSpPr>
        <dsp:cNvPr id="0" name=""/>
        <dsp:cNvSpPr/>
      </dsp:nvSpPr>
      <dsp:spPr>
        <a:xfrm>
          <a:off x="0" y="2861670"/>
          <a:ext cx="5175384" cy="2582135"/>
        </a:xfrm>
        <a:prstGeom prst="roundRect">
          <a:avLst/>
        </a:prstGeom>
        <a:solidFill>
          <a:schemeClr val="accent2">
            <a:hueOff val="4681520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/>
            <a:t>1 minute each</a:t>
          </a:r>
        </a:p>
      </dsp:txBody>
      <dsp:txXfrm>
        <a:off x="126049" y="2987719"/>
        <a:ext cx="4923286" cy="2330037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5A29CE-411C-46C1-A00A-D4AFD943C93E}">
      <dsp:nvSpPr>
        <dsp:cNvPr id="0" name=""/>
        <dsp:cNvSpPr/>
      </dsp:nvSpPr>
      <dsp:spPr>
        <a:xfrm>
          <a:off x="0" y="664"/>
          <a:ext cx="5122926" cy="155410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00A8E8-D03D-4D20-8539-E5C76695193F}">
      <dsp:nvSpPr>
        <dsp:cNvPr id="0" name=""/>
        <dsp:cNvSpPr/>
      </dsp:nvSpPr>
      <dsp:spPr>
        <a:xfrm>
          <a:off x="470115" y="350336"/>
          <a:ext cx="854755" cy="85475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A1E98A-154B-433E-BD28-F6775E29694F}">
      <dsp:nvSpPr>
        <dsp:cNvPr id="0" name=""/>
        <dsp:cNvSpPr/>
      </dsp:nvSpPr>
      <dsp:spPr>
        <a:xfrm>
          <a:off x="1794986" y="664"/>
          <a:ext cx="3327939" cy="15541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4476" tIns="164476" rIns="164476" bIns="164476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Run mini session</a:t>
          </a:r>
        </a:p>
      </dsp:txBody>
      <dsp:txXfrm>
        <a:off x="1794986" y="664"/>
        <a:ext cx="3327939" cy="1554100"/>
      </dsp:txXfrm>
    </dsp:sp>
    <dsp:sp modelId="{B1C09FA6-80B3-4C27-A4A0-0A1FEBE24103}">
      <dsp:nvSpPr>
        <dsp:cNvPr id="0" name=""/>
        <dsp:cNvSpPr/>
      </dsp:nvSpPr>
      <dsp:spPr>
        <a:xfrm>
          <a:off x="0" y="1943289"/>
          <a:ext cx="5122926" cy="155410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5DBB49-37BB-4350-9FA4-C6AB4DAF8FAB}">
      <dsp:nvSpPr>
        <dsp:cNvPr id="0" name=""/>
        <dsp:cNvSpPr/>
      </dsp:nvSpPr>
      <dsp:spPr>
        <a:xfrm>
          <a:off x="470115" y="2292962"/>
          <a:ext cx="854755" cy="85475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FFC9DF-FB43-422B-B995-E7C107411766}">
      <dsp:nvSpPr>
        <dsp:cNvPr id="0" name=""/>
        <dsp:cNvSpPr/>
      </dsp:nvSpPr>
      <dsp:spPr>
        <a:xfrm>
          <a:off x="1794986" y="1943289"/>
          <a:ext cx="3327939" cy="15541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4476" tIns="164476" rIns="164476" bIns="164476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Use structured methods</a:t>
          </a:r>
        </a:p>
      </dsp:txBody>
      <dsp:txXfrm>
        <a:off x="1794986" y="1943289"/>
        <a:ext cx="3327939" cy="1554100"/>
      </dsp:txXfrm>
    </dsp:sp>
    <dsp:sp modelId="{60CCCDB4-743A-4C2E-B9CA-5B156F9B748C}">
      <dsp:nvSpPr>
        <dsp:cNvPr id="0" name=""/>
        <dsp:cNvSpPr/>
      </dsp:nvSpPr>
      <dsp:spPr>
        <a:xfrm>
          <a:off x="0" y="3885915"/>
          <a:ext cx="5122926" cy="155410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ADFD13-BFE2-4A85-B299-3AB0264DE60F}">
      <dsp:nvSpPr>
        <dsp:cNvPr id="0" name=""/>
        <dsp:cNvSpPr/>
      </dsp:nvSpPr>
      <dsp:spPr>
        <a:xfrm>
          <a:off x="470115" y="4235587"/>
          <a:ext cx="854755" cy="85475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682EA8-4156-4489-B4EA-FBD988A97855}">
      <dsp:nvSpPr>
        <dsp:cNvPr id="0" name=""/>
        <dsp:cNvSpPr/>
      </dsp:nvSpPr>
      <dsp:spPr>
        <a:xfrm>
          <a:off x="1794986" y="3885915"/>
          <a:ext cx="3327939" cy="15541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4476" tIns="164476" rIns="164476" bIns="164476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Focus on workflows</a:t>
          </a:r>
        </a:p>
      </dsp:txBody>
      <dsp:txXfrm>
        <a:off x="1794986" y="3885915"/>
        <a:ext cx="3327939" cy="155410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B3DE85-DD7D-F840-A703-252FBE68681D}">
      <dsp:nvSpPr>
        <dsp:cNvPr id="0" name=""/>
        <dsp:cNvSpPr/>
      </dsp:nvSpPr>
      <dsp:spPr>
        <a:xfrm>
          <a:off x="0" y="0"/>
          <a:ext cx="5122926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8268CE-AB6B-3944-BCB8-85C26E40B228}">
      <dsp:nvSpPr>
        <dsp:cNvPr id="0" name=""/>
        <dsp:cNvSpPr/>
      </dsp:nvSpPr>
      <dsp:spPr>
        <a:xfrm>
          <a:off x="0" y="0"/>
          <a:ext cx="5122926" cy="13601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13360" bIns="213360" numCol="1" spcCol="1270" anchor="t" anchorCtr="0">
          <a:noAutofit/>
        </a:bodyPr>
        <a:lstStyle/>
        <a:p>
          <a:pPr marL="0" lvl="0" indent="0" algn="l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kern="1200"/>
            <a:t>4–8 participants</a:t>
          </a:r>
        </a:p>
      </dsp:txBody>
      <dsp:txXfrm>
        <a:off x="0" y="0"/>
        <a:ext cx="5122926" cy="1360170"/>
      </dsp:txXfrm>
    </dsp:sp>
    <dsp:sp modelId="{5BF44905-52F7-D547-ACE0-9084B17D8CF5}">
      <dsp:nvSpPr>
        <dsp:cNvPr id="0" name=""/>
        <dsp:cNvSpPr/>
      </dsp:nvSpPr>
      <dsp:spPr>
        <a:xfrm>
          <a:off x="0" y="1360170"/>
          <a:ext cx="5122926" cy="0"/>
        </a:xfrm>
        <a:prstGeom prst="line">
          <a:avLst/>
        </a:prstGeom>
        <a:solidFill>
          <a:schemeClr val="accent2">
            <a:hueOff val="1560507"/>
            <a:satOff val="-1946"/>
            <a:lumOff val="458"/>
            <a:alphaOff val="0"/>
          </a:schemeClr>
        </a:solidFill>
        <a:ln w="25400" cap="flat" cmpd="sng" algn="ctr">
          <a:solidFill>
            <a:schemeClr val="accent2">
              <a:hueOff val="1560507"/>
              <a:satOff val="-1946"/>
              <a:lumOff val="4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2FBF54-AE42-FA4C-975E-C6DF1C7579E0}">
      <dsp:nvSpPr>
        <dsp:cNvPr id="0" name=""/>
        <dsp:cNvSpPr/>
      </dsp:nvSpPr>
      <dsp:spPr>
        <a:xfrm>
          <a:off x="0" y="1360170"/>
          <a:ext cx="5122926" cy="13601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13360" bIns="213360" numCol="1" spcCol="1270" anchor="t" anchorCtr="0">
          <a:noAutofit/>
        </a:bodyPr>
        <a:lstStyle/>
        <a:p>
          <a:pPr marL="0" lvl="0" indent="0" algn="l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kern="1200"/>
            <a:t>Multiple roles</a:t>
          </a:r>
        </a:p>
      </dsp:txBody>
      <dsp:txXfrm>
        <a:off x="0" y="1360170"/>
        <a:ext cx="5122926" cy="1360170"/>
      </dsp:txXfrm>
    </dsp:sp>
    <dsp:sp modelId="{CA616170-3507-184A-B96E-06EA5AF465BF}">
      <dsp:nvSpPr>
        <dsp:cNvPr id="0" name=""/>
        <dsp:cNvSpPr/>
      </dsp:nvSpPr>
      <dsp:spPr>
        <a:xfrm>
          <a:off x="0" y="2720340"/>
          <a:ext cx="5122926" cy="0"/>
        </a:xfrm>
        <a:prstGeom prst="line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accent2">
              <a:hueOff val="3121013"/>
              <a:satOff val="-3893"/>
              <a:lumOff val="9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D0DFC6-A594-E04A-8841-7B41DE24B64E}">
      <dsp:nvSpPr>
        <dsp:cNvPr id="0" name=""/>
        <dsp:cNvSpPr/>
      </dsp:nvSpPr>
      <dsp:spPr>
        <a:xfrm>
          <a:off x="0" y="2720340"/>
          <a:ext cx="5122926" cy="13601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13360" bIns="213360" numCol="1" spcCol="1270" anchor="t" anchorCtr="0">
          <a:noAutofit/>
        </a:bodyPr>
        <a:lstStyle/>
        <a:p>
          <a:pPr marL="0" lvl="0" indent="0" algn="l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kern="1200"/>
            <a:t>45–60 minutes</a:t>
          </a:r>
        </a:p>
      </dsp:txBody>
      <dsp:txXfrm>
        <a:off x="0" y="2720340"/>
        <a:ext cx="5122926" cy="1360170"/>
      </dsp:txXfrm>
    </dsp:sp>
    <dsp:sp modelId="{21683FFB-52BA-4646-B73D-94BF1B2F6E42}">
      <dsp:nvSpPr>
        <dsp:cNvPr id="0" name=""/>
        <dsp:cNvSpPr/>
      </dsp:nvSpPr>
      <dsp:spPr>
        <a:xfrm>
          <a:off x="0" y="4080509"/>
          <a:ext cx="5122926" cy="0"/>
        </a:xfrm>
        <a:prstGeom prst="line">
          <a:avLst/>
        </a:prstGeom>
        <a:solidFill>
          <a:schemeClr val="accent2">
            <a:hueOff val="4681520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20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2498E4-0E45-654D-89B6-81B7FD16A03F}">
      <dsp:nvSpPr>
        <dsp:cNvPr id="0" name=""/>
        <dsp:cNvSpPr/>
      </dsp:nvSpPr>
      <dsp:spPr>
        <a:xfrm>
          <a:off x="0" y="4080510"/>
          <a:ext cx="5122926" cy="13601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13360" bIns="213360" numCol="1" spcCol="1270" anchor="t" anchorCtr="0">
          <a:noAutofit/>
        </a:bodyPr>
        <a:lstStyle/>
        <a:p>
          <a:pPr marL="0" lvl="0" indent="0" algn="l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kern="1200"/>
            <a:t>1–2 domains</a:t>
          </a:r>
        </a:p>
      </dsp:txBody>
      <dsp:txXfrm>
        <a:off x="0" y="4080510"/>
        <a:ext cx="5122926" cy="1360170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5A7F84-0B9C-DD43-A7B2-256434A7B351}">
      <dsp:nvSpPr>
        <dsp:cNvPr id="0" name=""/>
        <dsp:cNvSpPr/>
      </dsp:nvSpPr>
      <dsp:spPr>
        <a:xfrm>
          <a:off x="0" y="313676"/>
          <a:ext cx="4941945" cy="22276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l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kern="1200"/>
            <a:t>Identify the right problems</a:t>
          </a:r>
        </a:p>
      </dsp:txBody>
      <dsp:txXfrm>
        <a:off x="108746" y="422422"/>
        <a:ext cx="4724453" cy="2010188"/>
      </dsp:txXfrm>
    </dsp:sp>
    <dsp:sp modelId="{A68219EF-E3BB-064E-9C50-9EDF5F4CACF7}">
      <dsp:nvSpPr>
        <dsp:cNvPr id="0" name=""/>
        <dsp:cNvSpPr/>
      </dsp:nvSpPr>
      <dsp:spPr>
        <a:xfrm>
          <a:off x="0" y="2702636"/>
          <a:ext cx="4941945" cy="2227680"/>
        </a:xfrm>
        <a:prstGeom prst="roundRect">
          <a:avLst/>
        </a:prstGeom>
        <a:solidFill>
          <a:schemeClr val="accent2">
            <a:hueOff val="4681520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l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kern="1200"/>
            <a:t>Not solving yet</a:t>
          </a:r>
        </a:p>
      </dsp:txBody>
      <dsp:txXfrm>
        <a:off x="108746" y="2811382"/>
        <a:ext cx="4724453" cy="2010188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57750E-7E93-1C41-91B8-007CC79225CD}">
      <dsp:nvSpPr>
        <dsp:cNvPr id="0" name=""/>
        <dsp:cNvSpPr/>
      </dsp:nvSpPr>
      <dsp:spPr>
        <a:xfrm>
          <a:off x="0" y="15870"/>
          <a:ext cx="5175384" cy="17503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/>
            <a:t>Today: understanding</a:t>
          </a:r>
        </a:p>
      </dsp:txBody>
      <dsp:txXfrm>
        <a:off x="85444" y="101314"/>
        <a:ext cx="5004496" cy="1579432"/>
      </dsp:txXfrm>
    </dsp:sp>
    <dsp:sp modelId="{8D4EF345-5399-394B-B50F-584C5FDA087A}">
      <dsp:nvSpPr>
        <dsp:cNvPr id="0" name=""/>
        <dsp:cNvSpPr/>
      </dsp:nvSpPr>
      <dsp:spPr>
        <a:xfrm>
          <a:off x="0" y="1892910"/>
          <a:ext cx="5175384" cy="1750320"/>
        </a:xfrm>
        <a:prstGeom prst="roundRect">
          <a:avLst/>
        </a:prstGeom>
        <a:solidFill>
          <a:schemeClr val="accent2">
            <a:hueOff val="2340760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/>
            <a:t>Next: applying</a:t>
          </a:r>
        </a:p>
      </dsp:txBody>
      <dsp:txXfrm>
        <a:off x="85444" y="1978354"/>
        <a:ext cx="5004496" cy="1579432"/>
      </dsp:txXfrm>
    </dsp:sp>
    <dsp:sp modelId="{80B2C4EC-ADC7-E84C-9802-7D31BA0B7C81}">
      <dsp:nvSpPr>
        <dsp:cNvPr id="0" name=""/>
        <dsp:cNvSpPr/>
      </dsp:nvSpPr>
      <dsp:spPr>
        <a:xfrm>
          <a:off x="0" y="3769950"/>
          <a:ext cx="5175384" cy="1750320"/>
        </a:xfrm>
        <a:prstGeom prst="roundRect">
          <a:avLst/>
        </a:prstGeom>
        <a:solidFill>
          <a:schemeClr val="accent2">
            <a:hueOff val="4681520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/>
            <a:t>Choose focus</a:t>
          </a:r>
        </a:p>
      </dsp:txBody>
      <dsp:txXfrm>
        <a:off x="85444" y="3855394"/>
        <a:ext cx="5004496" cy="15794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E6C1FE-CD1F-44A3-96B2-1E508CE5D730}">
      <dsp:nvSpPr>
        <dsp:cNvPr id="0" name=""/>
        <dsp:cNvSpPr/>
      </dsp:nvSpPr>
      <dsp:spPr>
        <a:xfrm>
          <a:off x="0" y="2319"/>
          <a:ext cx="4683949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8095E0-7598-402D-96DD-CD2C8287613B}">
      <dsp:nvSpPr>
        <dsp:cNvPr id="0" name=""/>
        <dsp:cNvSpPr/>
      </dsp:nvSpPr>
      <dsp:spPr>
        <a:xfrm>
          <a:off x="355657" y="266858"/>
          <a:ext cx="646650" cy="64665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1461FB-87C1-488D-ADB8-1044125AFBFF}">
      <dsp:nvSpPr>
        <dsp:cNvPr id="0" name=""/>
        <dsp:cNvSpPr/>
      </dsp:nvSpPr>
      <dsp:spPr>
        <a:xfrm>
          <a:off x="1357965" y="2319"/>
          <a:ext cx="3325983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Integrate new participants</a:t>
          </a:r>
        </a:p>
      </dsp:txBody>
      <dsp:txXfrm>
        <a:off x="1357965" y="2319"/>
        <a:ext cx="3325983" cy="1175727"/>
      </dsp:txXfrm>
    </dsp:sp>
    <dsp:sp modelId="{F626220B-98FE-4A3B-B674-99A5145010B3}">
      <dsp:nvSpPr>
        <dsp:cNvPr id="0" name=""/>
        <dsp:cNvSpPr/>
      </dsp:nvSpPr>
      <dsp:spPr>
        <a:xfrm>
          <a:off x="0" y="1471979"/>
          <a:ext cx="4683949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2E035C-C168-4A51-B1B4-8314C3B47C9C}">
      <dsp:nvSpPr>
        <dsp:cNvPr id="0" name=""/>
        <dsp:cNvSpPr/>
      </dsp:nvSpPr>
      <dsp:spPr>
        <a:xfrm>
          <a:off x="355657" y="1736518"/>
          <a:ext cx="646650" cy="64665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18EFAB-57FD-4713-8B65-21006BCE685C}">
      <dsp:nvSpPr>
        <dsp:cNvPr id="0" name=""/>
        <dsp:cNvSpPr/>
      </dsp:nvSpPr>
      <dsp:spPr>
        <a:xfrm>
          <a:off x="1357965" y="1471979"/>
          <a:ext cx="3325983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Discuss pre-work</a:t>
          </a:r>
        </a:p>
      </dsp:txBody>
      <dsp:txXfrm>
        <a:off x="1357965" y="1471979"/>
        <a:ext cx="3325983" cy="1175727"/>
      </dsp:txXfrm>
    </dsp:sp>
    <dsp:sp modelId="{EFF0E8E9-653D-4631-9C9E-3CC745695599}">
      <dsp:nvSpPr>
        <dsp:cNvPr id="0" name=""/>
        <dsp:cNvSpPr/>
      </dsp:nvSpPr>
      <dsp:spPr>
        <a:xfrm>
          <a:off x="0" y="2941639"/>
          <a:ext cx="4683949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9AA800-CF17-42F9-965B-B3CC1B020A2D}">
      <dsp:nvSpPr>
        <dsp:cNvPr id="0" name=""/>
        <dsp:cNvSpPr/>
      </dsp:nvSpPr>
      <dsp:spPr>
        <a:xfrm>
          <a:off x="355657" y="3206178"/>
          <a:ext cx="646650" cy="64665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107674-D4CD-4828-8C93-9218A85DBDDC}">
      <dsp:nvSpPr>
        <dsp:cNvPr id="0" name=""/>
        <dsp:cNvSpPr/>
      </dsp:nvSpPr>
      <dsp:spPr>
        <a:xfrm>
          <a:off x="1357965" y="2941639"/>
          <a:ext cx="3325983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Understand UCD</a:t>
          </a:r>
        </a:p>
      </dsp:txBody>
      <dsp:txXfrm>
        <a:off x="1357965" y="2941639"/>
        <a:ext cx="3325983" cy="1175727"/>
      </dsp:txXfrm>
    </dsp:sp>
    <dsp:sp modelId="{1B254527-FFA0-4C0C-BA5B-1ADF8F4EE7EF}">
      <dsp:nvSpPr>
        <dsp:cNvPr id="0" name=""/>
        <dsp:cNvSpPr/>
      </dsp:nvSpPr>
      <dsp:spPr>
        <a:xfrm>
          <a:off x="0" y="4411299"/>
          <a:ext cx="4683949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BC0762-BA87-4750-A166-A421FA325BFC}">
      <dsp:nvSpPr>
        <dsp:cNvPr id="0" name=""/>
        <dsp:cNvSpPr/>
      </dsp:nvSpPr>
      <dsp:spPr>
        <a:xfrm>
          <a:off x="355657" y="4675838"/>
          <a:ext cx="646650" cy="64665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E29036-AF1D-4B64-A751-823982D18F99}">
      <dsp:nvSpPr>
        <dsp:cNvPr id="0" name=""/>
        <dsp:cNvSpPr/>
      </dsp:nvSpPr>
      <dsp:spPr>
        <a:xfrm>
          <a:off x="1357965" y="4411299"/>
          <a:ext cx="3325983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Prepare for workshops</a:t>
          </a:r>
        </a:p>
      </dsp:txBody>
      <dsp:txXfrm>
        <a:off x="1357965" y="4411299"/>
        <a:ext cx="3325983" cy="11757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6D077D-CF23-3F43-B309-A62F3A26E9B6}">
      <dsp:nvSpPr>
        <dsp:cNvPr id="0" name=""/>
        <dsp:cNvSpPr/>
      </dsp:nvSpPr>
      <dsp:spPr>
        <a:xfrm>
          <a:off x="0" y="527573"/>
          <a:ext cx="4683949" cy="21879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marL="0" lvl="0" indent="0" algn="l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500" kern="1200"/>
            <a:t>Name, role, setting</a:t>
          </a:r>
        </a:p>
      </dsp:txBody>
      <dsp:txXfrm>
        <a:off x="106804" y="634377"/>
        <a:ext cx="4470341" cy="1974292"/>
      </dsp:txXfrm>
    </dsp:sp>
    <dsp:sp modelId="{DB60F2F1-4A7C-E345-B60F-1FC637479D51}">
      <dsp:nvSpPr>
        <dsp:cNvPr id="0" name=""/>
        <dsp:cNvSpPr/>
      </dsp:nvSpPr>
      <dsp:spPr>
        <a:xfrm>
          <a:off x="0" y="2873873"/>
          <a:ext cx="4683949" cy="2187900"/>
        </a:xfrm>
        <a:prstGeom prst="roundRect">
          <a:avLst/>
        </a:prstGeom>
        <a:solidFill>
          <a:schemeClr val="accent2">
            <a:hueOff val="4681520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marL="0" lvl="0" indent="0" algn="l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500" kern="1200"/>
            <a:t>One workflow frustration</a:t>
          </a:r>
        </a:p>
      </dsp:txBody>
      <dsp:txXfrm>
        <a:off x="106804" y="2980677"/>
        <a:ext cx="4470341" cy="197429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12775D-1FCB-455B-AA37-DD4E1036AF0A}">
      <dsp:nvSpPr>
        <dsp:cNvPr id="0" name=""/>
        <dsp:cNvSpPr/>
      </dsp:nvSpPr>
      <dsp:spPr>
        <a:xfrm>
          <a:off x="0" y="682"/>
          <a:ext cx="4683949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2D6294-43C6-4BF0-BB65-C10201181069}">
      <dsp:nvSpPr>
        <dsp:cNvPr id="0" name=""/>
        <dsp:cNvSpPr/>
      </dsp:nvSpPr>
      <dsp:spPr>
        <a:xfrm>
          <a:off x="482961" y="359909"/>
          <a:ext cx="878111" cy="87811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403703-9B28-42AC-8B4C-C9266C89B1F4}">
      <dsp:nvSpPr>
        <dsp:cNvPr id="0" name=""/>
        <dsp:cNvSpPr/>
      </dsp:nvSpPr>
      <dsp:spPr>
        <a:xfrm>
          <a:off x="1844034" y="682"/>
          <a:ext cx="2839914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What felt true?</a:t>
          </a:r>
        </a:p>
      </dsp:txBody>
      <dsp:txXfrm>
        <a:off x="1844034" y="682"/>
        <a:ext cx="2839914" cy="1596566"/>
      </dsp:txXfrm>
    </dsp:sp>
    <dsp:sp modelId="{0DBB8385-CEDE-4C9D-81FA-298D03EFA7F3}">
      <dsp:nvSpPr>
        <dsp:cNvPr id="0" name=""/>
        <dsp:cNvSpPr/>
      </dsp:nvSpPr>
      <dsp:spPr>
        <a:xfrm>
          <a:off x="0" y="1996390"/>
          <a:ext cx="4683949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CE9DA1-25F5-49AC-AE80-1A87DB3CB27A}">
      <dsp:nvSpPr>
        <dsp:cNvPr id="0" name=""/>
        <dsp:cNvSpPr/>
      </dsp:nvSpPr>
      <dsp:spPr>
        <a:xfrm>
          <a:off x="482961" y="2355617"/>
          <a:ext cx="878111" cy="87811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72F76E-5C54-4EDF-B6EE-1246F952CC82}">
      <dsp:nvSpPr>
        <dsp:cNvPr id="0" name=""/>
        <dsp:cNvSpPr/>
      </dsp:nvSpPr>
      <dsp:spPr>
        <a:xfrm>
          <a:off x="1844034" y="1996390"/>
          <a:ext cx="2839914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What felt unrealistic?</a:t>
          </a:r>
        </a:p>
      </dsp:txBody>
      <dsp:txXfrm>
        <a:off x="1844034" y="1996390"/>
        <a:ext cx="2839914" cy="1596566"/>
      </dsp:txXfrm>
    </dsp:sp>
    <dsp:sp modelId="{B62EF1FA-00D2-49B0-A746-A7AE6F759E93}">
      <dsp:nvSpPr>
        <dsp:cNvPr id="0" name=""/>
        <dsp:cNvSpPr/>
      </dsp:nvSpPr>
      <dsp:spPr>
        <a:xfrm>
          <a:off x="0" y="3992098"/>
          <a:ext cx="4683949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83F05F-322D-4A32-B05C-8202F800AD49}">
      <dsp:nvSpPr>
        <dsp:cNvPr id="0" name=""/>
        <dsp:cNvSpPr/>
      </dsp:nvSpPr>
      <dsp:spPr>
        <a:xfrm>
          <a:off x="482961" y="4351325"/>
          <a:ext cx="878111" cy="87811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27E34F-F990-4D08-843F-3289EC730A4D}">
      <dsp:nvSpPr>
        <dsp:cNvPr id="0" name=""/>
        <dsp:cNvSpPr/>
      </dsp:nvSpPr>
      <dsp:spPr>
        <a:xfrm>
          <a:off x="1844034" y="3992098"/>
          <a:ext cx="2839914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Where is AI helpful?</a:t>
          </a:r>
        </a:p>
      </dsp:txBody>
      <dsp:txXfrm>
        <a:off x="1844034" y="3992098"/>
        <a:ext cx="2839914" cy="159656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8834DC-DC8F-0F40-83B5-DF63E83995D1}">
      <dsp:nvSpPr>
        <dsp:cNvPr id="0" name=""/>
        <dsp:cNvSpPr/>
      </dsp:nvSpPr>
      <dsp:spPr>
        <a:xfrm>
          <a:off x="0" y="389333"/>
          <a:ext cx="4683949" cy="110331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/>
            <a:t>Workflow burden</a:t>
          </a:r>
        </a:p>
      </dsp:txBody>
      <dsp:txXfrm>
        <a:off x="53859" y="443192"/>
        <a:ext cx="4576231" cy="995592"/>
      </dsp:txXfrm>
    </dsp:sp>
    <dsp:sp modelId="{9A12B053-DBF1-7C47-84E9-EC98EF530B98}">
      <dsp:nvSpPr>
        <dsp:cNvPr id="0" name=""/>
        <dsp:cNvSpPr/>
      </dsp:nvSpPr>
      <dsp:spPr>
        <a:xfrm>
          <a:off x="0" y="1625123"/>
          <a:ext cx="4683949" cy="1103310"/>
        </a:xfrm>
        <a:prstGeom prst="roundRect">
          <a:avLst/>
        </a:prstGeom>
        <a:solidFill>
          <a:schemeClr val="accent2">
            <a:hueOff val="1560507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/>
            <a:t>Fragmentation</a:t>
          </a:r>
        </a:p>
      </dsp:txBody>
      <dsp:txXfrm>
        <a:off x="53859" y="1678982"/>
        <a:ext cx="4576231" cy="995592"/>
      </dsp:txXfrm>
    </dsp:sp>
    <dsp:sp modelId="{602AEE17-DFE0-3D48-A6AC-E2E9046B65FB}">
      <dsp:nvSpPr>
        <dsp:cNvPr id="0" name=""/>
        <dsp:cNvSpPr/>
      </dsp:nvSpPr>
      <dsp:spPr>
        <a:xfrm>
          <a:off x="0" y="2860913"/>
          <a:ext cx="4683949" cy="1103310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/>
            <a:t>Misaligned tools</a:t>
          </a:r>
        </a:p>
      </dsp:txBody>
      <dsp:txXfrm>
        <a:off x="53859" y="2914772"/>
        <a:ext cx="4576231" cy="995592"/>
      </dsp:txXfrm>
    </dsp:sp>
    <dsp:sp modelId="{B5EBCA32-59A3-C641-A422-0BB6325BF8F4}">
      <dsp:nvSpPr>
        <dsp:cNvPr id="0" name=""/>
        <dsp:cNvSpPr/>
      </dsp:nvSpPr>
      <dsp:spPr>
        <a:xfrm>
          <a:off x="0" y="4096703"/>
          <a:ext cx="4683949" cy="1103310"/>
        </a:xfrm>
        <a:prstGeom prst="roundRect">
          <a:avLst/>
        </a:prstGeom>
        <a:solidFill>
          <a:schemeClr val="accent2">
            <a:hueOff val="4681520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/>
            <a:t>AI opportunity</a:t>
          </a:r>
        </a:p>
      </dsp:txBody>
      <dsp:txXfrm>
        <a:off x="53859" y="4150562"/>
        <a:ext cx="4576231" cy="99559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844B08-C055-4D15-AE26-6D4D80EDD184}">
      <dsp:nvSpPr>
        <dsp:cNvPr id="0" name=""/>
        <dsp:cNvSpPr/>
      </dsp:nvSpPr>
      <dsp:spPr>
        <a:xfrm>
          <a:off x="0" y="682"/>
          <a:ext cx="4683949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BA4D57-B10F-46FF-AC69-334771026FB2}">
      <dsp:nvSpPr>
        <dsp:cNvPr id="0" name=""/>
        <dsp:cNvSpPr/>
      </dsp:nvSpPr>
      <dsp:spPr>
        <a:xfrm>
          <a:off x="482961" y="359909"/>
          <a:ext cx="878111" cy="87811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9ACDDC-2F37-43C7-B7AE-D3EA70FBBCE1}">
      <dsp:nvSpPr>
        <dsp:cNvPr id="0" name=""/>
        <dsp:cNvSpPr/>
      </dsp:nvSpPr>
      <dsp:spPr>
        <a:xfrm>
          <a:off x="1844034" y="682"/>
          <a:ext cx="2839914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Design WITH users</a:t>
          </a:r>
        </a:p>
      </dsp:txBody>
      <dsp:txXfrm>
        <a:off x="1844034" y="682"/>
        <a:ext cx="2839914" cy="1596566"/>
      </dsp:txXfrm>
    </dsp:sp>
    <dsp:sp modelId="{B3F58396-D862-4192-9EC7-A19575E7A9C9}">
      <dsp:nvSpPr>
        <dsp:cNvPr id="0" name=""/>
        <dsp:cNvSpPr/>
      </dsp:nvSpPr>
      <dsp:spPr>
        <a:xfrm>
          <a:off x="0" y="1996390"/>
          <a:ext cx="4683949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ECBB60-A8F7-4FD4-BCE1-EF05B58D3079}">
      <dsp:nvSpPr>
        <dsp:cNvPr id="0" name=""/>
        <dsp:cNvSpPr/>
      </dsp:nvSpPr>
      <dsp:spPr>
        <a:xfrm>
          <a:off x="482961" y="2355617"/>
          <a:ext cx="878111" cy="87811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1C68A7-616B-4956-931D-19E5FF55FC20}">
      <dsp:nvSpPr>
        <dsp:cNvPr id="0" name=""/>
        <dsp:cNvSpPr/>
      </dsp:nvSpPr>
      <dsp:spPr>
        <a:xfrm>
          <a:off x="1844034" y="1996390"/>
          <a:ext cx="2839914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Focus on workflows</a:t>
          </a:r>
        </a:p>
      </dsp:txBody>
      <dsp:txXfrm>
        <a:off x="1844034" y="1996390"/>
        <a:ext cx="2839914" cy="1596566"/>
      </dsp:txXfrm>
    </dsp:sp>
    <dsp:sp modelId="{C81457DD-A20B-4C6D-A223-0A984A82C74D}">
      <dsp:nvSpPr>
        <dsp:cNvPr id="0" name=""/>
        <dsp:cNvSpPr/>
      </dsp:nvSpPr>
      <dsp:spPr>
        <a:xfrm>
          <a:off x="0" y="3992098"/>
          <a:ext cx="4683949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8DD039-AB9A-4665-8BB2-DA7EB5D29116}">
      <dsp:nvSpPr>
        <dsp:cNvPr id="0" name=""/>
        <dsp:cNvSpPr/>
      </dsp:nvSpPr>
      <dsp:spPr>
        <a:xfrm>
          <a:off x="482961" y="4351325"/>
          <a:ext cx="878111" cy="87811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A2C6DC-17AF-43A8-B366-21B45FA825DA}">
      <dsp:nvSpPr>
        <dsp:cNvPr id="0" name=""/>
        <dsp:cNvSpPr/>
      </dsp:nvSpPr>
      <dsp:spPr>
        <a:xfrm>
          <a:off x="1844034" y="3992098"/>
          <a:ext cx="2839914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Iterative</a:t>
          </a:r>
        </a:p>
      </dsp:txBody>
      <dsp:txXfrm>
        <a:off x="1844034" y="3992098"/>
        <a:ext cx="2839914" cy="159656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D5F7A6-20C8-40CE-8C37-5CE83267FC5D}">
      <dsp:nvSpPr>
        <dsp:cNvPr id="0" name=""/>
        <dsp:cNvSpPr/>
      </dsp:nvSpPr>
      <dsp:spPr>
        <a:xfrm>
          <a:off x="0" y="682"/>
          <a:ext cx="4683949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C7643A-244A-4A81-AC00-5563A4283518}">
      <dsp:nvSpPr>
        <dsp:cNvPr id="0" name=""/>
        <dsp:cNvSpPr/>
      </dsp:nvSpPr>
      <dsp:spPr>
        <a:xfrm>
          <a:off x="482961" y="359909"/>
          <a:ext cx="878111" cy="87811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A6C60B-7F64-4749-B6F5-478A14DC8D6D}">
      <dsp:nvSpPr>
        <dsp:cNvPr id="0" name=""/>
        <dsp:cNvSpPr/>
      </dsp:nvSpPr>
      <dsp:spPr>
        <a:xfrm>
          <a:off x="1844034" y="682"/>
          <a:ext cx="2839914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Time constraints</a:t>
          </a:r>
        </a:p>
      </dsp:txBody>
      <dsp:txXfrm>
        <a:off x="1844034" y="682"/>
        <a:ext cx="2839914" cy="1596566"/>
      </dsp:txXfrm>
    </dsp:sp>
    <dsp:sp modelId="{CAD45930-7DDF-4C60-A3A6-05A8C6271AC9}">
      <dsp:nvSpPr>
        <dsp:cNvPr id="0" name=""/>
        <dsp:cNvSpPr/>
      </dsp:nvSpPr>
      <dsp:spPr>
        <a:xfrm>
          <a:off x="0" y="1996390"/>
          <a:ext cx="4683949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CAB48F-229F-4394-ACCC-36D77F48BB47}">
      <dsp:nvSpPr>
        <dsp:cNvPr id="0" name=""/>
        <dsp:cNvSpPr/>
      </dsp:nvSpPr>
      <dsp:spPr>
        <a:xfrm>
          <a:off x="482961" y="2355617"/>
          <a:ext cx="878111" cy="87811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C94596-9176-45DA-A692-1E248E24C8D4}">
      <dsp:nvSpPr>
        <dsp:cNvPr id="0" name=""/>
        <dsp:cNvSpPr/>
      </dsp:nvSpPr>
      <dsp:spPr>
        <a:xfrm>
          <a:off x="1844034" y="1996390"/>
          <a:ext cx="2839914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Team complexity</a:t>
          </a:r>
        </a:p>
      </dsp:txBody>
      <dsp:txXfrm>
        <a:off x="1844034" y="1996390"/>
        <a:ext cx="2839914" cy="1596566"/>
      </dsp:txXfrm>
    </dsp:sp>
    <dsp:sp modelId="{11163B8D-B189-44D8-9A22-08D16C2F0B7A}">
      <dsp:nvSpPr>
        <dsp:cNvPr id="0" name=""/>
        <dsp:cNvSpPr/>
      </dsp:nvSpPr>
      <dsp:spPr>
        <a:xfrm>
          <a:off x="0" y="3992098"/>
          <a:ext cx="4683949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92A82F-FFE2-47A4-B7B1-6B4278688ADF}">
      <dsp:nvSpPr>
        <dsp:cNvPr id="0" name=""/>
        <dsp:cNvSpPr/>
      </dsp:nvSpPr>
      <dsp:spPr>
        <a:xfrm>
          <a:off x="482961" y="4351325"/>
          <a:ext cx="878111" cy="87811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7BADBD-CEEE-4946-968F-7DFB1E51B602}">
      <dsp:nvSpPr>
        <dsp:cNvPr id="0" name=""/>
        <dsp:cNvSpPr/>
      </dsp:nvSpPr>
      <dsp:spPr>
        <a:xfrm>
          <a:off x="1844034" y="3992098"/>
          <a:ext cx="2839914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Cognitive load</a:t>
          </a:r>
        </a:p>
      </dsp:txBody>
      <dsp:txXfrm>
        <a:off x="1844034" y="3992098"/>
        <a:ext cx="2839914" cy="159656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1515F7-E133-49F1-A3B8-656A9AD2ACBE}">
      <dsp:nvSpPr>
        <dsp:cNvPr id="0" name=""/>
        <dsp:cNvSpPr/>
      </dsp:nvSpPr>
      <dsp:spPr>
        <a:xfrm>
          <a:off x="0" y="682"/>
          <a:ext cx="4683949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452029-4D50-4E47-A0CB-8356B02CECC0}">
      <dsp:nvSpPr>
        <dsp:cNvPr id="0" name=""/>
        <dsp:cNvSpPr/>
      </dsp:nvSpPr>
      <dsp:spPr>
        <a:xfrm>
          <a:off x="482961" y="359909"/>
          <a:ext cx="878111" cy="87811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94F036-844C-43BC-B30F-9D7072E5587E}">
      <dsp:nvSpPr>
        <dsp:cNvPr id="0" name=""/>
        <dsp:cNvSpPr/>
      </dsp:nvSpPr>
      <dsp:spPr>
        <a:xfrm>
          <a:off x="1844034" y="682"/>
          <a:ext cx="2839914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Co-creation</a:t>
          </a:r>
        </a:p>
      </dsp:txBody>
      <dsp:txXfrm>
        <a:off x="1844034" y="682"/>
        <a:ext cx="2839914" cy="1596566"/>
      </dsp:txXfrm>
    </dsp:sp>
    <dsp:sp modelId="{8C9398D1-0338-4344-86EB-5A74C703A1C3}">
      <dsp:nvSpPr>
        <dsp:cNvPr id="0" name=""/>
        <dsp:cNvSpPr/>
      </dsp:nvSpPr>
      <dsp:spPr>
        <a:xfrm>
          <a:off x="0" y="1996390"/>
          <a:ext cx="4683949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A2C75E-BF62-4FA2-A1F4-2757FD5EA1A2}">
      <dsp:nvSpPr>
        <dsp:cNvPr id="0" name=""/>
        <dsp:cNvSpPr/>
      </dsp:nvSpPr>
      <dsp:spPr>
        <a:xfrm>
          <a:off x="482961" y="2355617"/>
          <a:ext cx="878111" cy="87811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9337F9-A56C-4E6E-BCCB-0192CD280603}">
      <dsp:nvSpPr>
        <dsp:cNvPr id="0" name=""/>
        <dsp:cNvSpPr/>
      </dsp:nvSpPr>
      <dsp:spPr>
        <a:xfrm>
          <a:off x="1844034" y="1996390"/>
          <a:ext cx="2839914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Lived experience</a:t>
          </a:r>
        </a:p>
      </dsp:txBody>
      <dsp:txXfrm>
        <a:off x="1844034" y="1996390"/>
        <a:ext cx="2839914" cy="1596566"/>
      </dsp:txXfrm>
    </dsp:sp>
    <dsp:sp modelId="{02092430-06FE-488E-830F-4A931A6C1D72}">
      <dsp:nvSpPr>
        <dsp:cNvPr id="0" name=""/>
        <dsp:cNvSpPr/>
      </dsp:nvSpPr>
      <dsp:spPr>
        <a:xfrm>
          <a:off x="0" y="3992098"/>
          <a:ext cx="4683949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1617CC-FA1C-42F0-BA3D-DD6DA2366C0C}">
      <dsp:nvSpPr>
        <dsp:cNvPr id="0" name=""/>
        <dsp:cNvSpPr/>
      </dsp:nvSpPr>
      <dsp:spPr>
        <a:xfrm>
          <a:off x="482961" y="4351325"/>
          <a:ext cx="878111" cy="87811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7ECF7B-6865-4BE4-809A-BD01F623593A}">
      <dsp:nvSpPr>
        <dsp:cNvPr id="0" name=""/>
        <dsp:cNvSpPr/>
      </dsp:nvSpPr>
      <dsp:spPr>
        <a:xfrm>
          <a:off x="1844034" y="3992098"/>
          <a:ext cx="2839914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Shared power</a:t>
          </a:r>
        </a:p>
      </dsp:txBody>
      <dsp:txXfrm>
        <a:off x="1844034" y="3992098"/>
        <a:ext cx="2839914" cy="159656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E68954-BA1B-4A40-8064-D6549EA9DC97}">
      <dsp:nvSpPr>
        <dsp:cNvPr id="0" name=""/>
        <dsp:cNvSpPr/>
      </dsp:nvSpPr>
      <dsp:spPr>
        <a:xfrm>
          <a:off x="0" y="682"/>
          <a:ext cx="4683949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422150-42E9-45B5-BEE7-67BF21D02C3B}">
      <dsp:nvSpPr>
        <dsp:cNvPr id="0" name=""/>
        <dsp:cNvSpPr/>
      </dsp:nvSpPr>
      <dsp:spPr>
        <a:xfrm>
          <a:off x="482961" y="359909"/>
          <a:ext cx="878111" cy="87811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510F28-6489-44C6-AB64-D073CEFEA64E}">
      <dsp:nvSpPr>
        <dsp:cNvPr id="0" name=""/>
        <dsp:cNvSpPr/>
      </dsp:nvSpPr>
      <dsp:spPr>
        <a:xfrm>
          <a:off x="1844034" y="682"/>
          <a:ext cx="2839914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What is happening?</a:t>
          </a:r>
        </a:p>
      </dsp:txBody>
      <dsp:txXfrm>
        <a:off x="1844034" y="682"/>
        <a:ext cx="2839914" cy="1596566"/>
      </dsp:txXfrm>
    </dsp:sp>
    <dsp:sp modelId="{60B0C0E5-F8D2-4FE7-B5E7-C8ED0D972363}">
      <dsp:nvSpPr>
        <dsp:cNvPr id="0" name=""/>
        <dsp:cNvSpPr/>
      </dsp:nvSpPr>
      <dsp:spPr>
        <a:xfrm>
          <a:off x="0" y="1996390"/>
          <a:ext cx="4683949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D46EF3-7347-4AFB-91A4-F08DFA6DE0A4}">
      <dsp:nvSpPr>
        <dsp:cNvPr id="0" name=""/>
        <dsp:cNvSpPr/>
      </dsp:nvSpPr>
      <dsp:spPr>
        <a:xfrm>
          <a:off x="482961" y="2355617"/>
          <a:ext cx="878111" cy="87811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3B7424-3913-4E03-B9C7-35FC2B0E90FB}">
      <dsp:nvSpPr>
        <dsp:cNvPr id="0" name=""/>
        <dsp:cNvSpPr/>
      </dsp:nvSpPr>
      <dsp:spPr>
        <a:xfrm>
          <a:off x="1844034" y="1996390"/>
          <a:ext cx="2839914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Who is involved?</a:t>
          </a:r>
        </a:p>
      </dsp:txBody>
      <dsp:txXfrm>
        <a:off x="1844034" y="1996390"/>
        <a:ext cx="2839914" cy="1596566"/>
      </dsp:txXfrm>
    </dsp:sp>
    <dsp:sp modelId="{C0C8ECAF-D336-4A51-A894-C69414E17C17}">
      <dsp:nvSpPr>
        <dsp:cNvPr id="0" name=""/>
        <dsp:cNvSpPr/>
      </dsp:nvSpPr>
      <dsp:spPr>
        <a:xfrm>
          <a:off x="0" y="3992098"/>
          <a:ext cx="4683949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F4BF01-EBB0-44D7-B797-34A593DA8350}">
      <dsp:nvSpPr>
        <dsp:cNvPr id="0" name=""/>
        <dsp:cNvSpPr/>
      </dsp:nvSpPr>
      <dsp:spPr>
        <a:xfrm>
          <a:off x="482961" y="4351325"/>
          <a:ext cx="878111" cy="87811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F5D3BB-8E75-4652-96F1-AF65F80AFCC8}">
      <dsp:nvSpPr>
        <dsp:cNvPr id="0" name=""/>
        <dsp:cNvSpPr/>
      </dsp:nvSpPr>
      <dsp:spPr>
        <a:xfrm>
          <a:off x="1844034" y="3992098"/>
          <a:ext cx="2839914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Where can AI help?</a:t>
          </a:r>
        </a:p>
      </dsp:txBody>
      <dsp:txXfrm>
        <a:off x="1844034" y="3992098"/>
        <a:ext cx="2839914" cy="15965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6/7/layout/VerticalDownArrowProcess">
  <dgm:title val="Vertical Down Arrow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36"/>
      <dgm:constr type="primFontSz" for="des" forName="parentTextArrow" refType="primFontSz" refFor="des" refForName="parentTextBox" op="equ"/>
      <dgm:constr type="primFontSz" for="des" forName="descendantArrow" val="24"/>
      <dgm:constr type="primFontSz" for="des" forName="descendantArrow" refType="primFontSz" refFor="des" refForName="parentTextArrow" op="lte"/>
      <dgm:constr type="primFontSz" for="des" forName="descendantBox" refType="primFontSz" refFor="des" refForName="parentTextArrow" op="lte"/>
      <dgm:constr type="primFontSz" for="des" forName="descendantBox" refType="primFontSz" refFor="des" refForName="parentTextBox" op="lte"/>
      <dgm:constr type="primFontSz" for="des" forName="descendantArrow" refType="primFontSz" refFor="des" refForName="parentTextBox" op="lte"/>
      <dgm:constr type="primFontSz" for="des" forName="descendantBox" refType="primFontSz" refFor="des" refForName="descendan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Box" refType="w" fact="0.25"/>
              <dgm:constr type="h" for="ch" forName="parentTextBox" refType="h"/>
              <dgm:constr type="t" for="ch" forName="parentTextBox"/>
              <dgm:constr type="w" for="ch" forName="descendantBox" refType="w" fact="0.75"/>
              <dgm:constr type="l" for="ch" forName="descendantBox" refType="w" fact="0.25"/>
              <dgm:constr type="b" for="ch" forName="descendantBox" refType="h"/>
              <dgm:constr type="h" for="ch" forName="descendantBox" refType="h"/>
            </dgm:constrLst>
            <dgm:ruleLst/>
            <dgm:layoutNode name="parentTextBox" styleLbl="alignNode1">
              <dgm:alg type="tx"/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descendantBox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presOf axis="des" ptType="node"/>
              <dgm:ruleLst>
                <dgm:rule type="primFontSz" val="11" fact="NaN" max="NaN"/>
              </dgm:ruleLst>
            </dgm:layoutNod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Arrow" refType="w" fact="0.25"/>
              <dgm:constr type="t" for="ch" forName="parentTextArrow"/>
              <dgm:constr type="h" for="ch" forName="parentTextArrow" refType="h" fact="0.65"/>
              <dgm:constr type="w" for="ch" forName="arrow" refType="w" fact="0.25"/>
              <dgm:constr type="h" for="ch" forName="arrow" refType="h"/>
              <dgm:constr type="l" for="ch" forName="descendantArrow" refType="w" fact="0.25"/>
              <dgm:constr type="w" for="ch" forName="descendantArrow" refType="w" fact="0.75"/>
              <dgm:constr type="b" for="ch" forName="descendantArrow" refType="h" fact="0.65"/>
              <dgm:constr type="h" for="ch" forName="descendantArrow" refType="h" fact="0.65"/>
            </dgm:constrLst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arrow" styleLbl="alignNode1">
              <dgm:alg type="sp"/>
              <dgm:shape xmlns:r="http://schemas.openxmlformats.org/officeDocument/2006/relationships" rot="180" type="upArrowCallout" r:blip="">
                <dgm:adjLst>
                  <dgm:adj idx="1" val="0.05"/>
                  <dgm:adj idx="2" val="0.1"/>
                  <dgm:adj idx="3" val="0.15"/>
                </dgm:adjLst>
              </dgm:shape>
              <dgm:presOf axis="self"/>
              <dgm:constrLst/>
              <dgm:ruleLst/>
            </dgm:layoutNode>
            <dgm:layoutNode name="descendantArrow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ruleLst>
                <dgm:rule type="primFontSz" val="11" fact="NaN" max="NaN"/>
              </dgm:ruleLst>
            </dgm:layoutNod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3184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Welcome participants. Frame session as practical and participatory. Emphasize real clinic workflows.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Circulate and guide.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Keep tight.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Re-anchor in action.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Keep doable.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Critical mindset shift.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End with momentum.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Set expectations clearly. Keep tone focused.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Keep fast. Capture frustrations visibly.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Facilitate actively. Call on participants.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Reflect and synthesize participant input.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Keep simple, avoid jargon.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Connect to real frustrations.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Key: UCD is CBPR applied to design.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Set up exercise.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4/17/26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4/17/26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4/17/26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US" sz="3200" dirty="0"/>
              <a:t>Session 2: Prioritizing and Deploying AI in Primary Care;</a:t>
            </a:r>
            <a:br>
              <a:rPr lang="en-US" sz="3200" dirty="0"/>
            </a:br>
            <a:r>
              <a:rPr lang="en-US" sz="3200" dirty="0"/>
              <a:t>User‑Centered Design &amp; the Quintuple Aim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D012AA49-9BBF-4266-D128-FD79CD8F57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9244835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/>
            <a:r>
              <a:rPr lang="en-US" sz="3900"/>
              <a:t>From Frustration to Opportunity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E4D9D49-70D5-F360-EFCF-3D7FEF29BE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8296884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DCC231C8-C761-4B31-9B1C-C6D19248C6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557189"/>
            <a:ext cx="2530602" cy="5567891"/>
          </a:xfrm>
        </p:spPr>
        <p:txBody>
          <a:bodyPr>
            <a:normAutofit/>
          </a:bodyPr>
          <a:lstStyle/>
          <a:p>
            <a:r>
              <a:rPr lang="en-US" sz="4500" dirty="0"/>
              <a:t>Exercise:</a:t>
            </a:r>
            <a:br>
              <a:rPr lang="en-US" sz="4500" dirty="0"/>
            </a:br>
            <a:r>
              <a:rPr lang="en-US" sz="4500" dirty="0"/>
              <a:t>10 minutes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809B157-1DBF-AB97-CAE6-1A75896E5D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8012722"/>
              </p:ext>
            </p:extLst>
          </p:nvPr>
        </p:nvGraphicFramePr>
        <p:xfrm>
          <a:off x="3819906" y="620392"/>
          <a:ext cx="469773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n-US" sz="4700"/>
              <a:t>Report Out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sX0" fmla="*/ 0 w 5410200"/>
              <a:gd name="csY0" fmla="*/ 0 h 13716"/>
              <a:gd name="csX1" fmla="*/ 568071 w 5410200"/>
              <a:gd name="csY1" fmla="*/ 0 h 13716"/>
              <a:gd name="csX2" fmla="*/ 1298448 w 5410200"/>
              <a:gd name="csY2" fmla="*/ 0 h 13716"/>
              <a:gd name="csX3" fmla="*/ 1920621 w 5410200"/>
              <a:gd name="csY3" fmla="*/ 0 h 13716"/>
              <a:gd name="csX4" fmla="*/ 2488692 w 5410200"/>
              <a:gd name="csY4" fmla="*/ 0 h 13716"/>
              <a:gd name="csX5" fmla="*/ 3219069 w 5410200"/>
              <a:gd name="csY5" fmla="*/ 0 h 13716"/>
              <a:gd name="csX6" fmla="*/ 3895344 w 5410200"/>
              <a:gd name="csY6" fmla="*/ 0 h 13716"/>
              <a:gd name="csX7" fmla="*/ 4571619 w 5410200"/>
              <a:gd name="csY7" fmla="*/ 0 h 13716"/>
              <a:gd name="csX8" fmla="*/ 5410200 w 5410200"/>
              <a:gd name="csY8" fmla="*/ 0 h 13716"/>
              <a:gd name="csX9" fmla="*/ 5410200 w 5410200"/>
              <a:gd name="csY9" fmla="*/ 13716 h 13716"/>
              <a:gd name="csX10" fmla="*/ 4842129 w 5410200"/>
              <a:gd name="csY10" fmla="*/ 13716 h 13716"/>
              <a:gd name="csX11" fmla="*/ 4328160 w 5410200"/>
              <a:gd name="csY11" fmla="*/ 13716 h 13716"/>
              <a:gd name="csX12" fmla="*/ 3597783 w 5410200"/>
              <a:gd name="csY12" fmla="*/ 13716 h 13716"/>
              <a:gd name="csX13" fmla="*/ 3029712 w 5410200"/>
              <a:gd name="csY13" fmla="*/ 13716 h 13716"/>
              <a:gd name="csX14" fmla="*/ 2299335 w 5410200"/>
              <a:gd name="csY14" fmla="*/ 13716 h 13716"/>
              <a:gd name="csX15" fmla="*/ 1514856 w 5410200"/>
              <a:gd name="csY15" fmla="*/ 13716 h 13716"/>
              <a:gd name="csX16" fmla="*/ 892683 w 5410200"/>
              <a:gd name="csY16" fmla="*/ 13716 h 13716"/>
              <a:gd name="csX17" fmla="*/ 0 w 5410200"/>
              <a:gd name="csY17" fmla="*/ 13716 h 13716"/>
              <a:gd name="csX18" fmla="*/ 0 w 5410200"/>
              <a:gd name="csY18" fmla="*/ 0 h 1371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0E1EC74-3AEE-4212-C74E-87BD6D70C4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3167601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4AD29B6-BF3B-4407-9E75-52DF8E3B2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5F8BA08-3E38-4B70-B93A-74F08E0922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260019"/>
            <a:ext cx="8375586" cy="5933012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3771" y="507160"/>
            <a:ext cx="2245179" cy="5438730"/>
          </a:xfrm>
        </p:spPr>
        <p:txBody>
          <a:bodyPr>
            <a:normAutofit/>
          </a:bodyPr>
          <a:lstStyle/>
          <a:p>
            <a:r>
              <a:rPr lang="en-US" sz="2800"/>
              <a:t>Clinic Workshops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57F1B33-79AB-4A71-8CEC-4546D709B8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2874481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7428429-DD66-0B21-CF12-BE7E3193AF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0035964"/>
              </p:ext>
            </p:extLst>
          </p:nvPr>
        </p:nvGraphicFramePr>
        <p:xfrm>
          <a:off x="3394710" y="512064"/>
          <a:ext cx="5122926" cy="544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4AD29B6-BF3B-4407-9E75-52DF8E3B2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5F8BA08-3E38-4B70-B93A-74F08E0922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260019"/>
            <a:ext cx="8375586" cy="5933012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3771" y="507160"/>
            <a:ext cx="2245179" cy="5438730"/>
          </a:xfrm>
        </p:spPr>
        <p:txBody>
          <a:bodyPr>
            <a:normAutofit/>
          </a:bodyPr>
          <a:lstStyle/>
          <a:p>
            <a:r>
              <a:rPr lang="en-US" sz="2800"/>
              <a:t>Minimum Workshop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57F1B33-79AB-4A71-8CEC-4546D709B8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2874481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C37612B-BAA3-DE57-0753-CECE60B82B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7359264"/>
              </p:ext>
            </p:extLst>
          </p:nvPr>
        </p:nvGraphicFramePr>
        <p:xfrm>
          <a:off x="3394710" y="512064"/>
          <a:ext cx="5122926" cy="544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5278130-DFE0-457B-8698-88DF69019D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99531B-1681-4D6E-BECB-18325B33A6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0344094-430A-400B-804B-910E696A1A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8743" y="709375"/>
            <a:ext cx="8035257" cy="54333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53C67DF-7782-4E57-AB9B-F1B4811AD8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084243" y="1789005"/>
            <a:ext cx="5413238" cy="3244751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8725" y="675564"/>
            <a:ext cx="2707375" cy="5204085"/>
          </a:xfrm>
        </p:spPr>
        <p:txBody>
          <a:bodyPr>
            <a:normAutofit/>
          </a:bodyPr>
          <a:lstStyle/>
          <a:p>
            <a:r>
              <a:t>Key Message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03A5AE3-BD30-455C-842B-7626C8BEF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524492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DBECAA5-1F2D-470D-875C-8F2C2CA3E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18001"/>
            <a:ext cx="9144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2B49F6D-0373-FAE2-A125-B3E5E706B8B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8990964"/>
              </p:ext>
            </p:extLst>
          </p:nvPr>
        </p:nvGraphicFramePr>
        <p:xfrm>
          <a:off x="3582547" y="819369"/>
          <a:ext cx="4941945" cy="52439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n-US" sz="4700"/>
              <a:t>Closing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sX0" fmla="*/ 0 w 5410200"/>
              <a:gd name="csY0" fmla="*/ 0 h 13716"/>
              <a:gd name="csX1" fmla="*/ 568071 w 5410200"/>
              <a:gd name="csY1" fmla="*/ 0 h 13716"/>
              <a:gd name="csX2" fmla="*/ 1298448 w 5410200"/>
              <a:gd name="csY2" fmla="*/ 0 h 13716"/>
              <a:gd name="csX3" fmla="*/ 1920621 w 5410200"/>
              <a:gd name="csY3" fmla="*/ 0 h 13716"/>
              <a:gd name="csX4" fmla="*/ 2488692 w 5410200"/>
              <a:gd name="csY4" fmla="*/ 0 h 13716"/>
              <a:gd name="csX5" fmla="*/ 3219069 w 5410200"/>
              <a:gd name="csY5" fmla="*/ 0 h 13716"/>
              <a:gd name="csX6" fmla="*/ 3895344 w 5410200"/>
              <a:gd name="csY6" fmla="*/ 0 h 13716"/>
              <a:gd name="csX7" fmla="*/ 4571619 w 5410200"/>
              <a:gd name="csY7" fmla="*/ 0 h 13716"/>
              <a:gd name="csX8" fmla="*/ 5410200 w 5410200"/>
              <a:gd name="csY8" fmla="*/ 0 h 13716"/>
              <a:gd name="csX9" fmla="*/ 5410200 w 5410200"/>
              <a:gd name="csY9" fmla="*/ 13716 h 13716"/>
              <a:gd name="csX10" fmla="*/ 4842129 w 5410200"/>
              <a:gd name="csY10" fmla="*/ 13716 h 13716"/>
              <a:gd name="csX11" fmla="*/ 4328160 w 5410200"/>
              <a:gd name="csY11" fmla="*/ 13716 h 13716"/>
              <a:gd name="csX12" fmla="*/ 3597783 w 5410200"/>
              <a:gd name="csY12" fmla="*/ 13716 h 13716"/>
              <a:gd name="csX13" fmla="*/ 3029712 w 5410200"/>
              <a:gd name="csY13" fmla="*/ 13716 h 13716"/>
              <a:gd name="csX14" fmla="*/ 2299335 w 5410200"/>
              <a:gd name="csY14" fmla="*/ 13716 h 13716"/>
              <a:gd name="csX15" fmla="*/ 1514856 w 5410200"/>
              <a:gd name="csY15" fmla="*/ 13716 h 13716"/>
              <a:gd name="csX16" fmla="*/ 892683 w 5410200"/>
              <a:gd name="csY16" fmla="*/ 13716 h 13716"/>
              <a:gd name="csX17" fmla="*/ 0 w 5410200"/>
              <a:gd name="csY17" fmla="*/ 13716 h 13716"/>
              <a:gd name="csX18" fmla="*/ 0 w 5410200"/>
              <a:gd name="csY18" fmla="*/ 0 h 1371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821A230-2E99-1860-1DDD-D20F7C0E4E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4564219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/>
            <a:r>
              <a:rPr lang="en-US" sz="7000"/>
              <a:t>Session Goals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7093313-5A9D-88B0-DE77-8C035CE3E8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8402029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/>
            <a:r>
              <a:rPr lang="en-US" sz="3900"/>
              <a:t>Introductions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4B3C46F-29A0-C2D2-DFCC-8C8E91EF37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2766001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/>
            <a:r>
              <a:t>Discussion: Pre-Work</a:t>
            </a:r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4A0D1A7-4A72-6147-C508-46F5D4F1BC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0701269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/>
            <a:r>
              <a:rPr lang="en-US" sz="6500"/>
              <a:t>Key Themes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17A226A-FC15-3939-75AE-7D370CDED2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808143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/>
            <a:r>
              <a:rPr lang="en-US" sz="7000"/>
              <a:t>What is UCD?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2ED4877-5DD9-E161-20D3-E50714B2BF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5899115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/>
            <a:r>
              <a:rPr lang="en-US" sz="6500"/>
              <a:t>Why UCD Matters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3401951-FB30-EB86-4538-A31BC6F6B2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5222123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/>
            <a:r>
              <a:rPr lang="en-US" sz="7000"/>
              <a:t>UCD and CBPR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F7BE511-5CC4-0E05-5707-7FA3CC91E0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4729857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9144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7399" y="643467"/>
            <a:ext cx="8408193" cy="744836"/>
          </a:xfrm>
        </p:spPr>
        <p:txBody>
          <a:bodyPr vert="horz" lIns="91440" tIns="45720" rIns="91440" bIns="45720" rtlCol="0">
            <a:normAutofit/>
          </a:bodyPr>
          <a:lstStyle/>
          <a:p>
            <a:pPr defTabSz="914400"/>
            <a:r>
              <a:rPr lang="en-US" sz="28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User-Centered Design Process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42DDD47-09D7-37DF-3AF9-5727CA3EAC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2600" y="2287684"/>
            <a:ext cx="8178799" cy="3169285"/>
          </a:xfrm>
          <a:prstGeom prst="rect">
            <a:avLst/>
          </a:prstGeom>
          <a:noFill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868665A-2B6F-5ADC-E166-ABEAC31F70BB}"/>
              </a:ext>
            </a:extLst>
          </p:cNvPr>
          <p:cNvSpPr txBox="1"/>
          <p:nvPr/>
        </p:nvSpPr>
        <p:spPr>
          <a:xfrm>
            <a:off x="4920343" y="6029867"/>
            <a:ext cx="21645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UW ALACRITY Center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281</Words>
  <Application>Microsoft Macintosh PowerPoint</Application>
  <PresentationFormat>On-screen Show (4:3)</PresentationFormat>
  <Paragraphs>82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Session 2: Prioritizing and Deploying AI in Primary Care; User‑Centered Design &amp; the Quintuple Aim</vt:lpstr>
      <vt:lpstr>Session Goals</vt:lpstr>
      <vt:lpstr>Introductions</vt:lpstr>
      <vt:lpstr>Discussion: Pre-Work</vt:lpstr>
      <vt:lpstr>Key Themes</vt:lpstr>
      <vt:lpstr>What is UCD?</vt:lpstr>
      <vt:lpstr>Why UCD Matters</vt:lpstr>
      <vt:lpstr>UCD and CBPR</vt:lpstr>
      <vt:lpstr>User-Centered Design Process</vt:lpstr>
      <vt:lpstr>From Frustration to Opportunity</vt:lpstr>
      <vt:lpstr>Exercise: 10 minutes</vt:lpstr>
      <vt:lpstr>Report Out</vt:lpstr>
      <vt:lpstr>Clinic Workshops</vt:lpstr>
      <vt:lpstr>Minimum Workshop</vt:lpstr>
      <vt:lpstr>Key Message</vt:lpstr>
      <vt:lpstr>Closing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Ian Bennett</cp:lastModifiedBy>
  <cp:revision>2</cp:revision>
  <dcterms:created xsi:type="dcterms:W3CDTF">2013-01-27T09:14:16Z</dcterms:created>
  <dcterms:modified xsi:type="dcterms:W3CDTF">2026-04-17T13:51:21Z</dcterms:modified>
  <cp:category/>
</cp:coreProperties>
</file>