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1" r:id="rId4"/>
  </p:sldMasterIdLst>
  <p:notesMasterIdLst>
    <p:notesMasterId r:id="rId30"/>
  </p:notesMasterIdLst>
  <p:handoutMasterIdLst>
    <p:handoutMasterId r:id="rId31"/>
  </p:handoutMasterIdLst>
  <p:sldIdLst>
    <p:sldId id="256" r:id="rId5"/>
    <p:sldId id="257" r:id="rId6"/>
    <p:sldId id="259" r:id="rId7"/>
    <p:sldId id="260" r:id="rId8"/>
    <p:sldId id="264" r:id="rId9"/>
    <p:sldId id="262" r:id="rId10"/>
    <p:sldId id="263" r:id="rId11"/>
    <p:sldId id="265" r:id="rId12"/>
    <p:sldId id="266" r:id="rId13"/>
    <p:sldId id="281" r:id="rId14"/>
    <p:sldId id="267" r:id="rId15"/>
    <p:sldId id="282" r:id="rId16"/>
    <p:sldId id="268" r:id="rId17"/>
    <p:sldId id="269" r:id="rId18"/>
    <p:sldId id="270" r:id="rId19"/>
    <p:sldId id="271" r:id="rId20"/>
    <p:sldId id="272" r:id="rId21"/>
    <p:sldId id="273" r:id="rId22"/>
    <p:sldId id="274" r:id="rId23"/>
    <p:sldId id="275" r:id="rId24"/>
    <p:sldId id="276" r:id="rId25"/>
    <p:sldId id="277" r:id="rId26"/>
    <p:sldId id="278" r:id="rId27"/>
    <p:sldId id="280" r:id="rId28"/>
    <p:sldId id="279" r:id="rId2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399D"/>
    <a:srgbClr val="5C00D6"/>
    <a:srgbClr val="9933FF"/>
    <a:srgbClr val="196CB6"/>
    <a:srgbClr val="FFFFFF"/>
    <a:srgbClr val="D7DF23"/>
    <a:srgbClr val="186CB7"/>
    <a:srgbClr val="6FC5E4"/>
    <a:srgbClr val="CBDAE5"/>
    <a:srgbClr val="ECF3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0B0355-D150-47B0-BDB4-4C247DD2BA9A}" v="91" dt="2024-02-28T18:09:13.210"/>
    <p1510:client id="{83F7C4F9-428A-482F-97CF-92B3F2E43C7B}" v="4" vWet="8" dt="2024-02-28T14:46:45.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62"/>
    <p:restoredTop sz="94694"/>
  </p:normalViewPr>
  <p:slideViewPr>
    <p:cSldViewPr snapToGrid="0" snapToObjects="1">
      <p:cViewPr varScale="1">
        <p:scale>
          <a:sx n="159" d="100"/>
          <a:sy n="159" d="100"/>
        </p:scale>
        <p:origin x="83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urtney Skinner" userId="0d94b455-f89e-4c14-920c-2352f907560c" providerId="ADAL" clId="{83F7C4F9-428A-482F-97CF-92B3F2E43C7B}"/>
    <pc:docChg chg="custSel modSld modNotesMaster modHandout">
      <pc:chgData name="Kourtney Skinner" userId="0d94b455-f89e-4c14-920c-2352f907560c" providerId="ADAL" clId="{83F7C4F9-428A-482F-97CF-92B3F2E43C7B}" dt="2024-02-28T14:37:19.137" v="251"/>
      <pc:docMkLst>
        <pc:docMk/>
      </pc:docMkLst>
      <pc:sldChg chg="modSp mod">
        <pc:chgData name="Kourtney Skinner" userId="0d94b455-f89e-4c14-920c-2352f907560c" providerId="ADAL" clId="{83F7C4F9-428A-482F-97CF-92B3F2E43C7B}" dt="2024-02-28T14:31:20.606" v="16" actId="20577"/>
        <pc:sldMkLst>
          <pc:docMk/>
          <pc:sldMk cId="1251329091" sldId="259"/>
        </pc:sldMkLst>
        <pc:spChg chg="mod">
          <ac:chgData name="Kourtney Skinner" userId="0d94b455-f89e-4c14-920c-2352f907560c" providerId="ADAL" clId="{83F7C4F9-428A-482F-97CF-92B3F2E43C7B}" dt="2024-02-28T14:31:20.606" v="16" actId="20577"/>
          <ac:spMkLst>
            <pc:docMk/>
            <pc:sldMk cId="1251329091" sldId="259"/>
            <ac:spMk id="4" creationId="{7002F887-7C0B-EE66-A893-72CCE72AD8FB}"/>
          </ac:spMkLst>
        </pc:spChg>
      </pc:sldChg>
      <pc:sldChg chg="modSp mod">
        <pc:chgData name="Kourtney Skinner" userId="0d94b455-f89e-4c14-920c-2352f907560c" providerId="ADAL" clId="{83F7C4F9-428A-482F-97CF-92B3F2E43C7B}" dt="2024-02-28T14:32:02.285" v="30" actId="27636"/>
        <pc:sldMkLst>
          <pc:docMk/>
          <pc:sldMk cId="394791720" sldId="266"/>
        </pc:sldMkLst>
        <pc:spChg chg="mod">
          <ac:chgData name="Kourtney Skinner" userId="0d94b455-f89e-4c14-920c-2352f907560c" providerId="ADAL" clId="{83F7C4F9-428A-482F-97CF-92B3F2E43C7B}" dt="2024-02-28T14:32:02.285" v="30" actId="27636"/>
          <ac:spMkLst>
            <pc:docMk/>
            <pc:sldMk cId="394791720" sldId="266"/>
            <ac:spMk id="6" creationId="{950E82FC-067C-682C-A67F-53093E3F2CEF}"/>
          </ac:spMkLst>
        </pc:spChg>
      </pc:sldChg>
      <pc:sldChg chg="modSp mod">
        <pc:chgData name="Kourtney Skinner" userId="0d94b455-f89e-4c14-920c-2352f907560c" providerId="ADAL" clId="{83F7C4F9-428A-482F-97CF-92B3F2E43C7B}" dt="2024-02-28T14:34:00.235" v="58" actId="20577"/>
        <pc:sldMkLst>
          <pc:docMk/>
          <pc:sldMk cId="3606661976" sldId="268"/>
        </pc:sldMkLst>
        <pc:spChg chg="mod">
          <ac:chgData name="Kourtney Skinner" userId="0d94b455-f89e-4c14-920c-2352f907560c" providerId="ADAL" clId="{83F7C4F9-428A-482F-97CF-92B3F2E43C7B}" dt="2024-02-28T14:34:00.235" v="58" actId="20577"/>
          <ac:spMkLst>
            <pc:docMk/>
            <pc:sldMk cId="3606661976" sldId="268"/>
            <ac:spMk id="5" creationId="{DE3028F8-B949-9591-BF14-4826A875F982}"/>
          </ac:spMkLst>
        </pc:spChg>
        <pc:spChg chg="mod">
          <ac:chgData name="Kourtney Skinner" userId="0d94b455-f89e-4c14-920c-2352f907560c" providerId="ADAL" clId="{83F7C4F9-428A-482F-97CF-92B3F2E43C7B}" dt="2024-02-28T14:33:49.496" v="35" actId="20577"/>
          <ac:spMkLst>
            <pc:docMk/>
            <pc:sldMk cId="3606661976" sldId="268"/>
            <ac:spMk id="6" creationId="{094990E9-2405-A1B6-5A76-699A38C27BCB}"/>
          </ac:spMkLst>
        </pc:spChg>
      </pc:sldChg>
      <pc:sldChg chg="modSp mod">
        <pc:chgData name="Kourtney Skinner" userId="0d94b455-f89e-4c14-920c-2352f907560c" providerId="ADAL" clId="{83F7C4F9-428A-482F-97CF-92B3F2E43C7B}" dt="2024-02-28T14:34:35.119" v="68" actId="20577"/>
        <pc:sldMkLst>
          <pc:docMk/>
          <pc:sldMk cId="3127803823" sldId="274"/>
        </pc:sldMkLst>
        <pc:spChg chg="mod">
          <ac:chgData name="Kourtney Skinner" userId="0d94b455-f89e-4c14-920c-2352f907560c" providerId="ADAL" clId="{83F7C4F9-428A-482F-97CF-92B3F2E43C7B}" dt="2024-02-28T14:34:35.119" v="68" actId="20577"/>
          <ac:spMkLst>
            <pc:docMk/>
            <pc:sldMk cId="3127803823" sldId="274"/>
            <ac:spMk id="6" creationId="{1858D9B7-DE54-C584-A12F-03DDD5C78369}"/>
          </ac:spMkLst>
        </pc:spChg>
      </pc:sldChg>
      <pc:sldChg chg="modSp mod">
        <pc:chgData name="Kourtney Skinner" userId="0d94b455-f89e-4c14-920c-2352f907560c" providerId="ADAL" clId="{83F7C4F9-428A-482F-97CF-92B3F2E43C7B}" dt="2024-02-28T14:36:10.624" v="221" actId="1076"/>
        <pc:sldMkLst>
          <pc:docMk/>
          <pc:sldMk cId="845057396" sldId="276"/>
        </pc:sldMkLst>
        <pc:spChg chg="mod">
          <ac:chgData name="Kourtney Skinner" userId="0d94b455-f89e-4c14-920c-2352f907560c" providerId="ADAL" clId="{83F7C4F9-428A-482F-97CF-92B3F2E43C7B}" dt="2024-02-28T14:35:09.252" v="101" actId="27636"/>
          <ac:spMkLst>
            <pc:docMk/>
            <pc:sldMk cId="845057396" sldId="276"/>
            <ac:spMk id="5" creationId="{0B94EC0E-BA17-A227-5830-93606CB853B3}"/>
          </ac:spMkLst>
        </pc:spChg>
        <pc:spChg chg="mod">
          <ac:chgData name="Kourtney Skinner" userId="0d94b455-f89e-4c14-920c-2352f907560c" providerId="ADAL" clId="{83F7C4F9-428A-482F-97CF-92B3F2E43C7B}" dt="2024-02-28T14:36:02.554" v="218" actId="20577"/>
          <ac:spMkLst>
            <pc:docMk/>
            <pc:sldMk cId="845057396" sldId="276"/>
            <ac:spMk id="6" creationId="{3AC947A0-42FF-F807-8E89-4B8152EA63A0}"/>
          </ac:spMkLst>
        </pc:spChg>
        <pc:picChg chg="mod">
          <ac:chgData name="Kourtney Skinner" userId="0d94b455-f89e-4c14-920c-2352f907560c" providerId="ADAL" clId="{83F7C4F9-428A-482F-97CF-92B3F2E43C7B}" dt="2024-02-28T14:36:10.624" v="221" actId="1076"/>
          <ac:picMkLst>
            <pc:docMk/>
            <pc:sldMk cId="845057396" sldId="276"/>
            <ac:picMk id="15362" creationId="{E155FDE5-5635-7281-5516-DB98C8FB17AC}"/>
          </ac:picMkLst>
        </pc:picChg>
      </pc:sldChg>
      <pc:sldChg chg="modSp mod">
        <pc:chgData name="Kourtney Skinner" userId="0d94b455-f89e-4c14-920c-2352f907560c" providerId="ADAL" clId="{83F7C4F9-428A-482F-97CF-92B3F2E43C7B}" dt="2024-02-28T14:36:23.435" v="226" actId="20577"/>
        <pc:sldMkLst>
          <pc:docMk/>
          <pc:sldMk cId="1133762630" sldId="277"/>
        </pc:sldMkLst>
        <pc:spChg chg="mod">
          <ac:chgData name="Kourtney Skinner" userId="0d94b455-f89e-4c14-920c-2352f907560c" providerId="ADAL" clId="{83F7C4F9-428A-482F-97CF-92B3F2E43C7B}" dt="2024-02-28T14:36:23.435" v="226" actId="20577"/>
          <ac:spMkLst>
            <pc:docMk/>
            <pc:sldMk cId="1133762630" sldId="277"/>
            <ac:spMk id="6" creationId="{39F4436B-C4BA-64DD-5ED6-B9E1EA7E7EF5}"/>
          </ac:spMkLst>
        </pc:spChg>
      </pc:sldChg>
      <pc:sldChg chg="modSp mod">
        <pc:chgData name="Kourtney Skinner" userId="0d94b455-f89e-4c14-920c-2352f907560c" providerId="ADAL" clId="{83F7C4F9-428A-482F-97CF-92B3F2E43C7B}" dt="2024-02-28T14:36:56.319" v="250"/>
        <pc:sldMkLst>
          <pc:docMk/>
          <pc:sldMk cId="297986319" sldId="278"/>
        </pc:sldMkLst>
        <pc:spChg chg="mod">
          <ac:chgData name="Kourtney Skinner" userId="0d94b455-f89e-4c14-920c-2352f907560c" providerId="ADAL" clId="{83F7C4F9-428A-482F-97CF-92B3F2E43C7B}" dt="2024-02-28T14:36:42.285" v="249" actId="20577"/>
          <ac:spMkLst>
            <pc:docMk/>
            <pc:sldMk cId="297986319" sldId="278"/>
            <ac:spMk id="5" creationId="{7C89786A-6B10-25FF-B16A-4FAD68B523DD}"/>
          </ac:spMkLst>
        </pc:spChg>
        <pc:spChg chg="mod">
          <ac:chgData name="Kourtney Skinner" userId="0d94b455-f89e-4c14-920c-2352f907560c" providerId="ADAL" clId="{83F7C4F9-428A-482F-97CF-92B3F2E43C7B}" dt="2024-02-28T14:36:56.319" v="250"/>
          <ac:spMkLst>
            <pc:docMk/>
            <pc:sldMk cId="297986319" sldId="278"/>
            <ac:spMk id="6" creationId="{35D42E2F-29E9-8F70-B50D-B44AA7657B3E}"/>
          </ac:spMkLst>
        </pc:spChg>
      </pc:sldChg>
    </pc:docChg>
  </pc:docChgLst>
  <pc:docChgLst>
    <pc:chgData name="Christopher Flow" userId="c1ef3fb0-a0f9-435e-80d8-080d357b92e7" providerId="ADAL" clId="{B11FC1AF-5C3B-4980-BB5A-4EE15607126C}"/>
    <pc:docChg chg="undo redo custSel addSld delSld modSld sldOrd">
      <pc:chgData name="Christopher Flow" userId="c1ef3fb0-a0f9-435e-80d8-080d357b92e7" providerId="ADAL" clId="{B11FC1AF-5C3B-4980-BB5A-4EE15607126C}" dt="2024-02-21T22:25:20.240" v="1455" actId="478"/>
      <pc:docMkLst>
        <pc:docMk/>
      </pc:docMkLst>
      <pc:sldChg chg="delSp modSp mod setBg">
        <pc:chgData name="Christopher Flow" userId="c1ef3fb0-a0f9-435e-80d8-080d357b92e7" providerId="ADAL" clId="{B11FC1AF-5C3B-4980-BB5A-4EE15607126C}" dt="2024-02-21T22:05:38.114" v="936" actId="1076"/>
        <pc:sldMkLst>
          <pc:docMk/>
          <pc:sldMk cId="1541809649" sldId="256"/>
        </pc:sldMkLst>
        <pc:spChg chg="mod">
          <ac:chgData name="Christopher Flow" userId="c1ef3fb0-a0f9-435e-80d8-080d357b92e7" providerId="ADAL" clId="{B11FC1AF-5C3B-4980-BB5A-4EE15607126C}" dt="2024-02-21T22:05:32.417" v="935" actId="20577"/>
          <ac:spMkLst>
            <pc:docMk/>
            <pc:sldMk cId="1541809649" sldId="256"/>
            <ac:spMk id="2" creationId="{E0817C75-F60A-8729-0FA8-C3E66E135D6D}"/>
          </ac:spMkLst>
        </pc:spChg>
        <pc:spChg chg="del mod">
          <ac:chgData name="Christopher Flow" userId="c1ef3fb0-a0f9-435e-80d8-080d357b92e7" providerId="ADAL" clId="{B11FC1AF-5C3B-4980-BB5A-4EE15607126C}" dt="2024-02-21T21:40:31.976" v="16" actId="478"/>
          <ac:spMkLst>
            <pc:docMk/>
            <pc:sldMk cId="1541809649" sldId="256"/>
            <ac:spMk id="3" creationId="{8603ED19-4CAB-0BCB-DD1F-48A3226F87CC}"/>
          </ac:spMkLst>
        </pc:spChg>
        <pc:spChg chg="mod">
          <ac:chgData name="Christopher Flow" userId="c1ef3fb0-a0f9-435e-80d8-080d357b92e7" providerId="ADAL" clId="{B11FC1AF-5C3B-4980-BB5A-4EE15607126C}" dt="2024-02-21T22:05:38.114" v="936" actId="1076"/>
          <ac:spMkLst>
            <pc:docMk/>
            <pc:sldMk cId="1541809649" sldId="256"/>
            <ac:spMk id="4" creationId="{61AA8E2A-BD52-4C02-2417-06FA802E250B}"/>
          </ac:spMkLst>
        </pc:spChg>
      </pc:sldChg>
      <pc:sldChg chg="addSp delSp modSp mod setBg">
        <pc:chgData name="Christopher Flow" userId="c1ef3fb0-a0f9-435e-80d8-080d357b92e7" providerId="ADAL" clId="{B11FC1AF-5C3B-4980-BB5A-4EE15607126C}" dt="2024-02-21T22:25:20.240" v="1455" actId="478"/>
        <pc:sldMkLst>
          <pc:docMk/>
          <pc:sldMk cId="1566926844" sldId="257"/>
        </pc:sldMkLst>
        <pc:spChg chg="mod">
          <ac:chgData name="Christopher Flow" userId="c1ef3fb0-a0f9-435e-80d8-080d357b92e7" providerId="ADAL" clId="{B11FC1AF-5C3B-4980-BB5A-4EE15607126C}" dt="2024-02-21T22:24:43.837" v="1449" actId="403"/>
          <ac:spMkLst>
            <pc:docMk/>
            <pc:sldMk cId="1566926844" sldId="257"/>
            <ac:spMk id="2" creationId="{CD4D6D7E-ADCB-5642-63C9-7C7BA886E701}"/>
          </ac:spMkLst>
        </pc:spChg>
        <pc:spChg chg="mod">
          <ac:chgData name="Christopher Flow" userId="c1ef3fb0-a0f9-435e-80d8-080d357b92e7" providerId="ADAL" clId="{B11FC1AF-5C3B-4980-BB5A-4EE15607126C}" dt="2024-02-21T22:24:41.052" v="1448" actId="1076"/>
          <ac:spMkLst>
            <pc:docMk/>
            <pc:sldMk cId="1566926844" sldId="257"/>
            <ac:spMk id="3" creationId="{FFBBF0FA-3253-BB02-05D7-246A8ADC140C}"/>
          </ac:spMkLst>
        </pc:spChg>
        <pc:spChg chg="add del">
          <ac:chgData name="Christopher Flow" userId="c1ef3fb0-a0f9-435e-80d8-080d357b92e7" providerId="ADAL" clId="{B11FC1AF-5C3B-4980-BB5A-4EE15607126C}" dt="2024-02-21T22:25:10.471" v="1451" actId="22"/>
          <ac:spMkLst>
            <pc:docMk/>
            <pc:sldMk cId="1566926844" sldId="257"/>
            <ac:spMk id="5" creationId="{ECA9E113-92CC-1119-2DA4-82DEC8C1565F}"/>
          </ac:spMkLst>
        </pc:spChg>
        <pc:picChg chg="add del mod">
          <ac:chgData name="Christopher Flow" userId="c1ef3fb0-a0f9-435e-80d8-080d357b92e7" providerId="ADAL" clId="{B11FC1AF-5C3B-4980-BB5A-4EE15607126C}" dt="2024-02-21T22:25:20.240" v="1455" actId="478"/>
          <ac:picMkLst>
            <pc:docMk/>
            <pc:sldMk cId="1566926844" sldId="257"/>
            <ac:picMk id="20482" creationId="{3C41DF25-0A78-AF9F-6B7C-8A0DB6558D3F}"/>
          </ac:picMkLst>
        </pc:picChg>
      </pc:sldChg>
      <pc:sldChg chg="delSp modSp del ord">
        <pc:chgData name="Christopher Flow" userId="c1ef3fb0-a0f9-435e-80d8-080d357b92e7" providerId="ADAL" clId="{B11FC1AF-5C3B-4980-BB5A-4EE15607126C}" dt="2024-02-21T22:21:25.323" v="1272" actId="47"/>
        <pc:sldMkLst>
          <pc:docMk/>
          <pc:sldMk cId="1860108360" sldId="258"/>
        </pc:sldMkLst>
        <pc:spChg chg="del">
          <ac:chgData name="Christopher Flow" userId="c1ef3fb0-a0f9-435e-80d8-080d357b92e7" providerId="ADAL" clId="{B11FC1AF-5C3B-4980-BB5A-4EE15607126C}" dt="2024-02-21T21:39:51.127" v="3"/>
          <ac:spMkLst>
            <pc:docMk/>
            <pc:sldMk cId="1860108360" sldId="258"/>
            <ac:spMk id="2" creationId="{72FE7699-AFD5-121A-F199-71A04A6D37D2}"/>
          </ac:spMkLst>
        </pc:spChg>
        <pc:spChg chg="del">
          <ac:chgData name="Christopher Flow" userId="c1ef3fb0-a0f9-435e-80d8-080d357b92e7" providerId="ADAL" clId="{B11FC1AF-5C3B-4980-BB5A-4EE15607126C}" dt="2024-02-21T21:39:51.127" v="3"/>
          <ac:spMkLst>
            <pc:docMk/>
            <pc:sldMk cId="1860108360" sldId="258"/>
            <ac:spMk id="3" creationId="{6A08FCAB-FFB6-7660-4E19-A0CEB3FEDFBF}"/>
          </ac:spMkLst>
        </pc:spChg>
        <pc:spChg chg="mod">
          <ac:chgData name="Christopher Flow" userId="c1ef3fb0-a0f9-435e-80d8-080d357b92e7" providerId="ADAL" clId="{B11FC1AF-5C3B-4980-BB5A-4EE15607126C}" dt="2024-02-21T21:39:51.127" v="3"/>
          <ac:spMkLst>
            <pc:docMk/>
            <pc:sldMk cId="1860108360" sldId="258"/>
            <ac:spMk id="4" creationId="{C04DF619-0F47-30F3-9A3C-8122199DD956}"/>
          </ac:spMkLst>
        </pc:spChg>
      </pc:sldChg>
      <pc:sldChg chg="addSp delSp modSp mod">
        <pc:chgData name="Christopher Flow" userId="c1ef3fb0-a0f9-435e-80d8-080d357b92e7" providerId="ADAL" clId="{B11FC1AF-5C3B-4980-BB5A-4EE15607126C}" dt="2024-02-21T22:04:38.046" v="910" actId="113"/>
        <pc:sldMkLst>
          <pc:docMk/>
          <pc:sldMk cId="1251329091" sldId="259"/>
        </pc:sldMkLst>
        <pc:spChg chg="mod">
          <ac:chgData name="Christopher Flow" userId="c1ef3fb0-a0f9-435e-80d8-080d357b92e7" providerId="ADAL" clId="{B11FC1AF-5C3B-4980-BB5A-4EE15607126C}" dt="2024-02-21T22:04:38.046" v="910" actId="113"/>
          <ac:spMkLst>
            <pc:docMk/>
            <pc:sldMk cId="1251329091" sldId="259"/>
            <ac:spMk id="2" creationId="{C6B1AF14-7E0B-488D-F03A-1265D47A7D2D}"/>
          </ac:spMkLst>
        </pc:spChg>
        <pc:spChg chg="mod">
          <ac:chgData name="Christopher Flow" userId="c1ef3fb0-a0f9-435e-80d8-080d357b92e7" providerId="ADAL" clId="{B11FC1AF-5C3B-4980-BB5A-4EE15607126C}" dt="2024-02-21T21:39:56.701" v="9"/>
          <ac:spMkLst>
            <pc:docMk/>
            <pc:sldMk cId="1251329091" sldId="259"/>
            <ac:spMk id="3" creationId="{3D523207-243A-8FE1-F3FE-C64065029BEA}"/>
          </ac:spMkLst>
        </pc:spChg>
        <pc:spChg chg="mod">
          <ac:chgData name="Christopher Flow" userId="c1ef3fb0-a0f9-435e-80d8-080d357b92e7" providerId="ADAL" clId="{B11FC1AF-5C3B-4980-BB5A-4EE15607126C}" dt="2024-02-21T22:04:25.245" v="909" actId="1076"/>
          <ac:spMkLst>
            <pc:docMk/>
            <pc:sldMk cId="1251329091" sldId="259"/>
            <ac:spMk id="4" creationId="{7002F887-7C0B-EE66-A893-72CCE72AD8FB}"/>
          </ac:spMkLst>
        </pc:spChg>
        <pc:spChg chg="del mod">
          <ac:chgData name="Christopher Flow" userId="c1ef3fb0-a0f9-435e-80d8-080d357b92e7" providerId="ADAL" clId="{B11FC1AF-5C3B-4980-BB5A-4EE15607126C}" dt="2024-02-21T21:43:40.340" v="79" actId="478"/>
          <ac:spMkLst>
            <pc:docMk/>
            <pc:sldMk cId="1251329091" sldId="259"/>
            <ac:spMk id="5" creationId="{7F8864D7-3CC9-6D53-53BD-CEA04BE2B4F9}"/>
          </ac:spMkLst>
        </pc:spChg>
        <pc:picChg chg="add mod">
          <ac:chgData name="Christopher Flow" userId="c1ef3fb0-a0f9-435e-80d8-080d357b92e7" providerId="ADAL" clId="{B11FC1AF-5C3B-4980-BB5A-4EE15607126C}" dt="2024-02-21T22:04:22.353" v="908" actId="1076"/>
          <ac:picMkLst>
            <pc:docMk/>
            <pc:sldMk cId="1251329091" sldId="259"/>
            <ac:picMk id="1026" creationId="{41194605-A786-1154-4B21-F37EEC83C664}"/>
          </ac:picMkLst>
        </pc:picChg>
        <pc:picChg chg="add mod">
          <ac:chgData name="Christopher Flow" userId="c1ef3fb0-a0f9-435e-80d8-080d357b92e7" providerId="ADAL" clId="{B11FC1AF-5C3B-4980-BB5A-4EE15607126C}" dt="2024-02-21T22:04:20.838" v="907" actId="1076"/>
          <ac:picMkLst>
            <pc:docMk/>
            <pc:sldMk cId="1251329091" sldId="259"/>
            <ac:picMk id="1027" creationId="{DE21518C-B709-FC34-F063-73391456D5D2}"/>
          </ac:picMkLst>
        </pc:picChg>
      </pc:sldChg>
      <pc:sldChg chg="addSp delSp modSp add del mod">
        <pc:chgData name="Christopher Flow" userId="c1ef3fb0-a0f9-435e-80d8-080d357b92e7" providerId="ADAL" clId="{B11FC1AF-5C3B-4980-BB5A-4EE15607126C}" dt="2024-02-21T22:04:40.528" v="911" actId="113"/>
        <pc:sldMkLst>
          <pc:docMk/>
          <pc:sldMk cId="3719227265" sldId="260"/>
        </pc:sldMkLst>
        <pc:spChg chg="mod">
          <ac:chgData name="Christopher Flow" userId="c1ef3fb0-a0f9-435e-80d8-080d357b92e7" providerId="ADAL" clId="{B11FC1AF-5C3B-4980-BB5A-4EE15607126C}" dt="2024-02-21T22:04:40.528" v="911" actId="113"/>
          <ac:spMkLst>
            <pc:docMk/>
            <pc:sldMk cId="3719227265" sldId="260"/>
            <ac:spMk id="2" creationId="{73585D0D-FF35-1CAA-271E-03C4E6BBAF9C}"/>
          </ac:spMkLst>
        </pc:spChg>
        <pc:spChg chg="del mod">
          <ac:chgData name="Christopher Flow" userId="c1ef3fb0-a0f9-435e-80d8-080d357b92e7" providerId="ADAL" clId="{B11FC1AF-5C3B-4980-BB5A-4EE15607126C}" dt="2024-02-21T21:46:04.017" v="150" actId="478"/>
          <ac:spMkLst>
            <pc:docMk/>
            <pc:sldMk cId="3719227265" sldId="260"/>
            <ac:spMk id="3" creationId="{5E2ED11E-C12C-5D46-C9A3-9A54D153F209}"/>
          </ac:spMkLst>
        </pc:spChg>
        <pc:spChg chg="mod">
          <ac:chgData name="Christopher Flow" userId="c1ef3fb0-a0f9-435e-80d8-080d357b92e7" providerId="ADAL" clId="{B11FC1AF-5C3B-4980-BB5A-4EE15607126C}" dt="2024-02-21T21:39:56.701" v="9"/>
          <ac:spMkLst>
            <pc:docMk/>
            <pc:sldMk cId="3719227265" sldId="260"/>
            <ac:spMk id="4" creationId="{A7C8D6AC-CE60-8856-79DF-4E5B14459009}"/>
          </ac:spMkLst>
        </pc:spChg>
        <pc:spChg chg="del mod">
          <ac:chgData name="Christopher Flow" userId="c1ef3fb0-a0f9-435e-80d8-080d357b92e7" providerId="ADAL" clId="{B11FC1AF-5C3B-4980-BB5A-4EE15607126C}" dt="2024-02-21T21:46:01.185" v="148" actId="478"/>
          <ac:spMkLst>
            <pc:docMk/>
            <pc:sldMk cId="3719227265" sldId="260"/>
            <ac:spMk id="5" creationId="{1AE7A9A2-657E-51F6-8193-1CC351F18D0D}"/>
          </ac:spMkLst>
        </pc:spChg>
        <pc:spChg chg="del mod">
          <ac:chgData name="Christopher Flow" userId="c1ef3fb0-a0f9-435e-80d8-080d357b92e7" providerId="ADAL" clId="{B11FC1AF-5C3B-4980-BB5A-4EE15607126C}" dt="2024-02-21T21:46:02.200" v="149" actId="478"/>
          <ac:spMkLst>
            <pc:docMk/>
            <pc:sldMk cId="3719227265" sldId="260"/>
            <ac:spMk id="6" creationId="{BAA12B01-5DF4-B2DD-BF60-0E383B77043E}"/>
          </ac:spMkLst>
        </pc:spChg>
        <pc:spChg chg="add mod">
          <ac:chgData name="Christopher Flow" userId="c1ef3fb0-a0f9-435e-80d8-080d357b92e7" providerId="ADAL" clId="{B11FC1AF-5C3B-4980-BB5A-4EE15607126C}" dt="2024-02-21T21:48:02.262" v="187" actId="1076"/>
          <ac:spMkLst>
            <pc:docMk/>
            <pc:sldMk cId="3719227265" sldId="260"/>
            <ac:spMk id="8" creationId="{F1BC9E8B-FE38-F46B-8D6C-128BEB43C5F4}"/>
          </ac:spMkLst>
        </pc:spChg>
        <pc:picChg chg="add mod">
          <ac:chgData name="Christopher Flow" userId="c1ef3fb0-a0f9-435e-80d8-080d357b92e7" providerId="ADAL" clId="{B11FC1AF-5C3B-4980-BB5A-4EE15607126C}" dt="2024-02-21T21:46:49.374" v="163" actId="1076"/>
          <ac:picMkLst>
            <pc:docMk/>
            <pc:sldMk cId="3719227265" sldId="260"/>
            <ac:picMk id="2050" creationId="{7959F4F8-A49A-341F-681A-7861A8461233}"/>
          </ac:picMkLst>
        </pc:picChg>
        <pc:picChg chg="add mod">
          <ac:chgData name="Christopher Flow" userId="c1ef3fb0-a0f9-435e-80d8-080d357b92e7" providerId="ADAL" clId="{B11FC1AF-5C3B-4980-BB5A-4EE15607126C}" dt="2024-02-21T21:46:56.562" v="166" actId="1076"/>
          <ac:picMkLst>
            <pc:docMk/>
            <pc:sldMk cId="3719227265" sldId="260"/>
            <ac:picMk id="2052" creationId="{AA89079D-A0CD-A1E2-A3DD-659FEAD9B0DD}"/>
          </ac:picMkLst>
        </pc:picChg>
        <pc:picChg chg="add mod">
          <ac:chgData name="Christopher Flow" userId="c1ef3fb0-a0f9-435e-80d8-080d357b92e7" providerId="ADAL" clId="{B11FC1AF-5C3B-4980-BB5A-4EE15607126C}" dt="2024-02-21T21:46:55.242" v="165" actId="14100"/>
          <ac:picMkLst>
            <pc:docMk/>
            <pc:sldMk cId="3719227265" sldId="260"/>
            <ac:picMk id="2053" creationId="{D7CAAA1F-AFED-2BB3-F0AD-D66DFE961CDA}"/>
          </ac:picMkLst>
        </pc:picChg>
      </pc:sldChg>
      <pc:sldChg chg="addSp delSp modSp del mod">
        <pc:chgData name="Christopher Flow" userId="c1ef3fb0-a0f9-435e-80d8-080d357b92e7" providerId="ADAL" clId="{B11FC1AF-5C3B-4980-BB5A-4EE15607126C}" dt="2024-02-21T21:54:18.788" v="381" actId="47"/>
        <pc:sldMkLst>
          <pc:docMk/>
          <pc:sldMk cId="3711728201" sldId="261"/>
        </pc:sldMkLst>
        <pc:spChg chg="mod">
          <ac:chgData name="Christopher Flow" userId="c1ef3fb0-a0f9-435e-80d8-080d357b92e7" providerId="ADAL" clId="{B11FC1AF-5C3B-4980-BB5A-4EE15607126C}" dt="2024-02-21T21:49:24.952" v="225" actId="1076"/>
          <ac:spMkLst>
            <pc:docMk/>
            <pc:sldMk cId="3711728201" sldId="261"/>
            <ac:spMk id="2" creationId="{1F049193-C2CF-4567-B91A-C30BB598E47A}"/>
          </ac:spMkLst>
        </pc:spChg>
        <pc:spChg chg="mod">
          <ac:chgData name="Christopher Flow" userId="c1ef3fb0-a0f9-435e-80d8-080d357b92e7" providerId="ADAL" clId="{B11FC1AF-5C3B-4980-BB5A-4EE15607126C}" dt="2024-02-21T21:50:47.180" v="259" actId="14100"/>
          <ac:spMkLst>
            <pc:docMk/>
            <pc:sldMk cId="3711728201" sldId="261"/>
            <ac:spMk id="3" creationId="{9BEBF391-B4D9-D38D-6CD2-AEB159C7A61C}"/>
          </ac:spMkLst>
        </pc:spChg>
        <pc:spChg chg="mod">
          <ac:chgData name="Christopher Flow" userId="c1ef3fb0-a0f9-435e-80d8-080d357b92e7" providerId="ADAL" clId="{B11FC1AF-5C3B-4980-BB5A-4EE15607126C}" dt="2024-02-21T21:39:56.701" v="9"/>
          <ac:spMkLst>
            <pc:docMk/>
            <pc:sldMk cId="3711728201" sldId="261"/>
            <ac:spMk id="4" creationId="{D6F84BEF-EC88-E41C-51D3-52E69386F867}"/>
          </ac:spMkLst>
        </pc:spChg>
        <pc:spChg chg="del mod">
          <ac:chgData name="Christopher Flow" userId="c1ef3fb0-a0f9-435e-80d8-080d357b92e7" providerId="ADAL" clId="{B11FC1AF-5C3B-4980-BB5A-4EE15607126C}" dt="2024-02-21T21:49:26.260" v="226" actId="478"/>
          <ac:spMkLst>
            <pc:docMk/>
            <pc:sldMk cId="3711728201" sldId="261"/>
            <ac:spMk id="5" creationId="{190211EC-570A-CFBF-256C-E50E499E9B79}"/>
          </ac:spMkLst>
        </pc:spChg>
        <pc:spChg chg="add mod">
          <ac:chgData name="Christopher Flow" userId="c1ef3fb0-a0f9-435e-80d8-080d357b92e7" providerId="ADAL" clId="{B11FC1AF-5C3B-4980-BB5A-4EE15607126C}" dt="2024-02-21T21:50:40.079" v="255" actId="1076"/>
          <ac:spMkLst>
            <pc:docMk/>
            <pc:sldMk cId="3711728201" sldId="261"/>
            <ac:spMk id="6" creationId="{F40C7218-617D-8B91-861C-C7FF20997FDE}"/>
          </ac:spMkLst>
        </pc:spChg>
        <pc:spChg chg="add mod">
          <ac:chgData name="Christopher Flow" userId="c1ef3fb0-a0f9-435e-80d8-080d357b92e7" providerId="ADAL" clId="{B11FC1AF-5C3B-4980-BB5A-4EE15607126C}" dt="2024-02-21T21:51:07.395" v="261"/>
          <ac:spMkLst>
            <pc:docMk/>
            <pc:sldMk cId="3711728201" sldId="261"/>
            <ac:spMk id="7" creationId="{2450CC9C-2D8C-3272-D2D7-1D84E7A01C88}"/>
          </ac:spMkLst>
        </pc:spChg>
        <pc:picChg chg="add mod">
          <ac:chgData name="Christopher Flow" userId="c1ef3fb0-a0f9-435e-80d8-080d357b92e7" providerId="ADAL" clId="{B11FC1AF-5C3B-4980-BB5A-4EE15607126C}" dt="2024-02-21T21:49:44" v="232" actId="14100"/>
          <ac:picMkLst>
            <pc:docMk/>
            <pc:sldMk cId="3711728201" sldId="261"/>
            <ac:picMk id="3074" creationId="{0D634C4A-84A4-53FE-94FD-22DACB2B0C46}"/>
          </ac:picMkLst>
        </pc:picChg>
        <pc:picChg chg="add mod">
          <ac:chgData name="Christopher Flow" userId="c1ef3fb0-a0f9-435e-80d8-080d357b92e7" providerId="ADAL" clId="{B11FC1AF-5C3B-4980-BB5A-4EE15607126C}" dt="2024-02-21T21:49:55.837" v="236" actId="1076"/>
          <ac:picMkLst>
            <pc:docMk/>
            <pc:sldMk cId="3711728201" sldId="261"/>
            <ac:picMk id="3076" creationId="{8F3C4F10-E34A-D382-C79D-26000E9F5547}"/>
          </ac:picMkLst>
        </pc:picChg>
      </pc:sldChg>
      <pc:sldChg chg="addSp delSp modSp add mod">
        <pc:chgData name="Christopher Flow" userId="c1ef3fb0-a0f9-435e-80d8-080d357b92e7" providerId="ADAL" clId="{B11FC1AF-5C3B-4980-BB5A-4EE15607126C}" dt="2024-02-21T22:18:38.195" v="1209" actId="27636"/>
        <pc:sldMkLst>
          <pc:docMk/>
          <pc:sldMk cId="568400103" sldId="262"/>
        </pc:sldMkLst>
        <pc:spChg chg="mod">
          <ac:chgData name="Christopher Flow" userId="c1ef3fb0-a0f9-435e-80d8-080d357b92e7" providerId="ADAL" clId="{B11FC1AF-5C3B-4980-BB5A-4EE15607126C}" dt="2024-02-21T22:06:50.955" v="966" actId="113"/>
          <ac:spMkLst>
            <pc:docMk/>
            <pc:sldMk cId="568400103" sldId="262"/>
            <ac:spMk id="2" creationId="{AE3A7835-77C6-AF0F-7CF5-8D0EA74C2168}"/>
          </ac:spMkLst>
        </pc:spChg>
        <pc:spChg chg="mod">
          <ac:chgData name="Christopher Flow" userId="c1ef3fb0-a0f9-435e-80d8-080d357b92e7" providerId="ADAL" clId="{B11FC1AF-5C3B-4980-BB5A-4EE15607126C}" dt="2024-02-21T22:18:38.195" v="1209" actId="27636"/>
          <ac:spMkLst>
            <pc:docMk/>
            <pc:sldMk cId="568400103" sldId="262"/>
            <ac:spMk id="3" creationId="{ED76E42B-EE99-6041-D02F-7CC89A7DEC6C}"/>
          </ac:spMkLst>
        </pc:spChg>
        <pc:spChg chg="del">
          <ac:chgData name="Christopher Flow" userId="c1ef3fb0-a0f9-435e-80d8-080d357b92e7" providerId="ADAL" clId="{B11FC1AF-5C3B-4980-BB5A-4EE15607126C}" dt="2024-02-21T21:52:32.175" v="292" actId="478"/>
          <ac:spMkLst>
            <pc:docMk/>
            <pc:sldMk cId="568400103" sldId="262"/>
            <ac:spMk id="6" creationId="{0BD1FC8A-83D1-F05C-A3DE-73EDF317AB1B}"/>
          </ac:spMkLst>
        </pc:spChg>
        <pc:spChg chg="add mod">
          <ac:chgData name="Christopher Flow" userId="c1ef3fb0-a0f9-435e-80d8-080d357b92e7" providerId="ADAL" clId="{B11FC1AF-5C3B-4980-BB5A-4EE15607126C}" dt="2024-02-21T21:53:25.767" v="307" actId="1076"/>
          <ac:spMkLst>
            <pc:docMk/>
            <pc:sldMk cId="568400103" sldId="262"/>
            <ac:spMk id="7" creationId="{1A752241-E8C1-3066-EFB7-D8A6B6BA165F}"/>
          </ac:spMkLst>
        </pc:spChg>
        <pc:picChg chg="del">
          <ac:chgData name="Christopher Flow" userId="c1ef3fb0-a0f9-435e-80d8-080d357b92e7" providerId="ADAL" clId="{B11FC1AF-5C3B-4980-BB5A-4EE15607126C}" dt="2024-02-21T21:51:13.525" v="263" actId="478"/>
          <ac:picMkLst>
            <pc:docMk/>
            <pc:sldMk cId="568400103" sldId="262"/>
            <ac:picMk id="3074" creationId="{C4E4A612-8D80-A509-077E-B33E84A88D09}"/>
          </ac:picMkLst>
        </pc:picChg>
        <pc:picChg chg="del">
          <ac:chgData name="Christopher Flow" userId="c1ef3fb0-a0f9-435e-80d8-080d357b92e7" providerId="ADAL" clId="{B11FC1AF-5C3B-4980-BB5A-4EE15607126C}" dt="2024-02-21T21:52:30.328" v="291" actId="478"/>
          <ac:picMkLst>
            <pc:docMk/>
            <pc:sldMk cId="568400103" sldId="262"/>
            <ac:picMk id="3076" creationId="{1391C9DA-25FF-B3DB-54BF-30BC23479F61}"/>
          </ac:picMkLst>
        </pc:picChg>
        <pc:picChg chg="add mod">
          <ac:chgData name="Christopher Flow" userId="c1ef3fb0-a0f9-435e-80d8-080d357b92e7" providerId="ADAL" clId="{B11FC1AF-5C3B-4980-BB5A-4EE15607126C}" dt="2024-02-21T21:51:53.744" v="279" actId="1076"/>
          <ac:picMkLst>
            <pc:docMk/>
            <pc:sldMk cId="568400103" sldId="262"/>
            <ac:picMk id="4098" creationId="{3146D1CF-AE86-5953-FF79-997E09CB09F2}"/>
          </ac:picMkLst>
        </pc:picChg>
        <pc:picChg chg="add mod">
          <ac:chgData name="Christopher Flow" userId="c1ef3fb0-a0f9-435e-80d8-080d357b92e7" providerId="ADAL" clId="{B11FC1AF-5C3B-4980-BB5A-4EE15607126C}" dt="2024-02-21T21:52:38.864" v="295" actId="1076"/>
          <ac:picMkLst>
            <pc:docMk/>
            <pc:sldMk cId="568400103" sldId="262"/>
            <ac:picMk id="4100" creationId="{59F74C46-908D-9B6B-F6E9-EA1160CBC8D9}"/>
          </ac:picMkLst>
        </pc:picChg>
      </pc:sldChg>
      <pc:sldChg chg="addSp delSp modSp add mod">
        <pc:chgData name="Christopher Flow" userId="c1ef3fb0-a0f9-435e-80d8-080d357b92e7" providerId="ADAL" clId="{B11FC1AF-5C3B-4980-BB5A-4EE15607126C}" dt="2024-02-21T22:18:31.972" v="1207" actId="27636"/>
        <pc:sldMkLst>
          <pc:docMk/>
          <pc:sldMk cId="1222578934" sldId="263"/>
        </pc:sldMkLst>
        <pc:spChg chg="mod">
          <ac:chgData name="Christopher Flow" userId="c1ef3fb0-a0f9-435e-80d8-080d357b92e7" providerId="ADAL" clId="{B11FC1AF-5C3B-4980-BB5A-4EE15607126C}" dt="2024-02-21T22:06:47.749" v="965" actId="113"/>
          <ac:spMkLst>
            <pc:docMk/>
            <pc:sldMk cId="1222578934" sldId="263"/>
            <ac:spMk id="2" creationId="{390309D5-B4A2-62CD-0CDC-5EDB2D7921C5}"/>
          </ac:spMkLst>
        </pc:spChg>
        <pc:spChg chg="mod">
          <ac:chgData name="Christopher Flow" userId="c1ef3fb0-a0f9-435e-80d8-080d357b92e7" providerId="ADAL" clId="{B11FC1AF-5C3B-4980-BB5A-4EE15607126C}" dt="2024-02-21T22:18:31.972" v="1207" actId="27636"/>
          <ac:spMkLst>
            <pc:docMk/>
            <pc:sldMk cId="1222578934" sldId="263"/>
            <ac:spMk id="3" creationId="{A494EEE3-3D8A-1E64-25F3-6BC0DAE5FADF}"/>
          </ac:spMkLst>
        </pc:spChg>
        <pc:spChg chg="del">
          <ac:chgData name="Christopher Flow" userId="c1ef3fb0-a0f9-435e-80d8-080d357b92e7" providerId="ADAL" clId="{B11FC1AF-5C3B-4980-BB5A-4EE15607126C}" dt="2024-02-21T21:54:26.684" v="383" actId="478"/>
          <ac:spMkLst>
            <pc:docMk/>
            <pc:sldMk cId="1222578934" sldId="263"/>
            <ac:spMk id="7" creationId="{45CA62A9-D40C-2507-F1EA-6A9BE260F8B9}"/>
          </ac:spMkLst>
        </pc:spChg>
        <pc:picChg chg="del">
          <ac:chgData name="Christopher Flow" userId="c1ef3fb0-a0f9-435e-80d8-080d357b92e7" providerId="ADAL" clId="{B11FC1AF-5C3B-4980-BB5A-4EE15607126C}" dt="2024-02-21T21:55:14.554" v="397" actId="478"/>
          <ac:picMkLst>
            <pc:docMk/>
            <pc:sldMk cId="1222578934" sldId="263"/>
            <ac:picMk id="4098" creationId="{25CA67EC-951A-CA5B-8D8C-BF2A8B2071C0}"/>
          </ac:picMkLst>
        </pc:picChg>
        <pc:picChg chg="del">
          <ac:chgData name="Christopher Flow" userId="c1ef3fb0-a0f9-435e-80d8-080d357b92e7" providerId="ADAL" clId="{B11FC1AF-5C3B-4980-BB5A-4EE15607126C}" dt="2024-02-21T21:54:24.118" v="382" actId="478"/>
          <ac:picMkLst>
            <pc:docMk/>
            <pc:sldMk cId="1222578934" sldId="263"/>
            <ac:picMk id="4100" creationId="{3247ABA1-8EAA-E049-C634-E3C923975BEC}"/>
          </ac:picMkLst>
        </pc:picChg>
        <pc:picChg chg="add mod">
          <ac:chgData name="Christopher Flow" userId="c1ef3fb0-a0f9-435e-80d8-080d357b92e7" providerId="ADAL" clId="{B11FC1AF-5C3B-4980-BB5A-4EE15607126C}" dt="2024-02-21T21:55:00.887" v="394" actId="1076"/>
          <ac:picMkLst>
            <pc:docMk/>
            <pc:sldMk cId="1222578934" sldId="263"/>
            <ac:picMk id="5122" creationId="{C502D191-7C37-2C43-C940-FA1A0CE51B3D}"/>
          </ac:picMkLst>
        </pc:picChg>
        <pc:picChg chg="add mod">
          <ac:chgData name="Christopher Flow" userId="c1ef3fb0-a0f9-435e-80d8-080d357b92e7" providerId="ADAL" clId="{B11FC1AF-5C3B-4980-BB5A-4EE15607126C}" dt="2024-02-21T21:54:48.782" v="392" actId="14100"/>
          <ac:picMkLst>
            <pc:docMk/>
            <pc:sldMk cId="1222578934" sldId="263"/>
            <ac:picMk id="5124" creationId="{DEF9AECE-9CE9-BDB4-CE08-C442A199C34A}"/>
          </ac:picMkLst>
        </pc:picChg>
      </pc:sldChg>
      <pc:sldChg chg="addSp delSp modSp add mod">
        <pc:chgData name="Christopher Flow" userId="c1ef3fb0-a0f9-435e-80d8-080d357b92e7" providerId="ADAL" clId="{B11FC1AF-5C3B-4980-BB5A-4EE15607126C}" dt="2024-02-21T22:18:48.954" v="1211" actId="1076"/>
        <pc:sldMkLst>
          <pc:docMk/>
          <pc:sldMk cId="1530581485" sldId="264"/>
        </pc:sldMkLst>
        <pc:spChg chg="del">
          <ac:chgData name="Christopher Flow" userId="c1ef3fb0-a0f9-435e-80d8-080d357b92e7" providerId="ADAL" clId="{B11FC1AF-5C3B-4980-BB5A-4EE15607126C}" dt="2024-02-21T21:53:51.677" v="312" actId="478"/>
          <ac:spMkLst>
            <pc:docMk/>
            <pc:sldMk cId="1530581485" sldId="264"/>
            <ac:spMk id="2" creationId="{D7E2563B-8167-20B5-1312-C1EFF9A04CA3}"/>
          </ac:spMkLst>
        </pc:spChg>
        <pc:spChg chg="add del mod">
          <ac:chgData name="Christopher Flow" userId="c1ef3fb0-a0f9-435e-80d8-080d357b92e7" providerId="ADAL" clId="{B11FC1AF-5C3B-4980-BB5A-4EE15607126C}" dt="2024-02-21T21:53:54.246" v="315" actId="478"/>
          <ac:spMkLst>
            <pc:docMk/>
            <pc:sldMk cId="1530581485" sldId="264"/>
            <ac:spMk id="3" creationId="{E918D1DA-9FB5-463F-64BF-E491AD949E05}"/>
          </ac:spMkLst>
        </pc:spChg>
        <pc:spChg chg="del">
          <ac:chgData name="Christopher Flow" userId="c1ef3fb0-a0f9-435e-80d8-080d357b92e7" providerId="ADAL" clId="{B11FC1AF-5C3B-4980-BB5A-4EE15607126C}" dt="2024-02-21T21:53:51.677" v="312" actId="478"/>
          <ac:spMkLst>
            <pc:docMk/>
            <pc:sldMk cId="1530581485" sldId="264"/>
            <ac:spMk id="4" creationId="{1786CF19-64F7-8197-B2D2-35918248B2C3}"/>
          </ac:spMkLst>
        </pc:spChg>
        <pc:spChg chg="add mod">
          <ac:chgData name="Christopher Flow" userId="c1ef3fb0-a0f9-435e-80d8-080d357b92e7" providerId="ADAL" clId="{B11FC1AF-5C3B-4980-BB5A-4EE15607126C}" dt="2024-02-21T22:04:45.845" v="913" actId="1076"/>
          <ac:spMkLst>
            <pc:docMk/>
            <pc:sldMk cId="1530581485" sldId="264"/>
            <ac:spMk id="5" creationId="{7EBC9B27-6DB2-6418-1EB9-A7EE86901495}"/>
          </ac:spMkLst>
        </pc:spChg>
        <pc:spChg chg="add mod">
          <ac:chgData name="Christopher Flow" userId="c1ef3fb0-a0f9-435e-80d8-080d357b92e7" providerId="ADAL" clId="{B11FC1AF-5C3B-4980-BB5A-4EE15607126C}" dt="2024-02-21T22:18:45.661" v="1210" actId="403"/>
          <ac:spMkLst>
            <pc:docMk/>
            <pc:sldMk cId="1530581485" sldId="264"/>
            <ac:spMk id="6" creationId="{8E51CD20-4C8C-8627-E3FE-B98381256C90}"/>
          </ac:spMkLst>
        </pc:spChg>
        <pc:spChg chg="add mod">
          <ac:chgData name="Christopher Flow" userId="c1ef3fb0-a0f9-435e-80d8-080d357b92e7" providerId="ADAL" clId="{B11FC1AF-5C3B-4980-BB5A-4EE15607126C}" dt="2024-02-21T21:53:52.664" v="314" actId="27636"/>
          <ac:spMkLst>
            <pc:docMk/>
            <pc:sldMk cId="1530581485" sldId="264"/>
            <ac:spMk id="7" creationId="{C6D8BA83-7E2F-2CF1-FDA5-47605F028755}"/>
          </ac:spMkLst>
        </pc:spChg>
        <pc:spChg chg="del">
          <ac:chgData name="Christopher Flow" userId="c1ef3fb0-a0f9-435e-80d8-080d357b92e7" providerId="ADAL" clId="{B11FC1AF-5C3B-4980-BB5A-4EE15607126C}" dt="2024-02-21T21:53:51.677" v="312" actId="478"/>
          <ac:spMkLst>
            <pc:docMk/>
            <pc:sldMk cId="1530581485" sldId="264"/>
            <ac:spMk id="8" creationId="{43BD48B1-BFA7-4328-D9C0-13F8F65E4422}"/>
          </ac:spMkLst>
        </pc:spChg>
        <pc:spChg chg="add mod">
          <ac:chgData name="Christopher Flow" userId="c1ef3fb0-a0f9-435e-80d8-080d357b92e7" providerId="ADAL" clId="{B11FC1AF-5C3B-4980-BB5A-4EE15607126C}" dt="2024-02-21T22:18:48.954" v="1211" actId="1076"/>
          <ac:spMkLst>
            <pc:docMk/>
            <pc:sldMk cId="1530581485" sldId="264"/>
            <ac:spMk id="11" creationId="{AD3645D0-A7DE-AEE2-496B-B9D17C4B4E65}"/>
          </ac:spMkLst>
        </pc:spChg>
        <pc:picChg chg="add mod">
          <ac:chgData name="Christopher Flow" userId="c1ef3fb0-a0f9-435e-80d8-080d357b92e7" providerId="ADAL" clId="{B11FC1AF-5C3B-4980-BB5A-4EE15607126C}" dt="2024-02-21T21:54:13.432" v="380" actId="1038"/>
          <ac:picMkLst>
            <pc:docMk/>
            <pc:sldMk cId="1530581485" sldId="264"/>
            <ac:picMk id="9" creationId="{4681E975-0D9D-0AA2-3D7A-C79EDEE60715}"/>
          </ac:picMkLst>
        </pc:picChg>
        <pc:picChg chg="add mod">
          <ac:chgData name="Christopher Flow" userId="c1ef3fb0-a0f9-435e-80d8-080d357b92e7" providerId="ADAL" clId="{B11FC1AF-5C3B-4980-BB5A-4EE15607126C}" dt="2024-02-21T21:54:10.028" v="361" actId="1037"/>
          <ac:picMkLst>
            <pc:docMk/>
            <pc:sldMk cId="1530581485" sldId="264"/>
            <ac:picMk id="10" creationId="{ECD4973E-CF68-EBE8-BD28-579CFE10176C}"/>
          </ac:picMkLst>
        </pc:picChg>
        <pc:picChg chg="del">
          <ac:chgData name="Christopher Flow" userId="c1ef3fb0-a0f9-435e-80d8-080d357b92e7" providerId="ADAL" clId="{B11FC1AF-5C3B-4980-BB5A-4EE15607126C}" dt="2024-02-21T21:53:51.677" v="312" actId="478"/>
          <ac:picMkLst>
            <pc:docMk/>
            <pc:sldMk cId="1530581485" sldId="264"/>
            <ac:picMk id="2050" creationId="{B3542DFD-0B87-912B-531E-CB6683E1B76A}"/>
          </ac:picMkLst>
        </pc:picChg>
        <pc:picChg chg="del">
          <ac:chgData name="Christopher Flow" userId="c1ef3fb0-a0f9-435e-80d8-080d357b92e7" providerId="ADAL" clId="{B11FC1AF-5C3B-4980-BB5A-4EE15607126C}" dt="2024-02-21T21:53:51.677" v="312" actId="478"/>
          <ac:picMkLst>
            <pc:docMk/>
            <pc:sldMk cId="1530581485" sldId="264"/>
            <ac:picMk id="2052" creationId="{A42249E1-AB5C-9216-8801-D2FC03FC4D91}"/>
          </ac:picMkLst>
        </pc:picChg>
        <pc:picChg chg="del">
          <ac:chgData name="Christopher Flow" userId="c1ef3fb0-a0f9-435e-80d8-080d357b92e7" providerId="ADAL" clId="{B11FC1AF-5C3B-4980-BB5A-4EE15607126C}" dt="2024-02-21T21:53:51.677" v="312" actId="478"/>
          <ac:picMkLst>
            <pc:docMk/>
            <pc:sldMk cId="1530581485" sldId="264"/>
            <ac:picMk id="2053" creationId="{0A43F835-4D7E-7171-7F2B-8915EC37B0E5}"/>
          </ac:picMkLst>
        </pc:picChg>
      </pc:sldChg>
      <pc:sldChg chg="addSp delSp modSp add mod">
        <pc:chgData name="Christopher Flow" userId="c1ef3fb0-a0f9-435e-80d8-080d357b92e7" providerId="ADAL" clId="{B11FC1AF-5C3B-4980-BB5A-4EE15607126C}" dt="2024-02-21T22:18:24.265" v="1205" actId="948"/>
        <pc:sldMkLst>
          <pc:docMk/>
          <pc:sldMk cId="2951759625" sldId="265"/>
        </pc:sldMkLst>
        <pc:spChg chg="mod">
          <ac:chgData name="Christopher Flow" userId="c1ef3fb0-a0f9-435e-80d8-080d357b92e7" providerId="ADAL" clId="{B11FC1AF-5C3B-4980-BB5A-4EE15607126C}" dt="2024-02-21T22:06:44.405" v="964" actId="113"/>
          <ac:spMkLst>
            <pc:docMk/>
            <pc:sldMk cId="2951759625" sldId="265"/>
            <ac:spMk id="2" creationId="{4AEED2E8-B566-10C4-14AD-4629CF2BA635}"/>
          </ac:spMkLst>
        </pc:spChg>
        <pc:spChg chg="mod">
          <ac:chgData name="Christopher Flow" userId="c1ef3fb0-a0f9-435e-80d8-080d357b92e7" providerId="ADAL" clId="{B11FC1AF-5C3B-4980-BB5A-4EE15607126C}" dt="2024-02-21T22:18:24.265" v="1205" actId="948"/>
          <ac:spMkLst>
            <pc:docMk/>
            <pc:sldMk cId="2951759625" sldId="265"/>
            <ac:spMk id="3" creationId="{2B4344CF-E773-AF7C-1802-6EBC06DF1099}"/>
          </ac:spMkLst>
        </pc:spChg>
        <pc:spChg chg="add mod">
          <ac:chgData name="Christopher Flow" userId="c1ef3fb0-a0f9-435e-80d8-080d357b92e7" providerId="ADAL" clId="{B11FC1AF-5C3B-4980-BB5A-4EE15607126C}" dt="2024-02-21T21:56:43.549" v="419" actId="1076"/>
          <ac:spMkLst>
            <pc:docMk/>
            <pc:sldMk cId="2951759625" sldId="265"/>
            <ac:spMk id="5" creationId="{08FCC4BA-D0D6-E8B8-0434-E8461EDC37AC}"/>
          </ac:spMkLst>
        </pc:spChg>
        <pc:picChg chg="del">
          <ac:chgData name="Christopher Flow" userId="c1ef3fb0-a0f9-435e-80d8-080d357b92e7" providerId="ADAL" clId="{B11FC1AF-5C3B-4980-BB5A-4EE15607126C}" dt="2024-02-21T21:55:43.497" v="404" actId="478"/>
          <ac:picMkLst>
            <pc:docMk/>
            <pc:sldMk cId="2951759625" sldId="265"/>
            <ac:picMk id="5122" creationId="{6FA39DFC-9734-C473-35D0-D753AD557874}"/>
          </ac:picMkLst>
        </pc:picChg>
        <pc:picChg chg="del">
          <ac:chgData name="Christopher Flow" userId="c1ef3fb0-a0f9-435e-80d8-080d357b92e7" providerId="ADAL" clId="{B11FC1AF-5C3B-4980-BB5A-4EE15607126C}" dt="2024-02-21T21:55:44.156" v="405" actId="478"/>
          <ac:picMkLst>
            <pc:docMk/>
            <pc:sldMk cId="2951759625" sldId="265"/>
            <ac:picMk id="5124" creationId="{D3A51208-222B-D41C-BD9E-B7981EA4DA99}"/>
          </ac:picMkLst>
        </pc:picChg>
        <pc:picChg chg="add mod">
          <ac:chgData name="Christopher Flow" userId="c1ef3fb0-a0f9-435e-80d8-080d357b92e7" providerId="ADAL" clId="{B11FC1AF-5C3B-4980-BB5A-4EE15607126C}" dt="2024-02-21T21:56:59.281" v="423" actId="1076"/>
          <ac:picMkLst>
            <pc:docMk/>
            <pc:sldMk cId="2951759625" sldId="265"/>
            <ac:picMk id="7170" creationId="{132344E1-A342-428B-7B7A-FB8169B5D435}"/>
          </ac:picMkLst>
        </pc:picChg>
        <pc:picChg chg="add mod">
          <ac:chgData name="Christopher Flow" userId="c1ef3fb0-a0f9-435e-80d8-080d357b92e7" providerId="ADAL" clId="{B11FC1AF-5C3B-4980-BB5A-4EE15607126C}" dt="2024-02-21T21:55:52.181" v="409" actId="14100"/>
          <ac:picMkLst>
            <pc:docMk/>
            <pc:sldMk cId="2951759625" sldId="265"/>
            <ac:picMk id="7172" creationId="{10F940B8-84AB-D0CF-CC3C-6EFAC96BAE13}"/>
          </ac:picMkLst>
        </pc:picChg>
      </pc:sldChg>
      <pc:sldChg chg="addSp delSp modSp add mod ord">
        <pc:chgData name="Christopher Flow" userId="c1ef3fb0-a0f9-435e-80d8-080d357b92e7" providerId="ADAL" clId="{B11FC1AF-5C3B-4980-BB5A-4EE15607126C}" dt="2024-02-21T22:18:16.808" v="1204" actId="27636"/>
        <pc:sldMkLst>
          <pc:docMk/>
          <pc:sldMk cId="394791720" sldId="266"/>
        </pc:sldMkLst>
        <pc:spChg chg="mod">
          <ac:chgData name="Christopher Flow" userId="c1ef3fb0-a0f9-435e-80d8-080d357b92e7" providerId="ADAL" clId="{B11FC1AF-5C3B-4980-BB5A-4EE15607126C}" dt="2024-02-21T22:06:37.722" v="963" actId="27636"/>
          <ac:spMkLst>
            <pc:docMk/>
            <pc:sldMk cId="394791720" sldId="266"/>
            <ac:spMk id="5" creationId="{73E8A882-CDF3-10F1-592C-49C87E86E131}"/>
          </ac:spMkLst>
        </pc:spChg>
        <pc:spChg chg="mod">
          <ac:chgData name="Christopher Flow" userId="c1ef3fb0-a0f9-435e-80d8-080d357b92e7" providerId="ADAL" clId="{B11FC1AF-5C3B-4980-BB5A-4EE15607126C}" dt="2024-02-21T22:18:16.808" v="1204" actId="27636"/>
          <ac:spMkLst>
            <pc:docMk/>
            <pc:sldMk cId="394791720" sldId="266"/>
            <ac:spMk id="6" creationId="{950E82FC-067C-682C-A67F-53093E3F2CEF}"/>
          </ac:spMkLst>
        </pc:spChg>
        <pc:spChg chg="del">
          <ac:chgData name="Christopher Flow" userId="c1ef3fb0-a0f9-435e-80d8-080d357b92e7" providerId="ADAL" clId="{B11FC1AF-5C3B-4980-BB5A-4EE15607126C}" dt="2024-02-21T21:58:10.224" v="505" actId="478"/>
          <ac:spMkLst>
            <pc:docMk/>
            <pc:sldMk cId="394791720" sldId="266"/>
            <ac:spMk id="11" creationId="{3DA46589-2B4C-4EF2-143B-C313B19A9207}"/>
          </ac:spMkLst>
        </pc:spChg>
        <pc:picChg chg="del">
          <ac:chgData name="Christopher Flow" userId="c1ef3fb0-a0f9-435e-80d8-080d357b92e7" providerId="ADAL" clId="{B11FC1AF-5C3B-4980-BB5A-4EE15607126C}" dt="2024-02-21T21:58:08.321" v="503" actId="478"/>
          <ac:picMkLst>
            <pc:docMk/>
            <pc:sldMk cId="394791720" sldId="266"/>
            <ac:picMk id="9" creationId="{A50892C9-60A3-8947-2FE4-8E27AA90A421}"/>
          </ac:picMkLst>
        </pc:picChg>
        <pc:picChg chg="del">
          <ac:chgData name="Christopher Flow" userId="c1ef3fb0-a0f9-435e-80d8-080d357b92e7" providerId="ADAL" clId="{B11FC1AF-5C3B-4980-BB5A-4EE15607126C}" dt="2024-02-21T21:58:08.771" v="504" actId="478"/>
          <ac:picMkLst>
            <pc:docMk/>
            <pc:sldMk cId="394791720" sldId="266"/>
            <ac:picMk id="10" creationId="{78FBEADE-E3F7-0B83-78B6-0B5CA610C996}"/>
          </ac:picMkLst>
        </pc:picChg>
        <pc:picChg chg="add">
          <ac:chgData name="Christopher Flow" userId="c1ef3fb0-a0f9-435e-80d8-080d357b92e7" providerId="ADAL" clId="{B11FC1AF-5C3B-4980-BB5A-4EE15607126C}" dt="2024-02-21T21:57:46.896" v="494"/>
          <ac:picMkLst>
            <pc:docMk/>
            <pc:sldMk cId="394791720" sldId="266"/>
            <ac:picMk id="8194" creationId="{8B8C37A1-FED1-66C4-4725-66DA471B5691}"/>
          </ac:picMkLst>
        </pc:picChg>
        <pc:picChg chg="add mod">
          <ac:chgData name="Christopher Flow" userId="c1ef3fb0-a0f9-435e-80d8-080d357b92e7" providerId="ADAL" clId="{B11FC1AF-5C3B-4980-BB5A-4EE15607126C}" dt="2024-02-21T21:58:58.492" v="519" actId="1076"/>
          <ac:picMkLst>
            <pc:docMk/>
            <pc:sldMk cId="394791720" sldId="266"/>
            <ac:picMk id="8196" creationId="{51D0A4FD-1B4F-2E6F-3C63-CCA8FBD15038}"/>
          </ac:picMkLst>
        </pc:picChg>
      </pc:sldChg>
      <pc:sldChg chg="modSp add mod">
        <pc:chgData name="Christopher Flow" userId="c1ef3fb0-a0f9-435e-80d8-080d357b92e7" providerId="ADAL" clId="{B11FC1AF-5C3B-4980-BB5A-4EE15607126C}" dt="2024-02-21T22:17:58.427" v="1198" actId="948"/>
        <pc:sldMkLst>
          <pc:docMk/>
          <pc:sldMk cId="2079125366" sldId="267"/>
        </pc:sldMkLst>
        <pc:spChg chg="mod">
          <ac:chgData name="Christopher Flow" userId="c1ef3fb0-a0f9-435e-80d8-080d357b92e7" providerId="ADAL" clId="{B11FC1AF-5C3B-4980-BB5A-4EE15607126C}" dt="2024-02-21T22:06:31.492" v="959" actId="113"/>
          <ac:spMkLst>
            <pc:docMk/>
            <pc:sldMk cId="2079125366" sldId="267"/>
            <ac:spMk id="5" creationId="{DDF2D832-1480-9210-B043-579D6A1D9D91}"/>
          </ac:spMkLst>
        </pc:spChg>
        <pc:spChg chg="mod">
          <ac:chgData name="Christopher Flow" userId="c1ef3fb0-a0f9-435e-80d8-080d357b92e7" providerId="ADAL" clId="{B11FC1AF-5C3B-4980-BB5A-4EE15607126C}" dt="2024-02-21T22:17:58.427" v="1198" actId="948"/>
          <ac:spMkLst>
            <pc:docMk/>
            <pc:sldMk cId="2079125366" sldId="267"/>
            <ac:spMk id="6" creationId="{771339B1-A866-E672-75DB-733920974A7C}"/>
          </ac:spMkLst>
        </pc:spChg>
      </pc:sldChg>
      <pc:sldChg chg="addSp delSp modSp add mod">
        <pc:chgData name="Christopher Flow" userId="c1ef3fb0-a0f9-435e-80d8-080d357b92e7" providerId="ADAL" clId="{B11FC1AF-5C3B-4980-BB5A-4EE15607126C}" dt="2024-02-21T22:21:49.127" v="1294" actId="113"/>
        <pc:sldMkLst>
          <pc:docMk/>
          <pc:sldMk cId="3606661976" sldId="268"/>
        </pc:sldMkLst>
        <pc:spChg chg="mod">
          <ac:chgData name="Christopher Flow" userId="c1ef3fb0-a0f9-435e-80d8-080d357b92e7" providerId="ADAL" clId="{B11FC1AF-5C3B-4980-BB5A-4EE15607126C}" dt="2024-02-21T22:21:49.127" v="1294" actId="113"/>
          <ac:spMkLst>
            <pc:docMk/>
            <pc:sldMk cId="3606661976" sldId="268"/>
            <ac:spMk id="5" creationId="{DE3028F8-B949-9591-BF14-4826A875F982}"/>
          </ac:spMkLst>
        </pc:spChg>
        <pc:spChg chg="mod">
          <ac:chgData name="Christopher Flow" userId="c1ef3fb0-a0f9-435e-80d8-080d357b92e7" providerId="ADAL" clId="{B11FC1AF-5C3B-4980-BB5A-4EE15607126C}" dt="2024-02-21T22:18:07.045" v="1200" actId="27636"/>
          <ac:spMkLst>
            <pc:docMk/>
            <pc:sldMk cId="3606661976" sldId="268"/>
            <ac:spMk id="6" creationId="{094990E9-2405-A1B6-5A76-699A38C27BCB}"/>
          </ac:spMkLst>
        </pc:spChg>
        <pc:picChg chg="del">
          <ac:chgData name="Christopher Flow" userId="c1ef3fb0-a0f9-435e-80d8-080d357b92e7" providerId="ADAL" clId="{B11FC1AF-5C3B-4980-BB5A-4EE15607126C}" dt="2024-02-21T22:02:52.255" v="846" actId="478"/>
          <ac:picMkLst>
            <pc:docMk/>
            <pc:sldMk cId="3606661976" sldId="268"/>
            <ac:picMk id="8196" creationId="{C4852826-206D-F4FA-76EF-BD84EF8216E7}"/>
          </ac:picMkLst>
        </pc:picChg>
        <pc:picChg chg="add mod">
          <ac:chgData name="Christopher Flow" userId="c1ef3fb0-a0f9-435e-80d8-080d357b92e7" providerId="ADAL" clId="{B11FC1AF-5C3B-4980-BB5A-4EE15607126C}" dt="2024-02-21T22:03:13.752" v="882" actId="1036"/>
          <ac:picMkLst>
            <pc:docMk/>
            <pc:sldMk cId="3606661976" sldId="268"/>
            <ac:picMk id="9218" creationId="{92FAA139-C21A-05B4-7082-D9920F3D30CA}"/>
          </ac:picMkLst>
        </pc:picChg>
      </pc:sldChg>
      <pc:sldChg chg="modSp add mod ord">
        <pc:chgData name="Christopher Flow" userId="c1ef3fb0-a0f9-435e-80d8-080d357b92e7" providerId="ADAL" clId="{B11FC1AF-5C3B-4980-BB5A-4EE15607126C}" dt="2024-02-21T22:17:46.484" v="1197" actId="1076"/>
        <pc:sldMkLst>
          <pc:docMk/>
          <pc:sldMk cId="3266685646" sldId="269"/>
        </pc:sldMkLst>
        <pc:spChg chg="mod">
          <ac:chgData name="Christopher Flow" userId="c1ef3fb0-a0f9-435e-80d8-080d357b92e7" providerId="ADAL" clId="{B11FC1AF-5C3B-4980-BB5A-4EE15607126C}" dt="2024-02-21T22:17:38.845" v="1195" actId="27636"/>
          <ac:spMkLst>
            <pc:docMk/>
            <pc:sldMk cId="3266685646" sldId="269"/>
            <ac:spMk id="6" creationId="{6E0B6199-FAF2-9D39-0862-5B3A45E7BB70}"/>
          </ac:spMkLst>
        </pc:spChg>
        <pc:spChg chg="mod">
          <ac:chgData name="Christopher Flow" userId="c1ef3fb0-a0f9-435e-80d8-080d357b92e7" providerId="ADAL" clId="{B11FC1AF-5C3B-4980-BB5A-4EE15607126C}" dt="2024-02-21T22:17:42.988" v="1196" actId="1076"/>
          <ac:spMkLst>
            <pc:docMk/>
            <pc:sldMk cId="3266685646" sldId="269"/>
            <ac:spMk id="11" creationId="{B87E7B89-5487-AC04-5CC1-526CF5B6A886}"/>
          </ac:spMkLst>
        </pc:spChg>
        <pc:picChg chg="mod">
          <ac:chgData name="Christopher Flow" userId="c1ef3fb0-a0f9-435e-80d8-080d357b92e7" providerId="ADAL" clId="{B11FC1AF-5C3B-4980-BB5A-4EE15607126C}" dt="2024-02-21T22:17:46.484" v="1197" actId="1076"/>
          <ac:picMkLst>
            <pc:docMk/>
            <pc:sldMk cId="3266685646" sldId="269"/>
            <ac:picMk id="10" creationId="{CE9CBACA-F059-D2C4-C118-800683E39DD0}"/>
          </ac:picMkLst>
        </pc:picChg>
      </pc:sldChg>
      <pc:sldChg chg="delSp modSp add mod">
        <pc:chgData name="Christopher Flow" userId="c1ef3fb0-a0f9-435e-80d8-080d357b92e7" providerId="ADAL" clId="{B11FC1AF-5C3B-4980-BB5A-4EE15607126C}" dt="2024-02-21T22:07:18.591" v="1000" actId="1076"/>
        <pc:sldMkLst>
          <pc:docMk/>
          <pc:sldMk cId="2871651844" sldId="270"/>
        </pc:sldMkLst>
        <pc:spChg chg="mod">
          <ac:chgData name="Christopher Flow" userId="c1ef3fb0-a0f9-435e-80d8-080d357b92e7" providerId="ADAL" clId="{B11FC1AF-5C3B-4980-BB5A-4EE15607126C}" dt="2024-02-21T22:06:27.250" v="958"/>
          <ac:spMkLst>
            <pc:docMk/>
            <pc:sldMk cId="2871651844" sldId="270"/>
            <ac:spMk id="5" creationId="{B2556D29-8706-0411-5F47-6A7E7DFA057D}"/>
          </ac:spMkLst>
        </pc:spChg>
        <pc:spChg chg="mod">
          <ac:chgData name="Christopher Flow" userId="c1ef3fb0-a0f9-435e-80d8-080d357b92e7" providerId="ADAL" clId="{B11FC1AF-5C3B-4980-BB5A-4EE15607126C}" dt="2024-02-21T22:07:18.591" v="1000" actId="1076"/>
          <ac:spMkLst>
            <pc:docMk/>
            <pc:sldMk cId="2871651844" sldId="270"/>
            <ac:spMk id="6" creationId="{AA4ED7BD-4896-DC4B-A7FC-3471DF9A435B}"/>
          </ac:spMkLst>
        </pc:spChg>
        <pc:spChg chg="del">
          <ac:chgData name="Christopher Flow" userId="c1ef3fb0-a0f9-435e-80d8-080d357b92e7" providerId="ADAL" clId="{B11FC1AF-5C3B-4980-BB5A-4EE15607126C}" dt="2024-02-21T22:07:14.126" v="998" actId="478"/>
          <ac:spMkLst>
            <pc:docMk/>
            <pc:sldMk cId="2871651844" sldId="270"/>
            <ac:spMk id="11" creationId="{3918C0F8-8C31-1DDB-761D-BA2C9DDFCF7A}"/>
          </ac:spMkLst>
        </pc:spChg>
        <pc:picChg chg="del">
          <ac:chgData name="Christopher Flow" userId="c1ef3fb0-a0f9-435e-80d8-080d357b92e7" providerId="ADAL" clId="{B11FC1AF-5C3B-4980-BB5A-4EE15607126C}" dt="2024-02-21T22:07:08.881" v="993" actId="478"/>
          <ac:picMkLst>
            <pc:docMk/>
            <pc:sldMk cId="2871651844" sldId="270"/>
            <ac:picMk id="9" creationId="{6DECAE46-5475-43E8-63D2-43D2567E64BD}"/>
          </ac:picMkLst>
        </pc:picChg>
        <pc:picChg chg="del">
          <ac:chgData name="Christopher Flow" userId="c1ef3fb0-a0f9-435e-80d8-080d357b92e7" providerId="ADAL" clId="{B11FC1AF-5C3B-4980-BB5A-4EE15607126C}" dt="2024-02-21T22:07:09.634" v="994" actId="478"/>
          <ac:picMkLst>
            <pc:docMk/>
            <pc:sldMk cId="2871651844" sldId="270"/>
            <ac:picMk id="10" creationId="{8E6443C8-82C8-1E31-1924-979B45F5B238}"/>
          </ac:picMkLst>
        </pc:picChg>
      </pc:sldChg>
      <pc:sldChg chg="modSp add mod">
        <pc:chgData name="Christopher Flow" userId="c1ef3fb0-a0f9-435e-80d8-080d357b92e7" providerId="ADAL" clId="{B11FC1AF-5C3B-4980-BB5A-4EE15607126C}" dt="2024-02-21T22:17:06.460" v="1186" actId="948"/>
        <pc:sldMkLst>
          <pc:docMk/>
          <pc:sldMk cId="1709240226" sldId="271"/>
        </pc:sldMkLst>
        <pc:spChg chg="mod">
          <ac:chgData name="Christopher Flow" userId="c1ef3fb0-a0f9-435e-80d8-080d357b92e7" providerId="ADAL" clId="{B11FC1AF-5C3B-4980-BB5A-4EE15607126C}" dt="2024-02-21T22:08:31.011" v="1024" actId="404"/>
          <ac:spMkLst>
            <pc:docMk/>
            <pc:sldMk cId="1709240226" sldId="271"/>
            <ac:spMk id="2" creationId="{E2C6D8B1-B064-2887-2717-A29D5B262A98}"/>
          </ac:spMkLst>
        </pc:spChg>
        <pc:spChg chg="mod">
          <ac:chgData name="Christopher Flow" userId="c1ef3fb0-a0f9-435e-80d8-080d357b92e7" providerId="ADAL" clId="{B11FC1AF-5C3B-4980-BB5A-4EE15607126C}" dt="2024-02-21T22:17:06.460" v="1186" actId="948"/>
          <ac:spMkLst>
            <pc:docMk/>
            <pc:sldMk cId="1709240226" sldId="271"/>
            <ac:spMk id="3" creationId="{6EE1998C-40A9-E773-3382-D1D119ECBFC2}"/>
          </ac:spMkLst>
        </pc:spChg>
        <pc:picChg chg="mod">
          <ac:chgData name="Christopher Flow" userId="c1ef3fb0-a0f9-435e-80d8-080d357b92e7" providerId="ADAL" clId="{B11FC1AF-5C3B-4980-BB5A-4EE15607126C}" dt="2024-02-21T22:08:04.436" v="1009" actId="167"/>
          <ac:picMkLst>
            <pc:docMk/>
            <pc:sldMk cId="1709240226" sldId="271"/>
            <ac:picMk id="4098" creationId="{CA274D2D-67D6-8C44-5A92-88AFFE553E75}"/>
          </ac:picMkLst>
        </pc:picChg>
      </pc:sldChg>
      <pc:sldChg chg="modSp add mod">
        <pc:chgData name="Christopher Flow" userId="c1ef3fb0-a0f9-435e-80d8-080d357b92e7" providerId="ADAL" clId="{B11FC1AF-5C3B-4980-BB5A-4EE15607126C}" dt="2024-02-21T22:17:00.080" v="1185" actId="27636"/>
        <pc:sldMkLst>
          <pc:docMk/>
          <pc:sldMk cId="2693844578" sldId="272"/>
        </pc:sldMkLst>
        <pc:spChg chg="mod">
          <ac:chgData name="Christopher Flow" userId="c1ef3fb0-a0f9-435e-80d8-080d357b92e7" providerId="ADAL" clId="{B11FC1AF-5C3B-4980-BB5A-4EE15607126C}" dt="2024-02-21T22:08:20.114" v="1017" actId="404"/>
          <ac:spMkLst>
            <pc:docMk/>
            <pc:sldMk cId="2693844578" sldId="272"/>
            <ac:spMk id="2" creationId="{84AF5662-BA0D-EF8E-C740-26359627C7B1}"/>
          </ac:spMkLst>
        </pc:spChg>
        <pc:spChg chg="mod">
          <ac:chgData name="Christopher Flow" userId="c1ef3fb0-a0f9-435e-80d8-080d357b92e7" providerId="ADAL" clId="{B11FC1AF-5C3B-4980-BB5A-4EE15607126C}" dt="2024-02-21T22:17:00.080" v="1185" actId="27636"/>
          <ac:spMkLst>
            <pc:docMk/>
            <pc:sldMk cId="2693844578" sldId="272"/>
            <ac:spMk id="3" creationId="{489C3440-A3BD-979F-123E-8E797C17CF95}"/>
          </ac:spMkLst>
        </pc:spChg>
      </pc:sldChg>
      <pc:sldChg chg="modSp add mod">
        <pc:chgData name="Christopher Flow" userId="c1ef3fb0-a0f9-435e-80d8-080d357b92e7" providerId="ADAL" clId="{B11FC1AF-5C3B-4980-BB5A-4EE15607126C}" dt="2024-02-21T22:16:52.683" v="1183" actId="948"/>
        <pc:sldMkLst>
          <pc:docMk/>
          <pc:sldMk cId="3166487561" sldId="273"/>
        </pc:sldMkLst>
        <pc:spChg chg="mod">
          <ac:chgData name="Christopher Flow" userId="c1ef3fb0-a0f9-435e-80d8-080d357b92e7" providerId="ADAL" clId="{B11FC1AF-5C3B-4980-BB5A-4EE15607126C}" dt="2024-02-21T22:08:41.160" v="1031" actId="404"/>
          <ac:spMkLst>
            <pc:docMk/>
            <pc:sldMk cId="3166487561" sldId="273"/>
            <ac:spMk id="2" creationId="{72F9D3AC-794B-DD98-6717-13ABAA61F4F0}"/>
          </ac:spMkLst>
        </pc:spChg>
        <pc:spChg chg="mod">
          <ac:chgData name="Christopher Flow" userId="c1ef3fb0-a0f9-435e-80d8-080d357b92e7" providerId="ADAL" clId="{B11FC1AF-5C3B-4980-BB5A-4EE15607126C}" dt="2024-02-21T22:16:52.683" v="1183" actId="948"/>
          <ac:spMkLst>
            <pc:docMk/>
            <pc:sldMk cId="3166487561" sldId="273"/>
            <ac:spMk id="3" creationId="{93BA4282-91E0-F74F-6AAC-61B23C911D41}"/>
          </ac:spMkLst>
        </pc:spChg>
      </pc:sldChg>
      <pc:sldChg chg="addSp modSp add del mod ord">
        <pc:chgData name="Christopher Flow" userId="c1ef3fb0-a0f9-435e-80d8-080d357b92e7" providerId="ADAL" clId="{B11FC1AF-5C3B-4980-BB5A-4EE15607126C}" dt="2024-02-21T22:16:47.082" v="1182" actId="6549"/>
        <pc:sldMkLst>
          <pc:docMk/>
          <pc:sldMk cId="3127803823" sldId="274"/>
        </pc:sldMkLst>
        <pc:spChg chg="mod">
          <ac:chgData name="Christopher Flow" userId="c1ef3fb0-a0f9-435e-80d8-080d357b92e7" providerId="ADAL" clId="{B11FC1AF-5C3B-4980-BB5A-4EE15607126C}" dt="2024-02-21T22:09:04.195" v="1035"/>
          <ac:spMkLst>
            <pc:docMk/>
            <pc:sldMk cId="3127803823" sldId="274"/>
            <ac:spMk id="5" creationId="{30D92C8A-A7C4-A53E-5DEB-D4131C438440}"/>
          </ac:spMkLst>
        </pc:spChg>
        <pc:spChg chg="mod">
          <ac:chgData name="Christopher Flow" userId="c1ef3fb0-a0f9-435e-80d8-080d357b92e7" providerId="ADAL" clId="{B11FC1AF-5C3B-4980-BB5A-4EE15607126C}" dt="2024-02-21T22:16:47.082" v="1182" actId="6549"/>
          <ac:spMkLst>
            <pc:docMk/>
            <pc:sldMk cId="3127803823" sldId="274"/>
            <ac:spMk id="6" creationId="{1858D9B7-DE54-C584-A12F-03DDD5C78369}"/>
          </ac:spMkLst>
        </pc:spChg>
        <pc:picChg chg="add mod">
          <ac:chgData name="Christopher Flow" userId="c1ef3fb0-a0f9-435e-80d8-080d357b92e7" providerId="ADAL" clId="{B11FC1AF-5C3B-4980-BB5A-4EE15607126C}" dt="2024-02-21T22:09:56.372" v="1050" actId="1076"/>
          <ac:picMkLst>
            <pc:docMk/>
            <pc:sldMk cId="3127803823" sldId="274"/>
            <ac:picMk id="3" creationId="{AA4CFF60-0875-5AAB-1E01-105A69DE047F}"/>
          </ac:picMkLst>
        </pc:picChg>
        <pc:picChg chg="add">
          <ac:chgData name="Christopher Flow" userId="c1ef3fb0-a0f9-435e-80d8-080d357b92e7" providerId="ADAL" clId="{B11FC1AF-5C3B-4980-BB5A-4EE15607126C}" dt="2024-02-21T22:09:32.999" v="1046"/>
          <ac:picMkLst>
            <pc:docMk/>
            <pc:sldMk cId="3127803823" sldId="274"/>
            <ac:picMk id="10242" creationId="{8D8D9ED3-A8EB-049E-56AB-44939A9BA11A}"/>
          </ac:picMkLst>
        </pc:picChg>
        <pc:picChg chg="add">
          <ac:chgData name="Christopher Flow" userId="c1ef3fb0-a0f9-435e-80d8-080d357b92e7" providerId="ADAL" clId="{B11FC1AF-5C3B-4980-BB5A-4EE15607126C}" dt="2024-02-21T22:09:32.999" v="1046"/>
          <ac:picMkLst>
            <pc:docMk/>
            <pc:sldMk cId="3127803823" sldId="274"/>
            <ac:picMk id="10243" creationId="{E943500E-6715-BEF6-CF3F-ADEFB11313BF}"/>
          </ac:picMkLst>
        </pc:picChg>
        <pc:picChg chg="add">
          <ac:chgData name="Christopher Flow" userId="c1ef3fb0-a0f9-435e-80d8-080d357b92e7" providerId="ADAL" clId="{B11FC1AF-5C3B-4980-BB5A-4EE15607126C}" dt="2024-02-21T22:09:32.999" v="1046"/>
          <ac:picMkLst>
            <pc:docMk/>
            <pc:sldMk cId="3127803823" sldId="274"/>
            <ac:picMk id="10244" creationId="{63CAB07D-FFA2-6DF8-D5AD-C6D2C9020D01}"/>
          </ac:picMkLst>
        </pc:picChg>
        <pc:picChg chg="add">
          <ac:chgData name="Christopher Flow" userId="c1ef3fb0-a0f9-435e-80d8-080d357b92e7" providerId="ADAL" clId="{B11FC1AF-5C3B-4980-BB5A-4EE15607126C}" dt="2024-02-21T22:09:35.623" v="1047"/>
          <ac:picMkLst>
            <pc:docMk/>
            <pc:sldMk cId="3127803823" sldId="274"/>
            <ac:picMk id="10246" creationId="{C98B4908-0BB1-907D-3F08-4858C3EE54D8}"/>
          </ac:picMkLst>
        </pc:picChg>
        <pc:picChg chg="add">
          <ac:chgData name="Christopher Flow" userId="c1ef3fb0-a0f9-435e-80d8-080d357b92e7" providerId="ADAL" clId="{B11FC1AF-5C3B-4980-BB5A-4EE15607126C}" dt="2024-02-21T22:09:35.623" v="1047"/>
          <ac:picMkLst>
            <pc:docMk/>
            <pc:sldMk cId="3127803823" sldId="274"/>
            <ac:picMk id="10247" creationId="{786D5958-109F-D6CF-DCCB-284532802713}"/>
          </ac:picMkLst>
        </pc:picChg>
        <pc:picChg chg="add">
          <ac:chgData name="Christopher Flow" userId="c1ef3fb0-a0f9-435e-80d8-080d357b92e7" providerId="ADAL" clId="{B11FC1AF-5C3B-4980-BB5A-4EE15607126C}" dt="2024-02-21T22:09:35.623" v="1047"/>
          <ac:picMkLst>
            <pc:docMk/>
            <pc:sldMk cId="3127803823" sldId="274"/>
            <ac:picMk id="10248" creationId="{5F94DE18-A261-AC44-3D2B-4B6AEB937FD1}"/>
          </ac:picMkLst>
        </pc:picChg>
      </pc:sldChg>
      <pc:sldChg chg="addSp delSp modSp add mod">
        <pc:chgData name="Christopher Flow" userId="c1ef3fb0-a0f9-435e-80d8-080d357b92e7" providerId="ADAL" clId="{B11FC1AF-5C3B-4980-BB5A-4EE15607126C}" dt="2024-02-21T22:16:35.852" v="1177" actId="27636"/>
        <pc:sldMkLst>
          <pc:docMk/>
          <pc:sldMk cId="428822555" sldId="275"/>
        </pc:sldMkLst>
        <pc:spChg chg="add mod">
          <ac:chgData name="Christopher Flow" userId="c1ef3fb0-a0f9-435e-80d8-080d357b92e7" providerId="ADAL" clId="{B11FC1AF-5C3B-4980-BB5A-4EE15607126C}" dt="2024-02-21T22:15:20.687" v="1143" actId="1076"/>
          <ac:spMkLst>
            <pc:docMk/>
            <pc:sldMk cId="428822555" sldId="275"/>
            <ac:spMk id="2" creationId="{71911D25-1487-6619-69DC-339C8D38C6D9}"/>
          </ac:spMkLst>
        </pc:spChg>
        <pc:spChg chg="mod">
          <ac:chgData name="Christopher Flow" userId="c1ef3fb0-a0f9-435e-80d8-080d357b92e7" providerId="ADAL" clId="{B11FC1AF-5C3B-4980-BB5A-4EE15607126C}" dt="2024-02-21T22:15:11.288" v="1141" actId="1035"/>
          <ac:spMkLst>
            <pc:docMk/>
            <pc:sldMk cId="428822555" sldId="275"/>
            <ac:spMk id="5" creationId="{1AB9C8C2-B9EA-832F-73E2-2A2D02E639FB}"/>
          </ac:spMkLst>
        </pc:spChg>
        <pc:spChg chg="mod">
          <ac:chgData name="Christopher Flow" userId="c1ef3fb0-a0f9-435e-80d8-080d357b92e7" providerId="ADAL" clId="{B11FC1AF-5C3B-4980-BB5A-4EE15607126C}" dt="2024-02-21T22:16:35.852" v="1177" actId="27636"/>
          <ac:spMkLst>
            <pc:docMk/>
            <pc:sldMk cId="428822555" sldId="275"/>
            <ac:spMk id="6" creationId="{E5901057-5C79-11D8-69E6-FCD0C0D41197}"/>
          </ac:spMkLst>
        </pc:spChg>
        <pc:spChg chg="add del">
          <ac:chgData name="Christopher Flow" userId="c1ef3fb0-a0f9-435e-80d8-080d357b92e7" providerId="ADAL" clId="{B11FC1AF-5C3B-4980-BB5A-4EE15607126C}" dt="2024-02-21T22:12:08.589" v="1090" actId="22"/>
          <ac:spMkLst>
            <pc:docMk/>
            <pc:sldMk cId="428822555" sldId="275"/>
            <ac:spMk id="8" creationId="{1B888B14-E12D-B9A7-8D46-039A9FA703B9}"/>
          </ac:spMkLst>
        </pc:spChg>
        <pc:spChg chg="add mod">
          <ac:chgData name="Christopher Flow" userId="c1ef3fb0-a0f9-435e-80d8-080d357b92e7" providerId="ADAL" clId="{B11FC1AF-5C3B-4980-BB5A-4EE15607126C}" dt="2024-02-21T22:14:45.002" v="1129" actId="1076"/>
          <ac:spMkLst>
            <pc:docMk/>
            <pc:sldMk cId="428822555" sldId="275"/>
            <ac:spMk id="10" creationId="{3A888E5A-1E2B-B01C-9183-F9F0EC94D453}"/>
          </ac:spMkLst>
        </pc:spChg>
        <pc:spChg chg="add mod">
          <ac:chgData name="Christopher Flow" userId="c1ef3fb0-a0f9-435e-80d8-080d357b92e7" providerId="ADAL" clId="{B11FC1AF-5C3B-4980-BB5A-4EE15607126C}" dt="2024-02-21T22:15:03.384" v="1130" actId="207"/>
          <ac:spMkLst>
            <pc:docMk/>
            <pc:sldMk cId="428822555" sldId="275"/>
            <ac:spMk id="11" creationId="{B5EC95C8-8F8F-6A37-3F91-1972E73B6822}"/>
          </ac:spMkLst>
        </pc:spChg>
        <pc:spChg chg="add mod">
          <ac:chgData name="Christopher Flow" userId="c1ef3fb0-a0f9-435e-80d8-080d357b92e7" providerId="ADAL" clId="{B11FC1AF-5C3B-4980-BB5A-4EE15607126C}" dt="2024-02-21T22:14:38.657" v="1128" actId="1076"/>
          <ac:spMkLst>
            <pc:docMk/>
            <pc:sldMk cId="428822555" sldId="275"/>
            <ac:spMk id="12" creationId="{7F4DE0D2-F984-9415-9AA3-67F2FEF0B7C6}"/>
          </ac:spMkLst>
        </pc:spChg>
        <pc:spChg chg="add mod">
          <ac:chgData name="Christopher Flow" userId="c1ef3fb0-a0f9-435e-80d8-080d357b92e7" providerId="ADAL" clId="{B11FC1AF-5C3B-4980-BB5A-4EE15607126C}" dt="2024-02-21T22:15:50.083" v="1170" actId="1036"/>
          <ac:spMkLst>
            <pc:docMk/>
            <pc:sldMk cId="428822555" sldId="275"/>
            <ac:spMk id="13" creationId="{56F6E509-07A0-47D4-2B6D-1852C39CAD67}"/>
          </ac:spMkLst>
        </pc:spChg>
        <pc:spChg chg="add mod">
          <ac:chgData name="Christopher Flow" userId="c1ef3fb0-a0f9-435e-80d8-080d357b92e7" providerId="ADAL" clId="{B11FC1AF-5C3B-4980-BB5A-4EE15607126C}" dt="2024-02-21T22:15:24.556" v="1146"/>
          <ac:spMkLst>
            <pc:docMk/>
            <pc:sldMk cId="428822555" sldId="275"/>
            <ac:spMk id="14" creationId="{AF538AD5-5D1F-A2D7-88F7-386AAD739AD6}"/>
          </ac:spMkLst>
        </pc:spChg>
        <pc:picChg chg="del">
          <ac:chgData name="Christopher Flow" userId="c1ef3fb0-a0f9-435e-80d8-080d357b92e7" providerId="ADAL" clId="{B11FC1AF-5C3B-4980-BB5A-4EE15607126C}" dt="2024-02-21T22:11:22.635" v="1071" actId="478"/>
          <ac:picMkLst>
            <pc:docMk/>
            <pc:sldMk cId="428822555" sldId="275"/>
            <ac:picMk id="3" creationId="{B67579B4-E602-2D9E-6D37-EC4CD8596B2F}"/>
          </ac:picMkLst>
        </pc:picChg>
        <pc:picChg chg="add mod">
          <ac:chgData name="Christopher Flow" userId="c1ef3fb0-a0f9-435e-80d8-080d357b92e7" providerId="ADAL" clId="{B11FC1AF-5C3B-4980-BB5A-4EE15607126C}" dt="2024-02-21T22:11:33.150" v="1075" actId="14100"/>
          <ac:picMkLst>
            <pc:docMk/>
            <pc:sldMk cId="428822555" sldId="275"/>
            <ac:picMk id="14338" creationId="{57F6DFC2-058E-02C8-8C59-A81A2DB0F53B}"/>
          </ac:picMkLst>
        </pc:picChg>
      </pc:sldChg>
      <pc:sldChg chg="addSp delSp modSp add mod">
        <pc:chgData name="Christopher Flow" userId="c1ef3fb0-a0f9-435e-80d8-080d357b92e7" providerId="ADAL" clId="{B11FC1AF-5C3B-4980-BB5A-4EE15607126C}" dt="2024-02-21T22:20:00.192" v="1239" actId="20577"/>
        <pc:sldMkLst>
          <pc:docMk/>
          <pc:sldMk cId="845057396" sldId="276"/>
        </pc:sldMkLst>
        <pc:spChg chg="del">
          <ac:chgData name="Christopher Flow" userId="c1ef3fb0-a0f9-435e-80d8-080d357b92e7" providerId="ADAL" clId="{B11FC1AF-5C3B-4980-BB5A-4EE15607126C}" dt="2024-02-21T22:19:11.170" v="1215" actId="478"/>
          <ac:spMkLst>
            <pc:docMk/>
            <pc:sldMk cId="845057396" sldId="276"/>
            <ac:spMk id="2" creationId="{884020E0-E2C7-8B55-FFBA-BF03A30FA309}"/>
          </ac:spMkLst>
        </pc:spChg>
        <pc:spChg chg="mod">
          <ac:chgData name="Christopher Flow" userId="c1ef3fb0-a0f9-435e-80d8-080d357b92e7" providerId="ADAL" clId="{B11FC1AF-5C3B-4980-BB5A-4EE15607126C}" dt="2024-02-21T22:19:04.298" v="1213"/>
          <ac:spMkLst>
            <pc:docMk/>
            <pc:sldMk cId="845057396" sldId="276"/>
            <ac:spMk id="5" creationId="{0B94EC0E-BA17-A227-5830-93606CB853B3}"/>
          </ac:spMkLst>
        </pc:spChg>
        <pc:spChg chg="mod">
          <ac:chgData name="Christopher Flow" userId="c1ef3fb0-a0f9-435e-80d8-080d357b92e7" providerId="ADAL" clId="{B11FC1AF-5C3B-4980-BB5A-4EE15607126C}" dt="2024-02-21T22:20:00.192" v="1239" actId="20577"/>
          <ac:spMkLst>
            <pc:docMk/>
            <pc:sldMk cId="845057396" sldId="276"/>
            <ac:spMk id="6" creationId="{3AC947A0-42FF-F807-8E89-4B8152EA63A0}"/>
          </ac:spMkLst>
        </pc:spChg>
        <pc:spChg chg="del">
          <ac:chgData name="Christopher Flow" userId="c1ef3fb0-a0f9-435e-80d8-080d357b92e7" providerId="ADAL" clId="{B11FC1AF-5C3B-4980-BB5A-4EE15607126C}" dt="2024-02-21T22:19:14.265" v="1216" actId="478"/>
          <ac:spMkLst>
            <pc:docMk/>
            <pc:sldMk cId="845057396" sldId="276"/>
            <ac:spMk id="10" creationId="{5483A420-4776-1340-BCA1-32808322B1A4}"/>
          </ac:spMkLst>
        </pc:spChg>
        <pc:spChg chg="del">
          <ac:chgData name="Christopher Flow" userId="c1ef3fb0-a0f9-435e-80d8-080d357b92e7" providerId="ADAL" clId="{B11FC1AF-5C3B-4980-BB5A-4EE15607126C}" dt="2024-02-21T22:19:14.265" v="1216" actId="478"/>
          <ac:spMkLst>
            <pc:docMk/>
            <pc:sldMk cId="845057396" sldId="276"/>
            <ac:spMk id="11" creationId="{E6CEA62C-85FC-A04D-C224-B8B561E38A67}"/>
          </ac:spMkLst>
        </pc:spChg>
        <pc:spChg chg="del">
          <ac:chgData name="Christopher Flow" userId="c1ef3fb0-a0f9-435e-80d8-080d357b92e7" providerId="ADAL" clId="{B11FC1AF-5C3B-4980-BB5A-4EE15607126C}" dt="2024-02-21T22:19:14.265" v="1216" actId="478"/>
          <ac:spMkLst>
            <pc:docMk/>
            <pc:sldMk cId="845057396" sldId="276"/>
            <ac:spMk id="12" creationId="{CC63B5A5-93F3-CE17-BD0D-A9EC83C5CAA3}"/>
          </ac:spMkLst>
        </pc:spChg>
        <pc:spChg chg="del">
          <ac:chgData name="Christopher Flow" userId="c1ef3fb0-a0f9-435e-80d8-080d357b92e7" providerId="ADAL" clId="{B11FC1AF-5C3B-4980-BB5A-4EE15607126C}" dt="2024-02-21T22:19:14.265" v="1216" actId="478"/>
          <ac:spMkLst>
            <pc:docMk/>
            <pc:sldMk cId="845057396" sldId="276"/>
            <ac:spMk id="13" creationId="{EBB1C569-6DD1-7026-4248-1FFFB5223D25}"/>
          </ac:spMkLst>
        </pc:spChg>
        <pc:picChg chg="del">
          <ac:chgData name="Christopher Flow" userId="c1ef3fb0-a0f9-435e-80d8-080d357b92e7" providerId="ADAL" clId="{B11FC1AF-5C3B-4980-BB5A-4EE15607126C}" dt="2024-02-21T22:19:14.917" v="1217" actId="478"/>
          <ac:picMkLst>
            <pc:docMk/>
            <pc:sldMk cId="845057396" sldId="276"/>
            <ac:picMk id="14338" creationId="{6209D1F5-54B2-8F00-0718-8D04A0AB5D16}"/>
          </ac:picMkLst>
        </pc:picChg>
        <pc:picChg chg="add mod">
          <ac:chgData name="Christopher Flow" userId="c1ef3fb0-a0f9-435e-80d8-080d357b92e7" providerId="ADAL" clId="{B11FC1AF-5C3B-4980-BB5A-4EE15607126C}" dt="2024-02-21T22:19:21.773" v="1220" actId="1076"/>
          <ac:picMkLst>
            <pc:docMk/>
            <pc:sldMk cId="845057396" sldId="276"/>
            <ac:picMk id="15362" creationId="{E155FDE5-5635-7281-5516-DB98C8FB17AC}"/>
          </ac:picMkLst>
        </pc:picChg>
      </pc:sldChg>
      <pc:sldChg chg="addSp delSp modSp add mod">
        <pc:chgData name="Christopher Flow" userId="c1ef3fb0-a0f9-435e-80d8-080d357b92e7" providerId="ADAL" clId="{B11FC1AF-5C3B-4980-BB5A-4EE15607126C}" dt="2024-02-21T22:20:52.006" v="1257" actId="1076"/>
        <pc:sldMkLst>
          <pc:docMk/>
          <pc:sldMk cId="1133762630" sldId="277"/>
        </pc:sldMkLst>
        <pc:spChg chg="mod">
          <ac:chgData name="Christopher Flow" userId="c1ef3fb0-a0f9-435e-80d8-080d357b92e7" providerId="ADAL" clId="{B11FC1AF-5C3B-4980-BB5A-4EE15607126C}" dt="2024-02-21T22:20:18.091" v="1244" actId="27636"/>
          <ac:spMkLst>
            <pc:docMk/>
            <pc:sldMk cId="1133762630" sldId="277"/>
            <ac:spMk id="5" creationId="{F2BA5253-318C-4976-BDDF-E1C421EC6C1B}"/>
          </ac:spMkLst>
        </pc:spChg>
        <pc:spChg chg="mod">
          <ac:chgData name="Christopher Flow" userId="c1ef3fb0-a0f9-435e-80d8-080d357b92e7" providerId="ADAL" clId="{B11FC1AF-5C3B-4980-BB5A-4EE15607126C}" dt="2024-02-21T22:20:50.564" v="1256" actId="1076"/>
          <ac:spMkLst>
            <pc:docMk/>
            <pc:sldMk cId="1133762630" sldId="277"/>
            <ac:spMk id="6" creationId="{39F4436B-C4BA-64DD-5ED6-B9E1EA7E7EF5}"/>
          </ac:spMkLst>
        </pc:spChg>
        <pc:picChg chg="del">
          <ac:chgData name="Christopher Flow" userId="c1ef3fb0-a0f9-435e-80d8-080d357b92e7" providerId="ADAL" clId="{B11FC1AF-5C3B-4980-BB5A-4EE15607126C}" dt="2024-02-21T22:20:35.909" v="1251" actId="478"/>
          <ac:picMkLst>
            <pc:docMk/>
            <pc:sldMk cId="1133762630" sldId="277"/>
            <ac:picMk id="15362" creationId="{EEB90F5C-3A68-A381-BE49-9E0435AE194E}"/>
          </ac:picMkLst>
        </pc:picChg>
        <pc:picChg chg="add mod">
          <ac:chgData name="Christopher Flow" userId="c1ef3fb0-a0f9-435e-80d8-080d357b92e7" providerId="ADAL" clId="{B11FC1AF-5C3B-4980-BB5A-4EE15607126C}" dt="2024-02-21T22:20:52.006" v="1257" actId="1076"/>
          <ac:picMkLst>
            <pc:docMk/>
            <pc:sldMk cId="1133762630" sldId="277"/>
            <ac:picMk id="16386" creationId="{FC35E232-0546-F1FB-89CD-E5C2273A28C0}"/>
          </ac:picMkLst>
        </pc:picChg>
      </pc:sldChg>
      <pc:sldChg chg="modSp add mod">
        <pc:chgData name="Christopher Flow" userId="c1ef3fb0-a0f9-435e-80d8-080d357b92e7" providerId="ADAL" clId="{B11FC1AF-5C3B-4980-BB5A-4EE15607126C}" dt="2024-02-21T22:22:05.588" v="1301" actId="20577"/>
        <pc:sldMkLst>
          <pc:docMk/>
          <pc:sldMk cId="297986319" sldId="278"/>
        </pc:sldMkLst>
        <pc:spChg chg="mod">
          <ac:chgData name="Christopher Flow" userId="c1ef3fb0-a0f9-435e-80d8-080d357b92e7" providerId="ADAL" clId="{B11FC1AF-5C3B-4980-BB5A-4EE15607126C}" dt="2024-02-21T22:21:38.912" v="1290" actId="27636"/>
          <ac:spMkLst>
            <pc:docMk/>
            <pc:sldMk cId="297986319" sldId="278"/>
            <ac:spMk id="5" creationId="{7C89786A-6B10-25FF-B16A-4FAD68B523DD}"/>
          </ac:spMkLst>
        </pc:spChg>
        <pc:spChg chg="mod">
          <ac:chgData name="Christopher Flow" userId="c1ef3fb0-a0f9-435e-80d8-080d357b92e7" providerId="ADAL" clId="{B11FC1AF-5C3B-4980-BB5A-4EE15607126C}" dt="2024-02-21T22:22:05.588" v="1301" actId="20577"/>
          <ac:spMkLst>
            <pc:docMk/>
            <pc:sldMk cId="297986319" sldId="278"/>
            <ac:spMk id="6" creationId="{35D42E2F-29E9-8F70-B50D-B44AA7657B3E}"/>
          </ac:spMkLst>
        </pc:spChg>
      </pc:sldChg>
      <pc:sldChg chg="add del">
        <pc:chgData name="Christopher Flow" userId="c1ef3fb0-a0f9-435e-80d8-080d357b92e7" providerId="ADAL" clId="{B11FC1AF-5C3B-4980-BB5A-4EE15607126C}" dt="2024-02-21T22:21:18.252" v="1271"/>
        <pc:sldMkLst>
          <pc:docMk/>
          <pc:sldMk cId="771269399" sldId="279"/>
        </pc:sldMkLst>
      </pc:sldChg>
      <pc:sldChg chg="addSp delSp modSp add mod">
        <pc:chgData name="Christopher Flow" userId="c1ef3fb0-a0f9-435e-80d8-080d357b92e7" providerId="ADAL" clId="{B11FC1AF-5C3B-4980-BB5A-4EE15607126C}" dt="2024-02-21T22:22:31.987" v="1336" actId="1076"/>
        <pc:sldMkLst>
          <pc:docMk/>
          <pc:sldMk cId="2029369343" sldId="279"/>
        </pc:sldMkLst>
        <pc:spChg chg="mod">
          <ac:chgData name="Christopher Flow" userId="c1ef3fb0-a0f9-435e-80d8-080d357b92e7" providerId="ADAL" clId="{B11FC1AF-5C3B-4980-BB5A-4EE15607126C}" dt="2024-02-21T22:22:20.863" v="1330" actId="20577"/>
          <ac:spMkLst>
            <pc:docMk/>
            <pc:sldMk cId="2029369343" sldId="279"/>
            <ac:spMk id="5" creationId="{CDE5F12B-9A44-9DFB-9FE9-A3A3269781B9}"/>
          </ac:spMkLst>
        </pc:spChg>
        <pc:spChg chg="mod">
          <ac:chgData name="Christopher Flow" userId="c1ef3fb0-a0f9-435e-80d8-080d357b92e7" providerId="ADAL" clId="{B11FC1AF-5C3B-4980-BB5A-4EE15607126C}" dt="2024-02-21T22:22:29.983" v="1335" actId="27636"/>
          <ac:spMkLst>
            <pc:docMk/>
            <pc:sldMk cId="2029369343" sldId="279"/>
            <ac:spMk id="6" creationId="{BE053F0B-8DC9-C741-3437-2C2D29D1747D}"/>
          </ac:spMkLst>
        </pc:spChg>
        <pc:picChg chg="del">
          <ac:chgData name="Christopher Flow" userId="c1ef3fb0-a0f9-435e-80d8-080d357b92e7" providerId="ADAL" clId="{B11FC1AF-5C3B-4980-BB5A-4EE15607126C}" dt="2024-02-21T22:22:24.484" v="1332" actId="478"/>
          <ac:picMkLst>
            <pc:docMk/>
            <pc:sldMk cId="2029369343" sldId="279"/>
            <ac:picMk id="9218" creationId="{37C56810-2D62-0804-1359-9D0F37BD1B5E}"/>
          </ac:picMkLst>
        </pc:picChg>
        <pc:picChg chg="add del">
          <ac:chgData name="Christopher Flow" userId="c1ef3fb0-a0f9-435e-80d8-080d357b92e7" providerId="ADAL" clId="{B11FC1AF-5C3B-4980-BB5A-4EE15607126C}" dt="2024-02-21T22:22:24.484" v="1332" actId="478"/>
          <ac:picMkLst>
            <pc:docMk/>
            <pc:sldMk cId="2029369343" sldId="279"/>
            <ac:picMk id="17410" creationId="{DC722CE4-1ED0-2B87-F02C-C6F1E03FB25A}"/>
          </ac:picMkLst>
        </pc:picChg>
        <pc:picChg chg="add mod">
          <ac:chgData name="Christopher Flow" userId="c1ef3fb0-a0f9-435e-80d8-080d357b92e7" providerId="ADAL" clId="{B11FC1AF-5C3B-4980-BB5A-4EE15607126C}" dt="2024-02-21T22:22:31.987" v="1336" actId="1076"/>
          <ac:picMkLst>
            <pc:docMk/>
            <pc:sldMk cId="2029369343" sldId="279"/>
            <ac:picMk id="17412" creationId="{2F61B050-ACC0-2E3F-2A90-E724ECBA8250}"/>
          </ac:picMkLst>
        </pc:picChg>
      </pc:sldChg>
      <pc:sldChg chg="addSp delSp modSp add mod">
        <pc:chgData name="Christopher Flow" userId="c1ef3fb0-a0f9-435e-80d8-080d357b92e7" providerId="ADAL" clId="{B11FC1AF-5C3B-4980-BB5A-4EE15607126C}" dt="2024-02-21T22:24:24.010" v="1446" actId="1076"/>
        <pc:sldMkLst>
          <pc:docMk/>
          <pc:sldMk cId="4049793906" sldId="280"/>
        </pc:sldMkLst>
        <pc:spChg chg="mod">
          <ac:chgData name="Christopher Flow" userId="c1ef3fb0-a0f9-435e-80d8-080d357b92e7" providerId="ADAL" clId="{B11FC1AF-5C3B-4980-BB5A-4EE15607126C}" dt="2024-02-21T22:22:43.716" v="1366" actId="20577"/>
          <ac:spMkLst>
            <pc:docMk/>
            <pc:sldMk cId="4049793906" sldId="280"/>
            <ac:spMk id="5" creationId="{ADF8CFD9-EDBA-B0A8-9A1A-D3A3BF589A78}"/>
          </ac:spMkLst>
        </pc:spChg>
        <pc:spChg chg="mod">
          <ac:chgData name="Christopher Flow" userId="c1ef3fb0-a0f9-435e-80d8-080d357b92e7" providerId="ADAL" clId="{B11FC1AF-5C3B-4980-BB5A-4EE15607126C}" dt="2024-02-21T22:23:26.599" v="1442" actId="20577"/>
          <ac:spMkLst>
            <pc:docMk/>
            <pc:sldMk cId="4049793906" sldId="280"/>
            <ac:spMk id="6" creationId="{ACBC28ED-295D-2AFC-7CB1-6EC01A8A138D}"/>
          </ac:spMkLst>
        </pc:spChg>
        <pc:picChg chg="del">
          <ac:chgData name="Christopher Flow" userId="c1ef3fb0-a0f9-435e-80d8-080d357b92e7" providerId="ADAL" clId="{B11FC1AF-5C3B-4980-BB5A-4EE15607126C}" dt="2024-02-21T22:23:29.045" v="1443" actId="478"/>
          <ac:picMkLst>
            <pc:docMk/>
            <pc:sldMk cId="4049793906" sldId="280"/>
            <ac:picMk id="9218" creationId="{85216063-2779-1BBA-4E00-1BBF532DF554}"/>
          </ac:picMkLst>
        </pc:picChg>
        <pc:picChg chg="add mod">
          <ac:chgData name="Christopher Flow" userId="c1ef3fb0-a0f9-435e-80d8-080d357b92e7" providerId="ADAL" clId="{B11FC1AF-5C3B-4980-BB5A-4EE15607126C}" dt="2024-02-21T22:24:24.010" v="1446" actId="1076"/>
          <ac:picMkLst>
            <pc:docMk/>
            <pc:sldMk cId="4049793906" sldId="280"/>
            <ac:picMk id="19458" creationId="{ABF971B4-1D0B-E8E9-CB2B-1B32796A5B4F}"/>
          </ac:picMkLst>
        </pc:picChg>
      </pc:sldChg>
      <pc:sldMasterChg chg="addSldLayout delSldLayout">
        <pc:chgData name="Christopher Flow" userId="c1ef3fb0-a0f9-435e-80d8-080d357b92e7" providerId="ADAL" clId="{B11FC1AF-5C3B-4980-BB5A-4EE15607126C}" dt="2024-02-21T22:21:25.323" v="1272" actId="47"/>
        <pc:sldMasterMkLst>
          <pc:docMk/>
          <pc:sldMasterMk cId="3602062239" sldId="2147483701"/>
        </pc:sldMasterMkLst>
        <pc:sldLayoutChg chg="del">
          <pc:chgData name="Christopher Flow" userId="c1ef3fb0-a0f9-435e-80d8-080d357b92e7" providerId="ADAL" clId="{B11FC1AF-5C3B-4980-BB5A-4EE15607126C}" dt="2024-02-21T22:21:25.323" v="1272" actId="47"/>
          <pc:sldLayoutMkLst>
            <pc:docMk/>
            <pc:sldMasterMk cId="3602062239" sldId="2147483701"/>
            <pc:sldLayoutMk cId="2828861362" sldId="2147483715"/>
          </pc:sldLayoutMkLst>
        </pc:sldLayoutChg>
        <pc:sldLayoutChg chg="add del">
          <pc:chgData name="Christopher Flow" userId="c1ef3fb0-a0f9-435e-80d8-080d357b92e7" providerId="ADAL" clId="{B11FC1AF-5C3B-4980-BB5A-4EE15607126C}" dt="2024-02-21T21:53:41.773" v="310" actId="2696"/>
          <pc:sldLayoutMkLst>
            <pc:docMk/>
            <pc:sldMasterMk cId="3602062239" sldId="2147483701"/>
            <pc:sldLayoutMk cId="3893269779" sldId="2147483717"/>
          </pc:sldLayoutMkLst>
        </pc:sldLayoutChg>
      </pc:sldMasterChg>
    </pc:docChg>
  </pc:docChgLst>
  <pc:docChgLst>
    <pc:chgData name="Christopher Flow" userId="c1ef3fb0-a0f9-435e-80d8-080d357b92e7" providerId="ADAL" clId="{290B0355-D150-47B0-BDB4-4C247DD2BA9A}"/>
    <pc:docChg chg="custSel addSld modSld">
      <pc:chgData name="Christopher Flow" userId="c1ef3fb0-a0f9-435e-80d8-080d357b92e7" providerId="ADAL" clId="{290B0355-D150-47B0-BDB4-4C247DD2BA9A}" dt="2024-02-28T18:12:26.073" v="938"/>
      <pc:docMkLst>
        <pc:docMk/>
      </pc:docMkLst>
      <pc:sldChg chg="addSp modSp mod modAnim">
        <pc:chgData name="Christopher Flow" userId="c1ef3fb0-a0f9-435e-80d8-080d357b92e7" providerId="ADAL" clId="{290B0355-D150-47B0-BDB4-4C247DD2BA9A}" dt="2024-02-28T16:04:02.177" v="423"/>
        <pc:sldMkLst>
          <pc:docMk/>
          <pc:sldMk cId="1530581485" sldId="264"/>
        </pc:sldMkLst>
        <pc:spChg chg="add mod">
          <ac:chgData name="Christopher Flow" userId="c1ef3fb0-a0f9-435e-80d8-080d357b92e7" providerId="ADAL" clId="{290B0355-D150-47B0-BDB4-4C247DD2BA9A}" dt="2024-02-28T16:03:55.840" v="422" actId="1582"/>
          <ac:spMkLst>
            <pc:docMk/>
            <pc:sldMk cId="1530581485" sldId="264"/>
            <ac:spMk id="2" creationId="{C0AEB5CC-9017-FA59-FF4A-9C6BA5269606}"/>
          </ac:spMkLst>
        </pc:spChg>
        <pc:spChg chg="mod">
          <ac:chgData name="Christopher Flow" userId="c1ef3fb0-a0f9-435e-80d8-080d357b92e7" providerId="ADAL" clId="{290B0355-D150-47B0-BDB4-4C247DD2BA9A}" dt="2024-02-21T22:46:29.248" v="30" actId="20577"/>
          <ac:spMkLst>
            <pc:docMk/>
            <pc:sldMk cId="1530581485" sldId="264"/>
            <ac:spMk id="11" creationId="{AD3645D0-A7DE-AEE2-496B-B9D17C4B4E65}"/>
          </ac:spMkLst>
        </pc:spChg>
      </pc:sldChg>
      <pc:sldChg chg="addSp delSp modSp mod">
        <pc:chgData name="Christopher Flow" userId="c1ef3fb0-a0f9-435e-80d8-080d357b92e7" providerId="ADAL" clId="{290B0355-D150-47B0-BDB4-4C247DD2BA9A}" dt="2024-02-28T16:06:22.508" v="471" actId="27636"/>
        <pc:sldMkLst>
          <pc:docMk/>
          <pc:sldMk cId="394791720" sldId="266"/>
        </pc:sldMkLst>
        <pc:spChg chg="mod">
          <ac:chgData name="Christopher Flow" userId="c1ef3fb0-a0f9-435e-80d8-080d357b92e7" providerId="ADAL" clId="{290B0355-D150-47B0-BDB4-4C247DD2BA9A}" dt="2024-02-28T16:06:22.508" v="471" actId="27636"/>
          <ac:spMkLst>
            <pc:docMk/>
            <pc:sldMk cId="394791720" sldId="266"/>
            <ac:spMk id="5" creationId="{73E8A882-CDF3-10F1-592C-49C87E86E131}"/>
          </ac:spMkLst>
        </pc:spChg>
        <pc:spChg chg="mod">
          <ac:chgData name="Christopher Flow" userId="c1ef3fb0-a0f9-435e-80d8-080d357b92e7" providerId="ADAL" clId="{290B0355-D150-47B0-BDB4-4C247DD2BA9A}" dt="2024-02-28T14:47:56.189" v="138" actId="27636"/>
          <ac:spMkLst>
            <pc:docMk/>
            <pc:sldMk cId="394791720" sldId="266"/>
            <ac:spMk id="6" creationId="{950E82FC-067C-682C-A67F-53093E3F2CEF}"/>
          </ac:spMkLst>
        </pc:spChg>
        <pc:picChg chg="add del mod">
          <ac:chgData name="Christopher Flow" userId="c1ef3fb0-a0f9-435e-80d8-080d357b92e7" providerId="ADAL" clId="{290B0355-D150-47B0-BDB4-4C247DD2BA9A}" dt="2024-02-28T14:49:37.681" v="140" actId="478"/>
          <ac:picMkLst>
            <pc:docMk/>
            <pc:sldMk cId="394791720" sldId="266"/>
            <ac:picMk id="3" creationId="{7930BE45-FFFE-6B32-5315-1FE7C42D6B1F}"/>
          </ac:picMkLst>
        </pc:picChg>
        <pc:picChg chg="add mod">
          <ac:chgData name="Christopher Flow" userId="c1ef3fb0-a0f9-435e-80d8-080d357b92e7" providerId="ADAL" clId="{290B0355-D150-47B0-BDB4-4C247DD2BA9A}" dt="2024-02-28T14:49:46.749" v="143" actId="208"/>
          <ac:picMkLst>
            <pc:docMk/>
            <pc:sldMk cId="394791720" sldId="266"/>
            <ac:picMk id="8" creationId="{586AC586-FD0A-B3A8-7B1D-A1B3B1C0016E}"/>
          </ac:picMkLst>
        </pc:picChg>
      </pc:sldChg>
      <pc:sldChg chg="addSp delSp modSp">
        <pc:chgData name="Christopher Flow" userId="c1ef3fb0-a0f9-435e-80d8-080d357b92e7" providerId="ADAL" clId="{290B0355-D150-47B0-BDB4-4C247DD2BA9A}" dt="2024-02-21T22:43:08.926" v="6" actId="1076"/>
        <pc:sldMkLst>
          <pc:docMk/>
          <pc:sldMk cId="2079125366" sldId="267"/>
        </pc:sldMkLst>
        <pc:picChg chg="add mod">
          <ac:chgData name="Christopher Flow" userId="c1ef3fb0-a0f9-435e-80d8-080d357b92e7" providerId="ADAL" clId="{290B0355-D150-47B0-BDB4-4C247DD2BA9A}" dt="2024-02-21T22:43:08.926" v="6" actId="1076"/>
          <ac:picMkLst>
            <pc:docMk/>
            <pc:sldMk cId="2079125366" sldId="267"/>
            <ac:picMk id="1026" creationId="{3FE0B8A6-6A55-0A17-08E1-FB612F680AB4}"/>
          </ac:picMkLst>
        </pc:picChg>
        <pc:picChg chg="del">
          <ac:chgData name="Christopher Flow" userId="c1ef3fb0-a0f9-435e-80d8-080d357b92e7" providerId="ADAL" clId="{290B0355-D150-47B0-BDB4-4C247DD2BA9A}" dt="2024-02-21T22:42:40.783" v="0" actId="478"/>
          <ac:picMkLst>
            <pc:docMk/>
            <pc:sldMk cId="2079125366" sldId="267"/>
            <ac:picMk id="8196" creationId="{8DC448B9-5036-E377-FC56-523F6B0874ED}"/>
          </ac:picMkLst>
        </pc:picChg>
      </pc:sldChg>
      <pc:sldChg chg="modSp mod">
        <pc:chgData name="Christopher Flow" userId="c1ef3fb0-a0f9-435e-80d8-080d357b92e7" providerId="ADAL" clId="{290B0355-D150-47B0-BDB4-4C247DD2BA9A}" dt="2024-02-28T16:12:39.960" v="531" actId="20577"/>
        <pc:sldMkLst>
          <pc:docMk/>
          <pc:sldMk cId="3606661976" sldId="268"/>
        </pc:sldMkLst>
        <pc:spChg chg="mod">
          <ac:chgData name="Christopher Flow" userId="c1ef3fb0-a0f9-435e-80d8-080d357b92e7" providerId="ADAL" clId="{290B0355-D150-47B0-BDB4-4C247DD2BA9A}" dt="2024-02-28T16:12:39.960" v="531" actId="20577"/>
          <ac:spMkLst>
            <pc:docMk/>
            <pc:sldMk cId="3606661976" sldId="268"/>
            <ac:spMk id="5" creationId="{DE3028F8-B949-9591-BF14-4826A875F982}"/>
          </ac:spMkLst>
        </pc:spChg>
        <pc:spChg chg="mod">
          <ac:chgData name="Christopher Flow" userId="c1ef3fb0-a0f9-435e-80d8-080d357b92e7" providerId="ADAL" clId="{290B0355-D150-47B0-BDB4-4C247DD2BA9A}" dt="2024-02-21T22:55:48.687" v="78" actId="20577"/>
          <ac:spMkLst>
            <pc:docMk/>
            <pc:sldMk cId="3606661976" sldId="268"/>
            <ac:spMk id="6" creationId="{094990E9-2405-A1B6-5A76-699A38C27BCB}"/>
          </ac:spMkLst>
        </pc:spChg>
      </pc:sldChg>
      <pc:sldChg chg="addSp modSp mod modAnim">
        <pc:chgData name="Christopher Flow" userId="c1ef3fb0-a0f9-435e-80d8-080d357b92e7" providerId="ADAL" clId="{290B0355-D150-47B0-BDB4-4C247DD2BA9A}" dt="2024-02-28T16:07:57.633" v="473" actId="1076"/>
        <pc:sldMkLst>
          <pc:docMk/>
          <pc:sldMk cId="3266685646" sldId="269"/>
        </pc:sldMkLst>
        <pc:spChg chg="add mod">
          <ac:chgData name="Christopher Flow" userId="c1ef3fb0-a0f9-435e-80d8-080d357b92e7" providerId="ADAL" clId="{290B0355-D150-47B0-BDB4-4C247DD2BA9A}" dt="2024-02-28T16:07:57.633" v="473" actId="1076"/>
          <ac:spMkLst>
            <pc:docMk/>
            <pc:sldMk cId="3266685646" sldId="269"/>
            <ac:spMk id="2" creationId="{630473E1-7E8B-18EE-152B-8DC5A730D4B4}"/>
          </ac:spMkLst>
        </pc:spChg>
        <pc:spChg chg="mod">
          <ac:chgData name="Christopher Flow" userId="c1ef3fb0-a0f9-435e-80d8-080d357b92e7" providerId="ADAL" clId="{290B0355-D150-47B0-BDB4-4C247DD2BA9A}" dt="2024-02-21T22:46:38.148" v="54" actId="20577"/>
          <ac:spMkLst>
            <pc:docMk/>
            <pc:sldMk cId="3266685646" sldId="269"/>
            <ac:spMk id="11" creationId="{B87E7B89-5487-AC04-5CC1-526CF5B6A886}"/>
          </ac:spMkLst>
        </pc:spChg>
      </pc:sldChg>
      <pc:sldChg chg="addSp modSp mod modAnim">
        <pc:chgData name="Christopher Flow" userId="c1ef3fb0-a0f9-435e-80d8-080d357b92e7" providerId="ADAL" clId="{290B0355-D150-47B0-BDB4-4C247DD2BA9A}" dt="2024-02-28T16:09:35.104" v="492"/>
        <pc:sldMkLst>
          <pc:docMk/>
          <pc:sldMk cId="2871651844" sldId="270"/>
        </pc:sldMkLst>
        <pc:spChg chg="mod">
          <ac:chgData name="Christopher Flow" userId="c1ef3fb0-a0f9-435e-80d8-080d357b92e7" providerId="ADAL" clId="{290B0355-D150-47B0-BDB4-4C247DD2BA9A}" dt="2024-02-28T16:09:24.184" v="490" actId="20577"/>
          <ac:spMkLst>
            <pc:docMk/>
            <pc:sldMk cId="2871651844" sldId="270"/>
            <ac:spMk id="6" creationId="{AA4ED7BD-4896-DC4B-A7FC-3471DF9A435B}"/>
          </ac:spMkLst>
        </pc:spChg>
        <pc:picChg chg="add mod">
          <ac:chgData name="Christopher Flow" userId="c1ef3fb0-a0f9-435e-80d8-080d357b92e7" providerId="ADAL" clId="{290B0355-D150-47B0-BDB4-4C247DD2BA9A}" dt="2024-02-28T16:09:10.674" v="478" actId="1076"/>
          <ac:picMkLst>
            <pc:docMk/>
            <pc:sldMk cId="2871651844" sldId="270"/>
            <ac:picMk id="2050" creationId="{70E12DBF-6AC4-D449-F976-BCD62169C158}"/>
          </ac:picMkLst>
        </pc:picChg>
      </pc:sldChg>
      <pc:sldChg chg="addSp modSp mod">
        <pc:chgData name="Christopher Flow" userId="c1ef3fb0-a0f9-435e-80d8-080d357b92e7" providerId="ADAL" clId="{290B0355-D150-47B0-BDB4-4C247DD2BA9A}" dt="2024-02-28T16:11:11.372" v="503" actId="1076"/>
        <pc:sldMkLst>
          <pc:docMk/>
          <pc:sldMk cId="845057396" sldId="276"/>
        </pc:sldMkLst>
        <pc:spChg chg="mod">
          <ac:chgData name="Christopher Flow" userId="c1ef3fb0-a0f9-435e-80d8-080d357b92e7" providerId="ADAL" clId="{290B0355-D150-47B0-BDB4-4C247DD2BA9A}" dt="2024-02-28T16:11:06.794" v="502" actId="27636"/>
          <ac:spMkLst>
            <pc:docMk/>
            <pc:sldMk cId="845057396" sldId="276"/>
            <ac:spMk id="6" creationId="{3AC947A0-42FF-F807-8E89-4B8152EA63A0}"/>
          </ac:spMkLst>
        </pc:spChg>
        <pc:picChg chg="add mod">
          <ac:chgData name="Christopher Flow" userId="c1ef3fb0-a0f9-435e-80d8-080d357b92e7" providerId="ADAL" clId="{290B0355-D150-47B0-BDB4-4C247DD2BA9A}" dt="2024-02-28T16:11:11.372" v="503" actId="1076"/>
          <ac:picMkLst>
            <pc:docMk/>
            <pc:sldMk cId="845057396" sldId="276"/>
            <ac:picMk id="3" creationId="{9B29345C-0896-1C26-16F4-08DACB43D3A5}"/>
          </ac:picMkLst>
        </pc:picChg>
      </pc:sldChg>
      <pc:sldChg chg="modSp mod">
        <pc:chgData name="Christopher Flow" userId="c1ef3fb0-a0f9-435e-80d8-080d357b92e7" providerId="ADAL" clId="{290B0355-D150-47B0-BDB4-4C247DD2BA9A}" dt="2024-02-28T16:11:34.697" v="506" actId="20577"/>
        <pc:sldMkLst>
          <pc:docMk/>
          <pc:sldMk cId="1133762630" sldId="277"/>
        </pc:sldMkLst>
        <pc:spChg chg="mod">
          <ac:chgData name="Christopher Flow" userId="c1ef3fb0-a0f9-435e-80d8-080d357b92e7" providerId="ADAL" clId="{290B0355-D150-47B0-BDB4-4C247DD2BA9A}" dt="2024-02-28T16:11:34.697" v="506" actId="20577"/>
          <ac:spMkLst>
            <pc:docMk/>
            <pc:sldMk cId="1133762630" sldId="277"/>
            <ac:spMk id="6" creationId="{39F4436B-C4BA-64DD-5ED6-B9E1EA7E7EF5}"/>
          </ac:spMkLst>
        </pc:spChg>
      </pc:sldChg>
      <pc:sldChg chg="modSp mod">
        <pc:chgData name="Christopher Flow" userId="c1ef3fb0-a0f9-435e-80d8-080d357b92e7" providerId="ADAL" clId="{290B0355-D150-47B0-BDB4-4C247DD2BA9A}" dt="2024-02-28T16:12:46.569" v="538" actId="20577"/>
        <pc:sldMkLst>
          <pc:docMk/>
          <pc:sldMk cId="297986319" sldId="278"/>
        </pc:sldMkLst>
        <pc:spChg chg="mod">
          <ac:chgData name="Christopher Flow" userId="c1ef3fb0-a0f9-435e-80d8-080d357b92e7" providerId="ADAL" clId="{290B0355-D150-47B0-BDB4-4C247DD2BA9A}" dt="2024-02-28T16:12:46.569" v="538" actId="20577"/>
          <ac:spMkLst>
            <pc:docMk/>
            <pc:sldMk cId="297986319" sldId="278"/>
            <ac:spMk id="5" creationId="{7C89786A-6B10-25FF-B16A-4FAD68B523DD}"/>
          </ac:spMkLst>
        </pc:spChg>
      </pc:sldChg>
      <pc:sldChg chg="addSp delSp modSp new mod">
        <pc:chgData name="Christopher Flow" userId="c1ef3fb0-a0f9-435e-80d8-080d357b92e7" providerId="ADAL" clId="{290B0355-D150-47B0-BDB4-4C247DD2BA9A}" dt="2024-02-28T15:18:55.873" v="418" actId="14100"/>
        <pc:sldMkLst>
          <pc:docMk/>
          <pc:sldMk cId="3162347222" sldId="281"/>
        </pc:sldMkLst>
        <pc:spChg chg="mod">
          <ac:chgData name="Christopher Flow" userId="c1ef3fb0-a0f9-435e-80d8-080d357b92e7" providerId="ADAL" clId="{290B0355-D150-47B0-BDB4-4C247DD2BA9A}" dt="2024-02-28T15:13:15.217" v="170" actId="20577"/>
          <ac:spMkLst>
            <pc:docMk/>
            <pc:sldMk cId="3162347222" sldId="281"/>
            <ac:spMk id="2" creationId="{1384E34B-C03B-F5D4-D7E3-B2B1D451582C}"/>
          </ac:spMkLst>
        </pc:spChg>
        <pc:spChg chg="mod">
          <ac:chgData name="Christopher Flow" userId="c1ef3fb0-a0f9-435e-80d8-080d357b92e7" providerId="ADAL" clId="{290B0355-D150-47B0-BDB4-4C247DD2BA9A}" dt="2024-02-28T15:17:04.793" v="284" actId="1076"/>
          <ac:spMkLst>
            <pc:docMk/>
            <pc:sldMk cId="3162347222" sldId="281"/>
            <ac:spMk id="3" creationId="{43EE25D0-02CB-8DA0-6E27-8828798386CB}"/>
          </ac:spMkLst>
        </pc:spChg>
        <pc:spChg chg="del">
          <ac:chgData name="Christopher Flow" userId="c1ef3fb0-a0f9-435e-80d8-080d357b92e7" providerId="ADAL" clId="{290B0355-D150-47B0-BDB4-4C247DD2BA9A}" dt="2024-02-28T15:14:00.804" v="263" actId="478"/>
          <ac:spMkLst>
            <pc:docMk/>
            <pc:sldMk cId="3162347222" sldId="281"/>
            <ac:spMk id="5" creationId="{FF6E827C-CD79-BFFE-0671-C2EA128534A5}"/>
          </ac:spMkLst>
        </pc:spChg>
        <pc:spChg chg="del">
          <ac:chgData name="Christopher Flow" userId="c1ef3fb0-a0f9-435e-80d8-080d357b92e7" providerId="ADAL" clId="{290B0355-D150-47B0-BDB4-4C247DD2BA9A}" dt="2024-02-28T15:14:02.317" v="264" actId="478"/>
          <ac:spMkLst>
            <pc:docMk/>
            <pc:sldMk cId="3162347222" sldId="281"/>
            <ac:spMk id="6" creationId="{60B9A7D9-9FDF-5D9C-5A91-1C572E04D660}"/>
          </ac:spMkLst>
        </pc:spChg>
        <pc:spChg chg="add">
          <ac:chgData name="Christopher Flow" userId="c1ef3fb0-a0f9-435e-80d8-080d357b92e7" providerId="ADAL" clId="{290B0355-D150-47B0-BDB4-4C247DD2BA9A}" dt="2024-02-28T15:16:09.058" v="270"/>
          <ac:spMkLst>
            <pc:docMk/>
            <pc:sldMk cId="3162347222" sldId="281"/>
            <ac:spMk id="7" creationId="{EC094BC8-6B83-2EBB-71A6-85B77AC1C393}"/>
          </ac:spMkLst>
        </pc:spChg>
        <pc:spChg chg="add mod">
          <ac:chgData name="Christopher Flow" userId="c1ef3fb0-a0f9-435e-80d8-080d357b92e7" providerId="ADAL" clId="{290B0355-D150-47B0-BDB4-4C247DD2BA9A}" dt="2024-02-28T15:17:17.816" v="345" actId="20577"/>
          <ac:spMkLst>
            <pc:docMk/>
            <pc:sldMk cId="3162347222" sldId="281"/>
            <ac:spMk id="10" creationId="{C8C7C1FE-A343-F92A-00B5-25272E6D0AFA}"/>
          </ac:spMkLst>
        </pc:spChg>
        <pc:spChg chg="add mod">
          <ac:chgData name="Christopher Flow" userId="c1ef3fb0-a0f9-435e-80d8-080d357b92e7" providerId="ADAL" clId="{290B0355-D150-47B0-BDB4-4C247DD2BA9A}" dt="2024-02-28T15:17:31.552" v="389" actId="20577"/>
          <ac:spMkLst>
            <pc:docMk/>
            <pc:sldMk cId="3162347222" sldId="281"/>
            <ac:spMk id="11" creationId="{78F63F59-2E94-3578-CB63-4A1397649B3D}"/>
          </ac:spMkLst>
        </pc:spChg>
        <pc:spChg chg="add mod">
          <ac:chgData name="Christopher Flow" userId="c1ef3fb0-a0f9-435e-80d8-080d357b92e7" providerId="ADAL" clId="{290B0355-D150-47B0-BDB4-4C247DD2BA9A}" dt="2024-02-28T15:18:55.873" v="418" actId="14100"/>
          <ac:spMkLst>
            <pc:docMk/>
            <pc:sldMk cId="3162347222" sldId="281"/>
            <ac:spMk id="12" creationId="{C9F021FF-A715-76C7-4F10-A501E2F3D8BA}"/>
          </ac:spMkLst>
        </pc:spChg>
        <pc:picChg chg="add mod">
          <ac:chgData name="Christopher Flow" userId="c1ef3fb0-a0f9-435e-80d8-080d357b92e7" providerId="ADAL" clId="{290B0355-D150-47B0-BDB4-4C247DD2BA9A}" dt="2024-02-28T15:16:48.674" v="277" actId="1076"/>
          <ac:picMkLst>
            <pc:docMk/>
            <pc:sldMk cId="3162347222" sldId="281"/>
            <ac:picMk id="9" creationId="{74C1E38E-36CE-BE76-9FDA-EBE5C055A758}"/>
          </ac:picMkLst>
        </pc:picChg>
        <pc:picChg chg="add mod">
          <ac:chgData name="Christopher Flow" userId="c1ef3fb0-a0f9-435e-80d8-080d357b92e7" providerId="ADAL" clId="{290B0355-D150-47B0-BDB4-4C247DD2BA9A}" dt="2024-02-28T15:14:16.379" v="269" actId="1076"/>
          <ac:picMkLst>
            <pc:docMk/>
            <pc:sldMk cId="3162347222" sldId="281"/>
            <ac:picMk id="1026" creationId="{6B965BA5-4E28-9028-19C8-36803CBAB9AE}"/>
          </ac:picMkLst>
        </pc:picChg>
        <pc:picChg chg="add mod">
          <ac:chgData name="Christopher Flow" userId="c1ef3fb0-a0f9-435e-80d8-080d357b92e7" providerId="ADAL" clId="{290B0355-D150-47B0-BDB4-4C247DD2BA9A}" dt="2024-02-28T15:16:20.734" v="274" actId="1076"/>
          <ac:picMkLst>
            <pc:docMk/>
            <pc:sldMk cId="3162347222" sldId="281"/>
            <ac:picMk id="1030" creationId="{36EA4B37-C0A0-2653-E24D-AF8E099921F1}"/>
          </ac:picMkLst>
        </pc:picChg>
      </pc:sldChg>
      <pc:sldChg chg="modSp add mod">
        <pc:chgData name="Christopher Flow" userId="c1ef3fb0-a0f9-435e-80d8-080d357b92e7" providerId="ADAL" clId="{290B0355-D150-47B0-BDB4-4C247DD2BA9A}" dt="2024-02-28T18:12:26.073" v="938"/>
        <pc:sldMkLst>
          <pc:docMk/>
          <pc:sldMk cId="1305914738" sldId="282"/>
        </pc:sldMkLst>
        <pc:spChg chg="mod">
          <ac:chgData name="Christopher Flow" userId="c1ef3fb0-a0f9-435e-80d8-080d357b92e7" providerId="ADAL" clId="{290B0355-D150-47B0-BDB4-4C247DD2BA9A}" dt="2024-02-28T18:09:20.980" v="558" actId="20577"/>
          <ac:spMkLst>
            <pc:docMk/>
            <pc:sldMk cId="1305914738" sldId="282"/>
            <ac:spMk id="5" creationId="{D81F21D0-424D-D59C-4185-A73CB9C75DCC}"/>
          </ac:spMkLst>
        </pc:spChg>
        <pc:spChg chg="mod">
          <ac:chgData name="Christopher Flow" userId="c1ef3fb0-a0f9-435e-80d8-080d357b92e7" providerId="ADAL" clId="{290B0355-D150-47B0-BDB4-4C247DD2BA9A}" dt="2024-02-28T18:12:26.073" v="938"/>
          <ac:spMkLst>
            <pc:docMk/>
            <pc:sldMk cId="1305914738" sldId="282"/>
            <ac:spMk id="6" creationId="{D55B3F7C-7021-5BBF-2BA6-1087D46DD10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676404-AFCE-B874-0196-2A9BBB178F76}"/>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5CC3270F-2211-FC2C-F18F-83ACA76F3BDC}"/>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98B27BA3-752F-F346-A723-AB8A92FA99FD}" type="datetime1">
              <a:rPr lang="en-US" smtClean="0"/>
              <a:t>2/28/2024</a:t>
            </a:fld>
            <a:endParaRPr lang="en-US"/>
          </a:p>
        </p:txBody>
      </p:sp>
      <p:sp>
        <p:nvSpPr>
          <p:cNvPr id="4" name="Footer Placeholder 3">
            <a:extLst>
              <a:ext uri="{FF2B5EF4-FFF2-40B4-BE49-F238E27FC236}">
                <a16:creationId xmlns:a16="http://schemas.microsoft.com/office/drawing/2014/main" id="{B71030D7-AF53-A5CD-B6A3-D59BA42DA9AF}"/>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0F0F54-1EDF-CC60-A1C6-A5DCCB4C81C6}"/>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2DF02954-1776-D74E-BF68-3D37661C7496}" type="slidenum">
              <a:rPr lang="en-US" smtClean="0"/>
              <a:t>‹#›</a:t>
            </a:fld>
            <a:endParaRPr lang="en-US"/>
          </a:p>
        </p:txBody>
      </p:sp>
    </p:spTree>
    <p:extLst>
      <p:ext uri="{BB962C8B-B14F-4D97-AF65-F5344CB8AC3E}">
        <p14:creationId xmlns:p14="http://schemas.microsoft.com/office/powerpoint/2010/main" val="124141300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1B73BA9-5E84-644B-B54E-7E3B12AC1F82}" type="datetime1">
              <a:rPr lang="en-US" smtClean="0"/>
              <a:t>2/28/2024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31798B4-EC0C-4448-85A9-697829A19939}" type="slidenum">
              <a:rPr lang="en-US" smtClean="0"/>
              <a:t>‹#›</a:t>
            </a:fld>
            <a:endParaRPr lang="en-US"/>
          </a:p>
        </p:txBody>
      </p:sp>
    </p:spTree>
    <p:extLst>
      <p:ext uri="{BB962C8B-B14F-4D97-AF65-F5344CB8AC3E}">
        <p14:creationId xmlns:p14="http://schemas.microsoft.com/office/powerpoint/2010/main" val="320995902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B413-C412-7094-035F-CFAC6444BA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087278-C853-CF87-B784-0EC56C51C1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7353E5-B80C-C508-70F1-229B4CC485C2}"/>
              </a:ext>
            </a:extLst>
          </p:cNvPr>
          <p:cNvSpPr>
            <a:spLocks noGrp="1"/>
          </p:cNvSpPr>
          <p:nvPr>
            <p:ph type="dt" sz="half" idx="10"/>
          </p:nvPr>
        </p:nvSpPr>
        <p:spPr/>
        <p:txBody>
          <a:bodyPr/>
          <a:lstStyle/>
          <a:p>
            <a:fld id="{4F6E6748-45DF-4740-AD3D-971E0B037A55}" type="datetimeFigureOut">
              <a:rPr lang="en-US" smtClean="0"/>
              <a:t>2/28/2024</a:t>
            </a:fld>
            <a:endParaRPr lang="en-US"/>
          </a:p>
        </p:txBody>
      </p:sp>
      <p:sp>
        <p:nvSpPr>
          <p:cNvPr id="5" name="Footer Placeholder 4">
            <a:extLst>
              <a:ext uri="{FF2B5EF4-FFF2-40B4-BE49-F238E27FC236}">
                <a16:creationId xmlns:a16="http://schemas.microsoft.com/office/drawing/2014/main" id="{5B58F7BA-CA6E-7B8A-8639-5541921A42CB}"/>
              </a:ext>
            </a:extLst>
          </p:cNvPr>
          <p:cNvSpPr>
            <a:spLocks noGrp="1"/>
          </p:cNvSpPr>
          <p:nvPr>
            <p:ph type="ftr" sz="quarter" idx="11"/>
          </p:nvPr>
        </p:nvSpPr>
        <p:spPr/>
        <p:txBody>
          <a:bodyPr/>
          <a:lstStyle/>
          <a:p>
            <a:fld id="{0338B1BA-1C23-D045-B3AB-77723E4A085D}" type="slidenum">
              <a:rPr lang="en-US" smtClean="0"/>
              <a:pPr/>
              <a:t>‹#›</a:t>
            </a:fld>
            <a:endParaRPr lang="en-US" dirty="0"/>
          </a:p>
        </p:txBody>
      </p:sp>
      <p:sp>
        <p:nvSpPr>
          <p:cNvPr id="6" name="Slide Number Placeholder 5">
            <a:extLst>
              <a:ext uri="{FF2B5EF4-FFF2-40B4-BE49-F238E27FC236}">
                <a16:creationId xmlns:a16="http://schemas.microsoft.com/office/drawing/2014/main" id="{E72774CE-B533-3170-7450-B62EC487030B}"/>
              </a:ext>
            </a:extLst>
          </p:cNvPr>
          <p:cNvSpPr>
            <a:spLocks noGrp="1"/>
          </p:cNvSpPr>
          <p:nvPr>
            <p:ph type="sldNum" sz="quarter" idx="12"/>
          </p:nvPr>
        </p:nvSpPr>
        <p:spPr/>
        <p:txBody>
          <a:bodyPr/>
          <a:lstStyle/>
          <a:p>
            <a:fld id="{EAE7A8D0-04BF-4FEC-BF65-C53FF3850BDE}" type="slidenum">
              <a:rPr lang="en-US" smtClean="0"/>
              <a:t>‹#›</a:t>
            </a:fld>
            <a:endParaRPr lang="en-US"/>
          </a:p>
        </p:txBody>
      </p:sp>
    </p:spTree>
    <p:extLst>
      <p:ext uri="{BB962C8B-B14F-4D97-AF65-F5344CB8AC3E}">
        <p14:creationId xmlns:p14="http://schemas.microsoft.com/office/powerpoint/2010/main" val="3027076050"/>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A755-DC8B-4925-CAE5-D8CAB348F6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C9F4EA-2ABF-8AE5-7E7A-76C0D5BF20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D275B-92E8-0437-1989-8A3E38667361}"/>
              </a:ext>
            </a:extLst>
          </p:cNvPr>
          <p:cNvSpPr>
            <a:spLocks noGrp="1"/>
          </p:cNvSpPr>
          <p:nvPr>
            <p:ph type="dt" sz="half" idx="10"/>
          </p:nvPr>
        </p:nvSpPr>
        <p:spPr/>
        <p:txBody>
          <a:bodyPr/>
          <a:lstStyle/>
          <a:p>
            <a:fld id="{4F6E6748-45DF-4740-AD3D-971E0B037A55}" type="datetimeFigureOut">
              <a:rPr lang="en-US" smtClean="0"/>
              <a:t>2/28/2024</a:t>
            </a:fld>
            <a:endParaRPr lang="en-US"/>
          </a:p>
        </p:txBody>
      </p:sp>
      <p:sp>
        <p:nvSpPr>
          <p:cNvPr id="5" name="Footer Placeholder 4">
            <a:extLst>
              <a:ext uri="{FF2B5EF4-FFF2-40B4-BE49-F238E27FC236}">
                <a16:creationId xmlns:a16="http://schemas.microsoft.com/office/drawing/2014/main" id="{C82C7E1D-FB96-62BA-106F-745C523590CA}"/>
              </a:ext>
            </a:extLst>
          </p:cNvPr>
          <p:cNvSpPr>
            <a:spLocks noGrp="1"/>
          </p:cNvSpPr>
          <p:nvPr>
            <p:ph type="ftr" sz="quarter" idx="11"/>
          </p:nvPr>
        </p:nvSpPr>
        <p:spPr/>
        <p:txBody>
          <a:bodyPr/>
          <a:lstStyle/>
          <a:p>
            <a:fld id="{0338B1BA-1C23-D045-B3AB-77723E4A085D}" type="slidenum">
              <a:rPr lang="en-US" smtClean="0"/>
              <a:pPr/>
              <a:t>‹#›</a:t>
            </a:fld>
            <a:endParaRPr lang="en-US" dirty="0"/>
          </a:p>
        </p:txBody>
      </p:sp>
      <p:sp>
        <p:nvSpPr>
          <p:cNvPr id="6" name="Slide Number Placeholder 5">
            <a:extLst>
              <a:ext uri="{FF2B5EF4-FFF2-40B4-BE49-F238E27FC236}">
                <a16:creationId xmlns:a16="http://schemas.microsoft.com/office/drawing/2014/main" id="{5D3376C7-DDAC-CF98-DAD8-188FF999DB1A}"/>
              </a:ext>
            </a:extLst>
          </p:cNvPr>
          <p:cNvSpPr>
            <a:spLocks noGrp="1"/>
          </p:cNvSpPr>
          <p:nvPr>
            <p:ph type="sldNum" sz="quarter" idx="12"/>
          </p:nvPr>
        </p:nvSpPr>
        <p:spPr/>
        <p:txBody>
          <a:bodyPr/>
          <a:lstStyle/>
          <a:p>
            <a:fld id="{EAE7A8D0-04BF-4FEC-BF65-C53FF3850BDE}" type="slidenum">
              <a:rPr lang="en-US" smtClean="0"/>
              <a:t>‹#›</a:t>
            </a:fld>
            <a:endParaRPr lang="en-US"/>
          </a:p>
        </p:txBody>
      </p:sp>
    </p:spTree>
    <p:extLst>
      <p:ext uri="{BB962C8B-B14F-4D97-AF65-F5344CB8AC3E}">
        <p14:creationId xmlns:p14="http://schemas.microsoft.com/office/powerpoint/2010/main" val="62023978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A9F7CD-0C00-113C-4E4F-E82FB5C013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6EC7AB-9356-05F3-C473-904E12F0E9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B577F-206C-DFE5-1CAB-AA9EEA9A9C1F}"/>
              </a:ext>
            </a:extLst>
          </p:cNvPr>
          <p:cNvSpPr>
            <a:spLocks noGrp="1"/>
          </p:cNvSpPr>
          <p:nvPr>
            <p:ph type="dt" sz="half" idx="10"/>
          </p:nvPr>
        </p:nvSpPr>
        <p:spPr/>
        <p:txBody>
          <a:bodyPr/>
          <a:lstStyle/>
          <a:p>
            <a:fld id="{4F6E6748-45DF-4740-AD3D-971E0B037A55}" type="datetimeFigureOut">
              <a:rPr lang="en-US" smtClean="0"/>
              <a:t>2/28/2024</a:t>
            </a:fld>
            <a:endParaRPr lang="en-US"/>
          </a:p>
        </p:txBody>
      </p:sp>
      <p:sp>
        <p:nvSpPr>
          <p:cNvPr id="5" name="Footer Placeholder 4">
            <a:extLst>
              <a:ext uri="{FF2B5EF4-FFF2-40B4-BE49-F238E27FC236}">
                <a16:creationId xmlns:a16="http://schemas.microsoft.com/office/drawing/2014/main" id="{9E6EE152-CA89-BA67-49E1-BC53A18F3D20}"/>
              </a:ext>
            </a:extLst>
          </p:cNvPr>
          <p:cNvSpPr>
            <a:spLocks noGrp="1"/>
          </p:cNvSpPr>
          <p:nvPr>
            <p:ph type="ftr" sz="quarter" idx="11"/>
          </p:nvPr>
        </p:nvSpPr>
        <p:spPr/>
        <p:txBody>
          <a:bodyPr/>
          <a:lstStyle/>
          <a:p>
            <a:fld id="{0338B1BA-1C23-D045-B3AB-77723E4A085D}" type="slidenum">
              <a:rPr lang="en-US" smtClean="0"/>
              <a:pPr/>
              <a:t>‹#›</a:t>
            </a:fld>
            <a:endParaRPr lang="en-US" dirty="0"/>
          </a:p>
        </p:txBody>
      </p:sp>
      <p:sp>
        <p:nvSpPr>
          <p:cNvPr id="6" name="Slide Number Placeholder 5">
            <a:extLst>
              <a:ext uri="{FF2B5EF4-FFF2-40B4-BE49-F238E27FC236}">
                <a16:creationId xmlns:a16="http://schemas.microsoft.com/office/drawing/2014/main" id="{1CBC1852-9561-7B5D-6AF5-681F3AD1A715}"/>
              </a:ext>
            </a:extLst>
          </p:cNvPr>
          <p:cNvSpPr>
            <a:spLocks noGrp="1"/>
          </p:cNvSpPr>
          <p:nvPr>
            <p:ph type="sldNum" sz="quarter" idx="12"/>
          </p:nvPr>
        </p:nvSpPr>
        <p:spPr/>
        <p:txBody>
          <a:bodyPr/>
          <a:lstStyle/>
          <a:p>
            <a:fld id="{EAE7A8D0-04BF-4FEC-BF65-C53FF3850BDE}" type="slidenum">
              <a:rPr lang="en-US" smtClean="0"/>
              <a:t>‹#›</a:t>
            </a:fld>
            <a:endParaRPr lang="en-US"/>
          </a:p>
        </p:txBody>
      </p:sp>
    </p:spTree>
    <p:extLst>
      <p:ext uri="{BB962C8B-B14F-4D97-AF65-F5344CB8AC3E}">
        <p14:creationId xmlns:p14="http://schemas.microsoft.com/office/powerpoint/2010/main" val="56347986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2D7155D-CB94-4A06-B5FA-3ABBE8358F04}"/>
              </a:ext>
            </a:extLst>
          </p:cNvPr>
          <p:cNvPicPr>
            <a:picLocks noChangeAspect="1"/>
          </p:cNvPicPr>
          <p:nvPr userDrawn="1"/>
        </p:nvPicPr>
        <p:blipFill>
          <a:blip r:embed="rId2"/>
          <a:srcRect/>
          <a:stretch/>
        </p:blipFill>
        <p:spPr>
          <a:xfrm flipH="1">
            <a:off x="-1" y="-92954"/>
            <a:ext cx="12393013" cy="6971070"/>
          </a:xfrm>
          <a:prstGeom prst="rect">
            <a:avLst/>
          </a:prstGeom>
        </p:spPr>
      </p:pic>
      <p:sp>
        <p:nvSpPr>
          <p:cNvPr id="10" name="Title 1">
            <a:extLst>
              <a:ext uri="{FF2B5EF4-FFF2-40B4-BE49-F238E27FC236}">
                <a16:creationId xmlns:a16="http://schemas.microsoft.com/office/drawing/2014/main" id="{9A4A417B-8E08-864F-9543-5787A65110D7}"/>
              </a:ext>
            </a:extLst>
          </p:cNvPr>
          <p:cNvSpPr>
            <a:spLocks noGrp="1"/>
          </p:cNvSpPr>
          <p:nvPr>
            <p:ph type="ctrTitle" hasCustomPrompt="1"/>
          </p:nvPr>
        </p:nvSpPr>
        <p:spPr>
          <a:xfrm>
            <a:off x="6379697" y="2583877"/>
            <a:ext cx="4962698" cy="948301"/>
          </a:xfrm>
          <a:prstGeom prst="rect">
            <a:avLst/>
          </a:prstGeom>
        </p:spPr>
        <p:txBody>
          <a:bodyPr anchor="b" anchorCtr="0"/>
          <a:lstStyle>
            <a:lvl1pPr algn="l">
              <a:defRPr sz="3600" b="1" i="0">
                <a:solidFill>
                  <a:srgbClr val="186CB7"/>
                </a:solidFill>
                <a:latin typeface="Overpass" pitchFamily="2" charset="0"/>
                <a:cs typeface="Overpass" pitchFamily="2" charset="0"/>
              </a:defRPr>
            </a:lvl1pPr>
          </a:lstStyle>
          <a:p>
            <a:r>
              <a:rPr lang="en-US" dirty="0"/>
              <a:t>Header Here</a:t>
            </a:r>
          </a:p>
        </p:txBody>
      </p:sp>
      <p:sp>
        <p:nvSpPr>
          <p:cNvPr id="18" name="Text Placeholder 17">
            <a:extLst>
              <a:ext uri="{FF2B5EF4-FFF2-40B4-BE49-F238E27FC236}">
                <a16:creationId xmlns:a16="http://schemas.microsoft.com/office/drawing/2014/main" id="{8EE79C35-6790-F74B-4DBA-B41CA22E592F}"/>
              </a:ext>
            </a:extLst>
          </p:cNvPr>
          <p:cNvSpPr>
            <a:spLocks noGrp="1"/>
          </p:cNvSpPr>
          <p:nvPr>
            <p:ph type="body" sz="quarter" idx="10" hasCustomPrompt="1"/>
          </p:nvPr>
        </p:nvSpPr>
        <p:spPr>
          <a:xfrm>
            <a:off x="6379696" y="3532178"/>
            <a:ext cx="4962697" cy="644269"/>
          </a:xfrm>
          <a:prstGeom prst="rect">
            <a:avLst/>
          </a:prstGeom>
        </p:spPr>
        <p:txBody>
          <a:bodyPr/>
          <a:lstStyle>
            <a:lvl1pPr marL="0" indent="0">
              <a:buNone/>
              <a:defRPr sz="2800">
                <a:solidFill>
                  <a:srgbClr val="186CB7"/>
                </a:solidFill>
                <a:latin typeface="Josefin Sans" pitchFamily="2" charset="77"/>
              </a:defRPr>
            </a:lvl1pPr>
          </a:lstStyle>
          <a:p>
            <a:pPr lvl="0"/>
            <a:r>
              <a:rPr lang="en-US" dirty="0"/>
              <a:t>Subhead</a:t>
            </a:r>
          </a:p>
        </p:txBody>
      </p:sp>
      <p:sp>
        <p:nvSpPr>
          <p:cNvPr id="26" name="Text Placeholder 17">
            <a:extLst>
              <a:ext uri="{FF2B5EF4-FFF2-40B4-BE49-F238E27FC236}">
                <a16:creationId xmlns:a16="http://schemas.microsoft.com/office/drawing/2014/main" id="{4DA962D2-744C-790A-CC88-DA18A1066C72}"/>
              </a:ext>
            </a:extLst>
          </p:cNvPr>
          <p:cNvSpPr>
            <a:spLocks noGrp="1"/>
          </p:cNvSpPr>
          <p:nvPr>
            <p:ph type="body" sz="quarter" idx="11" hasCustomPrompt="1"/>
          </p:nvPr>
        </p:nvSpPr>
        <p:spPr>
          <a:xfrm>
            <a:off x="6379697" y="4277282"/>
            <a:ext cx="2143580" cy="237412"/>
          </a:xfrm>
          <a:prstGeom prst="rect">
            <a:avLst/>
          </a:prstGeom>
        </p:spPr>
        <p:txBody>
          <a:bodyPr/>
          <a:lstStyle>
            <a:lvl1pPr marL="0" indent="0">
              <a:buNone/>
              <a:defRPr sz="1100">
                <a:solidFill>
                  <a:srgbClr val="186CB7"/>
                </a:solidFill>
                <a:latin typeface="Arial" panose="020B0604020202020204" pitchFamily="34" charset="0"/>
                <a:cs typeface="Arial" panose="020B0604020202020204" pitchFamily="34" charset="0"/>
              </a:defRPr>
            </a:lvl1pPr>
          </a:lstStyle>
          <a:p>
            <a:pPr lvl="0"/>
            <a:r>
              <a:rPr lang="en-US" dirty="0"/>
              <a:t>Date</a:t>
            </a:r>
          </a:p>
        </p:txBody>
      </p:sp>
      <p:pic>
        <p:nvPicPr>
          <p:cNvPr id="3" name="Picture 2" descr="A black background with blue text&#10;&#10;Description automatically generated">
            <a:extLst>
              <a:ext uri="{FF2B5EF4-FFF2-40B4-BE49-F238E27FC236}">
                <a16:creationId xmlns:a16="http://schemas.microsoft.com/office/drawing/2014/main" id="{CF744D45-5FCF-AA43-9C71-5ECE2C469483}"/>
              </a:ext>
            </a:extLst>
          </p:cNvPr>
          <p:cNvPicPr>
            <a:picLocks noChangeAspect="1"/>
          </p:cNvPicPr>
          <p:nvPr userDrawn="1"/>
        </p:nvPicPr>
        <p:blipFill>
          <a:blip r:embed="rId3"/>
          <a:stretch>
            <a:fillRect/>
          </a:stretch>
        </p:blipFill>
        <p:spPr>
          <a:xfrm>
            <a:off x="234421" y="2497360"/>
            <a:ext cx="5094655" cy="1863279"/>
          </a:xfrm>
          <a:prstGeom prst="rect">
            <a:avLst/>
          </a:prstGeom>
        </p:spPr>
      </p:pic>
    </p:spTree>
    <p:extLst>
      <p:ext uri="{BB962C8B-B14F-4D97-AF65-F5344CB8AC3E}">
        <p14:creationId xmlns:p14="http://schemas.microsoft.com/office/powerpoint/2010/main" val="75052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A1F8506-56C7-1C3E-8D41-0073C714C307}"/>
              </a:ext>
            </a:extLst>
          </p:cNvPr>
          <p:cNvSpPr/>
          <p:nvPr userDrawn="1"/>
        </p:nvSpPr>
        <p:spPr>
          <a:xfrm>
            <a:off x="0" y="4712366"/>
            <a:ext cx="12191999" cy="2145633"/>
          </a:xfrm>
          <a:prstGeom prst="rect">
            <a:avLst/>
          </a:prstGeom>
          <a:solidFill>
            <a:srgbClr val="ECF3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062ABA7-557C-8F9A-1D4F-1BD0722E601B}"/>
              </a:ext>
            </a:extLst>
          </p:cNvPr>
          <p:cNvPicPr>
            <a:picLocks noChangeAspect="1"/>
          </p:cNvPicPr>
          <p:nvPr userDrawn="1"/>
        </p:nvPicPr>
        <p:blipFill rotWithShape="1">
          <a:blip r:embed="rId2"/>
          <a:srcRect l="18909" r="4970" b="20706"/>
          <a:stretch/>
        </p:blipFill>
        <p:spPr>
          <a:xfrm>
            <a:off x="0" y="1"/>
            <a:ext cx="12192000" cy="6858000"/>
          </a:xfrm>
          <a:prstGeom prst="rect">
            <a:avLst/>
          </a:prstGeom>
        </p:spPr>
      </p:pic>
      <p:sp>
        <p:nvSpPr>
          <p:cNvPr id="13" name="Title 1">
            <a:extLst>
              <a:ext uri="{FF2B5EF4-FFF2-40B4-BE49-F238E27FC236}">
                <a16:creationId xmlns:a16="http://schemas.microsoft.com/office/drawing/2014/main" id="{DBB5581D-5A97-914B-AF0F-493737C4CC64}"/>
              </a:ext>
            </a:extLst>
          </p:cNvPr>
          <p:cNvSpPr>
            <a:spLocks noGrp="1"/>
          </p:cNvSpPr>
          <p:nvPr>
            <p:ph type="ctrTitle" hasCustomPrompt="1"/>
          </p:nvPr>
        </p:nvSpPr>
        <p:spPr>
          <a:xfrm>
            <a:off x="5322119" y="3436630"/>
            <a:ext cx="6367402" cy="1275735"/>
          </a:xfrm>
          <a:prstGeom prst="rect">
            <a:avLst/>
          </a:prstGeom>
        </p:spPr>
        <p:txBody>
          <a:bodyPr anchor="b" anchorCtr="0"/>
          <a:lstStyle>
            <a:lvl1pPr algn="l" fontAlgn="b">
              <a:defRPr sz="3600" b="1" i="0">
                <a:solidFill>
                  <a:srgbClr val="186CB7"/>
                </a:solidFill>
                <a:latin typeface="Josefin Sans" pitchFamily="2" charset="77"/>
                <a:cs typeface="Gotham Bold" pitchFamily="2" charset="0"/>
              </a:defRPr>
            </a:lvl1pPr>
          </a:lstStyle>
          <a:p>
            <a:r>
              <a:rPr lang="en-US" dirty="0"/>
              <a:t>SECTION HEADER HERE</a:t>
            </a:r>
          </a:p>
        </p:txBody>
      </p:sp>
      <p:sp>
        <p:nvSpPr>
          <p:cNvPr id="15" name="Text Placeholder 14">
            <a:extLst>
              <a:ext uri="{FF2B5EF4-FFF2-40B4-BE49-F238E27FC236}">
                <a16:creationId xmlns:a16="http://schemas.microsoft.com/office/drawing/2014/main" id="{8AC110C5-72C5-C9B9-8F95-97F26814BF8E}"/>
              </a:ext>
            </a:extLst>
          </p:cNvPr>
          <p:cNvSpPr>
            <a:spLocks noGrp="1"/>
          </p:cNvSpPr>
          <p:nvPr>
            <p:ph type="body" sz="quarter" idx="10" hasCustomPrompt="1"/>
          </p:nvPr>
        </p:nvSpPr>
        <p:spPr>
          <a:xfrm>
            <a:off x="5322119" y="4952997"/>
            <a:ext cx="6367268" cy="1025014"/>
          </a:xfrm>
          <a:prstGeom prst="rect">
            <a:avLst/>
          </a:prstGeom>
        </p:spPr>
        <p:txBody>
          <a:bodyPr/>
          <a:lstStyle>
            <a:lvl1pPr marL="0" indent="0">
              <a:buNone/>
              <a:defRPr>
                <a:solidFill>
                  <a:srgbClr val="186CB7"/>
                </a:solidFill>
                <a:latin typeface="Josefin Sans" pitchFamily="2" charset="77"/>
              </a:defRPr>
            </a:lvl1pPr>
          </a:lstStyle>
          <a:p>
            <a:pPr lvl="0"/>
            <a:r>
              <a:rPr lang="en-US" dirty="0"/>
              <a:t>Subhead</a:t>
            </a:r>
          </a:p>
        </p:txBody>
      </p:sp>
    </p:spTree>
    <p:extLst>
      <p:ext uri="{BB962C8B-B14F-4D97-AF65-F5344CB8AC3E}">
        <p14:creationId xmlns:p14="http://schemas.microsoft.com/office/powerpoint/2010/main" val="2510651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3259598-0A31-600A-0645-3F724C4732B1}"/>
              </a:ext>
            </a:extLst>
          </p:cNvPr>
          <p:cNvPicPr>
            <a:picLocks noChangeAspect="1"/>
          </p:cNvPicPr>
          <p:nvPr userDrawn="1"/>
        </p:nvPicPr>
        <p:blipFill rotWithShape="1">
          <a:blip r:embed="rId2"/>
          <a:srcRect l="2705" t="84937" r="5785" b="5542"/>
          <a:stretch/>
        </p:blipFill>
        <p:spPr>
          <a:xfrm>
            <a:off x="0" y="6154278"/>
            <a:ext cx="12192000" cy="713554"/>
          </a:xfrm>
          <a:prstGeom prst="rect">
            <a:avLst/>
          </a:prstGeom>
        </p:spPr>
      </p:pic>
      <p:pic>
        <p:nvPicPr>
          <p:cNvPr id="19" name="Picture 18" descr="A picture containing shape&#10;&#10;Description automatically generated">
            <a:extLst>
              <a:ext uri="{FF2B5EF4-FFF2-40B4-BE49-F238E27FC236}">
                <a16:creationId xmlns:a16="http://schemas.microsoft.com/office/drawing/2014/main" id="{5215EBBA-1D31-DEC5-4B60-75F2A26B3B11}"/>
              </a:ext>
            </a:extLst>
          </p:cNvPr>
          <p:cNvPicPr>
            <a:picLocks noChangeAspect="1"/>
          </p:cNvPicPr>
          <p:nvPr userDrawn="1"/>
        </p:nvPicPr>
        <p:blipFill rotWithShape="1">
          <a:blip r:embed="rId3"/>
          <a:srcRect l="79093" t="2882" r="6098" b="73650"/>
          <a:stretch/>
        </p:blipFill>
        <p:spPr>
          <a:xfrm>
            <a:off x="10425721" y="0"/>
            <a:ext cx="1766279" cy="1574414"/>
          </a:xfrm>
          <a:prstGeom prst="rect">
            <a:avLst/>
          </a:prstGeom>
        </p:spPr>
      </p:pic>
      <p:sp>
        <p:nvSpPr>
          <p:cNvPr id="7" name="Title 1">
            <a:extLst>
              <a:ext uri="{FF2B5EF4-FFF2-40B4-BE49-F238E27FC236}">
                <a16:creationId xmlns:a16="http://schemas.microsoft.com/office/drawing/2014/main" id="{7F303767-8E7A-EDC8-106B-1937C58121A7}"/>
              </a:ext>
            </a:extLst>
          </p:cNvPr>
          <p:cNvSpPr>
            <a:spLocks noGrp="1"/>
          </p:cNvSpPr>
          <p:nvPr>
            <p:ph type="title" hasCustomPrompt="1"/>
          </p:nvPr>
        </p:nvSpPr>
        <p:spPr>
          <a:xfrm>
            <a:off x="784743" y="977113"/>
            <a:ext cx="10487861" cy="713554"/>
          </a:xfrm>
          <a:prstGeom prst="rect">
            <a:avLst/>
          </a:prstGeom>
        </p:spPr>
        <p:txBody>
          <a:bodyPr/>
          <a:lstStyle>
            <a:lvl1pPr algn="l">
              <a:defRPr sz="4000">
                <a:solidFill>
                  <a:srgbClr val="186CB7"/>
                </a:solidFill>
                <a:latin typeface="Josefin Sans" pitchFamily="2" charset="77"/>
                <a:cs typeface="Gotham Medium" pitchFamily="2" charset="0"/>
              </a:defRPr>
            </a:lvl1pPr>
          </a:lstStyle>
          <a:p>
            <a:r>
              <a:rPr lang="en-US" dirty="0"/>
              <a:t>Header</a:t>
            </a:r>
          </a:p>
        </p:txBody>
      </p:sp>
      <p:sp>
        <p:nvSpPr>
          <p:cNvPr id="9" name="Footer Placeholder 1">
            <a:extLst>
              <a:ext uri="{FF2B5EF4-FFF2-40B4-BE49-F238E27FC236}">
                <a16:creationId xmlns:a16="http://schemas.microsoft.com/office/drawing/2014/main" id="{AB94CB6E-31BA-21D8-617F-9C4E6C700E09}"/>
              </a:ext>
            </a:extLst>
          </p:cNvPr>
          <p:cNvSpPr>
            <a:spLocks noGrp="1"/>
          </p:cNvSpPr>
          <p:nvPr>
            <p:ph type="ftr" sz="quarter" idx="3"/>
          </p:nvPr>
        </p:nvSpPr>
        <p:spPr>
          <a:xfrm>
            <a:off x="10836552" y="6502707"/>
            <a:ext cx="436051" cy="365125"/>
          </a:xfrm>
          <a:prstGeom prst="rect">
            <a:avLst/>
          </a:prstGeom>
        </p:spPr>
        <p:txBody>
          <a:bodyPr vert="horz" lIns="91440" tIns="45720" rIns="91440" bIns="45720" rtlCol="0" anchor="ctr"/>
          <a:lstStyle>
            <a:lvl1pPr algn="r">
              <a:defRPr sz="1100">
                <a:solidFill>
                  <a:srgbClr val="186CB7"/>
                </a:solidFill>
                <a:latin typeface="Arial" panose="020B0604020202020204" pitchFamily="34" charset="0"/>
                <a:cs typeface="Arial" panose="020B0604020202020204" pitchFamily="34" charset="0"/>
              </a:defRPr>
            </a:lvl1pPr>
          </a:lstStyle>
          <a:p>
            <a:fld id="{0338B1BA-1C23-D045-B3AB-77723E4A085D}" type="slidenum">
              <a:rPr lang="en-US" smtClean="0"/>
              <a:pPr/>
              <a:t>‹#›</a:t>
            </a:fld>
            <a:endParaRPr lang="en-US" dirty="0"/>
          </a:p>
        </p:txBody>
      </p:sp>
      <p:sp>
        <p:nvSpPr>
          <p:cNvPr id="10" name="TextBox 9">
            <a:extLst>
              <a:ext uri="{FF2B5EF4-FFF2-40B4-BE49-F238E27FC236}">
                <a16:creationId xmlns:a16="http://schemas.microsoft.com/office/drawing/2014/main" id="{6AA79DD1-386D-1FCE-1967-BA711EDA4C20}"/>
              </a:ext>
            </a:extLst>
          </p:cNvPr>
          <p:cNvSpPr txBox="1"/>
          <p:nvPr userDrawn="1"/>
        </p:nvSpPr>
        <p:spPr>
          <a:xfrm>
            <a:off x="9605918" y="6552605"/>
            <a:ext cx="996490" cy="276999"/>
          </a:xfrm>
          <a:prstGeom prst="rect">
            <a:avLst/>
          </a:prstGeom>
          <a:noFill/>
        </p:spPr>
        <p:txBody>
          <a:bodyPr wrap="square" rtlCol="0">
            <a:spAutoFit/>
          </a:bodyPr>
          <a:lstStyle/>
          <a:p>
            <a:pPr algn="r"/>
            <a:r>
              <a:rPr lang="en-US" sz="1200" b="1" dirty="0">
                <a:solidFill>
                  <a:srgbClr val="186CB7"/>
                </a:solidFill>
                <a:latin typeface="Arial" panose="020B0604020202020204" pitchFamily="34" charset="0"/>
                <a:cs typeface="Arial" panose="020B0604020202020204" pitchFamily="34" charset="0"/>
              </a:rPr>
              <a:t>#</a:t>
            </a:r>
            <a:r>
              <a:rPr lang="en-US" sz="1100" b="1" dirty="0">
                <a:solidFill>
                  <a:srgbClr val="186CB7"/>
                </a:solidFill>
                <a:latin typeface="Arial" panose="020B0604020202020204" pitchFamily="34" charset="0"/>
                <a:cs typeface="Arial" panose="020B0604020202020204" pitchFamily="34" charset="0"/>
              </a:rPr>
              <a:t>IADR2024</a:t>
            </a:r>
          </a:p>
        </p:txBody>
      </p:sp>
      <p:sp>
        <p:nvSpPr>
          <p:cNvPr id="14" name="Text Placeholder 1">
            <a:extLst>
              <a:ext uri="{FF2B5EF4-FFF2-40B4-BE49-F238E27FC236}">
                <a16:creationId xmlns:a16="http://schemas.microsoft.com/office/drawing/2014/main" id="{71AB348F-960F-1A5D-9F12-49BF5F062192}"/>
              </a:ext>
            </a:extLst>
          </p:cNvPr>
          <p:cNvSpPr>
            <a:spLocks noGrp="1"/>
          </p:cNvSpPr>
          <p:nvPr>
            <p:ph type="body" sz="quarter" idx="13"/>
          </p:nvPr>
        </p:nvSpPr>
        <p:spPr>
          <a:xfrm>
            <a:off x="784742" y="1832141"/>
            <a:ext cx="5065629" cy="4048746"/>
          </a:xfrm>
          <a:prstGeom prst="rect">
            <a:avLst/>
          </a:prstGeom>
        </p:spPr>
        <p:txBody>
          <a:bodyPr/>
          <a:lstStyle>
            <a:lvl1pPr>
              <a:defRPr sz="2800">
                <a:solidFill>
                  <a:schemeClr val="accent5">
                    <a:lumMod val="75000"/>
                  </a:schemeClr>
                </a:solidFill>
                <a:latin typeface="Arial" panose="020B0604020202020204" pitchFamily="34" charset="0"/>
                <a:cs typeface="Arial" panose="020B0604020202020204" pitchFamily="34" charset="0"/>
              </a:defRPr>
            </a:lvl1pPr>
          </a:lstStyle>
          <a:p>
            <a:endParaRPr lang="en-US" dirty="0"/>
          </a:p>
        </p:txBody>
      </p:sp>
      <p:sp>
        <p:nvSpPr>
          <p:cNvPr id="16" name="Text Placeholder 1">
            <a:extLst>
              <a:ext uri="{FF2B5EF4-FFF2-40B4-BE49-F238E27FC236}">
                <a16:creationId xmlns:a16="http://schemas.microsoft.com/office/drawing/2014/main" id="{44FD6D9E-FA58-8728-9C7A-789D1938379B}"/>
              </a:ext>
            </a:extLst>
          </p:cNvPr>
          <p:cNvSpPr>
            <a:spLocks noGrp="1"/>
          </p:cNvSpPr>
          <p:nvPr>
            <p:ph type="body" sz="quarter" idx="14"/>
          </p:nvPr>
        </p:nvSpPr>
        <p:spPr>
          <a:xfrm>
            <a:off x="6206974" y="1832141"/>
            <a:ext cx="5065629" cy="4048746"/>
          </a:xfrm>
          <a:prstGeom prst="rect">
            <a:avLst/>
          </a:prstGeom>
        </p:spPr>
        <p:txBody>
          <a:bodyPr/>
          <a:lstStyle>
            <a:lvl1pPr>
              <a:defRPr sz="2800">
                <a:solidFill>
                  <a:schemeClr val="accent5">
                    <a:lumMod val="75000"/>
                  </a:schemeClr>
                </a:solidFill>
                <a:latin typeface="Arial" panose="020B0604020202020204" pitchFamily="34" charset="0"/>
                <a:cs typeface="Arial" panose="020B0604020202020204" pitchFamily="34" charset="0"/>
              </a:defRPr>
            </a:lvl1pPr>
          </a:lstStyle>
          <a:p>
            <a:endParaRPr lang="en-US" dirty="0"/>
          </a:p>
        </p:txBody>
      </p:sp>
      <p:sp>
        <p:nvSpPr>
          <p:cNvPr id="20" name="Triangle 19">
            <a:extLst>
              <a:ext uri="{FF2B5EF4-FFF2-40B4-BE49-F238E27FC236}">
                <a16:creationId xmlns:a16="http://schemas.microsoft.com/office/drawing/2014/main" id="{E295492B-D9D4-4BEC-72B4-570A4B71B68E}"/>
              </a:ext>
            </a:extLst>
          </p:cNvPr>
          <p:cNvSpPr/>
          <p:nvPr userDrawn="1"/>
        </p:nvSpPr>
        <p:spPr>
          <a:xfrm>
            <a:off x="10724480" y="6597340"/>
            <a:ext cx="158373" cy="136529"/>
          </a:xfrm>
          <a:prstGeom prst="triangle">
            <a:avLst/>
          </a:prstGeom>
          <a:solidFill>
            <a:srgbClr val="6FC5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866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ictur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84FEB2-EA55-D5BC-4EFC-B011CBEB9255}"/>
              </a:ext>
            </a:extLst>
          </p:cNvPr>
          <p:cNvPicPr>
            <a:picLocks noChangeAspect="1"/>
          </p:cNvPicPr>
          <p:nvPr userDrawn="1"/>
        </p:nvPicPr>
        <p:blipFill rotWithShape="1">
          <a:blip r:embed="rId2"/>
          <a:srcRect l="2705" t="84937" r="5785" b="5542"/>
          <a:stretch/>
        </p:blipFill>
        <p:spPr>
          <a:xfrm>
            <a:off x="0" y="6154278"/>
            <a:ext cx="12192000" cy="713554"/>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9A8AF558-1A7A-9705-EA79-FDDF45BC3CA8}"/>
              </a:ext>
            </a:extLst>
          </p:cNvPr>
          <p:cNvPicPr>
            <a:picLocks noChangeAspect="1"/>
          </p:cNvPicPr>
          <p:nvPr userDrawn="1"/>
        </p:nvPicPr>
        <p:blipFill rotWithShape="1">
          <a:blip r:embed="rId3"/>
          <a:srcRect l="79093" t="2882" r="6098" b="73650"/>
          <a:stretch/>
        </p:blipFill>
        <p:spPr>
          <a:xfrm>
            <a:off x="10425721" y="0"/>
            <a:ext cx="1766279" cy="1574414"/>
          </a:xfrm>
          <a:prstGeom prst="rect">
            <a:avLst/>
          </a:prstGeom>
        </p:spPr>
      </p:pic>
      <p:sp>
        <p:nvSpPr>
          <p:cNvPr id="2" name="Title 1"/>
          <p:cNvSpPr>
            <a:spLocks noGrp="1"/>
          </p:cNvSpPr>
          <p:nvPr>
            <p:ph type="title" hasCustomPrompt="1"/>
          </p:nvPr>
        </p:nvSpPr>
        <p:spPr>
          <a:xfrm>
            <a:off x="784743" y="977113"/>
            <a:ext cx="10487861" cy="713554"/>
          </a:xfrm>
          <a:prstGeom prst="rect">
            <a:avLst/>
          </a:prstGeom>
        </p:spPr>
        <p:txBody>
          <a:bodyPr/>
          <a:lstStyle>
            <a:lvl1pPr algn="l">
              <a:defRPr sz="4000">
                <a:solidFill>
                  <a:srgbClr val="186CB7"/>
                </a:solidFill>
                <a:latin typeface="Josefin Sans" pitchFamily="2" charset="77"/>
                <a:cs typeface="Gotham Medium" pitchFamily="2" charset="0"/>
              </a:defRPr>
            </a:lvl1pPr>
          </a:lstStyle>
          <a:p>
            <a:r>
              <a:rPr lang="en-US" dirty="0"/>
              <a:t>Header</a:t>
            </a:r>
          </a:p>
        </p:txBody>
      </p:sp>
      <p:sp>
        <p:nvSpPr>
          <p:cNvPr id="3" name="Content Placeholder 2"/>
          <p:cNvSpPr>
            <a:spLocks noGrp="1"/>
          </p:cNvSpPr>
          <p:nvPr>
            <p:ph sz="half" idx="1"/>
          </p:nvPr>
        </p:nvSpPr>
        <p:spPr>
          <a:xfrm>
            <a:off x="784744" y="1708377"/>
            <a:ext cx="10487860" cy="1052041"/>
          </a:xfrm>
          <a:prstGeom prst="rect">
            <a:avLst/>
          </a:prstGeom>
        </p:spPr>
        <p:txBody>
          <a:bodyPr/>
          <a:lstStyle>
            <a:lvl1pPr marL="0" indent="0">
              <a:buNone/>
              <a:defRPr sz="2400">
                <a:solidFill>
                  <a:schemeClr val="accent5">
                    <a:lumMod val="75000"/>
                  </a:schemeClr>
                </a:solidFill>
                <a:latin typeface="Arial" panose="020B0604020202020204" pitchFamily="34" charset="0"/>
                <a:cs typeface="Arial" panose="020B0604020202020204" pitchFamily="34" charset="0"/>
              </a:defRPr>
            </a:lvl1pPr>
            <a:lvl2pPr>
              <a:defRPr sz="2400">
                <a:solidFill>
                  <a:schemeClr val="accent5">
                    <a:lumMod val="75000"/>
                  </a:schemeClr>
                </a:solidFill>
                <a:latin typeface="Arial" panose="020B0604020202020204" pitchFamily="34" charset="0"/>
                <a:cs typeface="Arial" panose="020B0604020202020204" pitchFamily="34" charset="0"/>
              </a:defRPr>
            </a:lvl2pPr>
            <a:lvl3pPr>
              <a:defRPr sz="2000">
                <a:solidFill>
                  <a:schemeClr val="accent5">
                    <a:lumMod val="75000"/>
                  </a:schemeClr>
                </a:solidFill>
                <a:latin typeface="Arial" panose="020B0604020202020204" pitchFamily="34" charset="0"/>
                <a:cs typeface="Arial" panose="020B0604020202020204" pitchFamily="34" charset="0"/>
              </a:defRPr>
            </a:lvl3pPr>
            <a:lvl4pPr>
              <a:defRPr sz="1800">
                <a:solidFill>
                  <a:schemeClr val="accent5">
                    <a:lumMod val="75000"/>
                  </a:schemeClr>
                </a:solidFill>
                <a:latin typeface="Arial" panose="020B0604020202020204" pitchFamily="34" charset="0"/>
                <a:cs typeface="Arial" panose="020B0604020202020204" pitchFamily="34" charset="0"/>
              </a:defRPr>
            </a:lvl4pPr>
            <a:lvl5pPr>
              <a:defRPr sz="1800">
                <a:solidFill>
                  <a:schemeClr val="accent5">
                    <a:lumMod val="75000"/>
                  </a:schemeClr>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p:txBody>
      </p:sp>
      <p:sp>
        <p:nvSpPr>
          <p:cNvPr id="9" name="Footer Placeholder 1">
            <a:extLst>
              <a:ext uri="{FF2B5EF4-FFF2-40B4-BE49-F238E27FC236}">
                <a16:creationId xmlns:a16="http://schemas.microsoft.com/office/drawing/2014/main" id="{17670037-6B1C-6DF1-E101-4AEF1024EFFF}"/>
              </a:ext>
            </a:extLst>
          </p:cNvPr>
          <p:cNvSpPr>
            <a:spLocks noGrp="1"/>
          </p:cNvSpPr>
          <p:nvPr>
            <p:ph type="ftr" sz="quarter" idx="3"/>
          </p:nvPr>
        </p:nvSpPr>
        <p:spPr>
          <a:xfrm>
            <a:off x="10836552" y="6502707"/>
            <a:ext cx="436051" cy="365125"/>
          </a:xfrm>
          <a:prstGeom prst="rect">
            <a:avLst/>
          </a:prstGeom>
        </p:spPr>
        <p:txBody>
          <a:bodyPr vert="horz" lIns="91440" tIns="45720" rIns="91440" bIns="45720" rtlCol="0" anchor="ctr"/>
          <a:lstStyle>
            <a:lvl1pPr algn="r">
              <a:defRPr sz="1100">
                <a:solidFill>
                  <a:srgbClr val="186CB7"/>
                </a:solidFill>
                <a:latin typeface="Arial" panose="020B0604020202020204" pitchFamily="34" charset="0"/>
                <a:cs typeface="Arial" panose="020B0604020202020204" pitchFamily="34" charset="0"/>
              </a:defRPr>
            </a:lvl1pPr>
          </a:lstStyle>
          <a:p>
            <a:fld id="{96A49681-1257-CD45-A9F0-B7C0CC24FDC7}" type="slidenum">
              <a:rPr lang="en-US" smtClean="0"/>
              <a:pPr/>
              <a:t>‹#›</a:t>
            </a:fld>
            <a:endParaRPr lang="en-US" dirty="0"/>
          </a:p>
        </p:txBody>
      </p:sp>
      <p:sp>
        <p:nvSpPr>
          <p:cNvPr id="11" name="TextBox 10">
            <a:extLst>
              <a:ext uri="{FF2B5EF4-FFF2-40B4-BE49-F238E27FC236}">
                <a16:creationId xmlns:a16="http://schemas.microsoft.com/office/drawing/2014/main" id="{E38BCCC4-AA96-981A-CBDC-6A17F142FD82}"/>
              </a:ext>
            </a:extLst>
          </p:cNvPr>
          <p:cNvSpPr txBox="1"/>
          <p:nvPr userDrawn="1"/>
        </p:nvSpPr>
        <p:spPr>
          <a:xfrm>
            <a:off x="9605918" y="6552605"/>
            <a:ext cx="996490" cy="276999"/>
          </a:xfrm>
          <a:prstGeom prst="rect">
            <a:avLst/>
          </a:prstGeom>
          <a:noFill/>
        </p:spPr>
        <p:txBody>
          <a:bodyPr wrap="square" rtlCol="0">
            <a:spAutoFit/>
          </a:bodyPr>
          <a:lstStyle/>
          <a:p>
            <a:pPr algn="r"/>
            <a:r>
              <a:rPr lang="en-US" sz="1200" b="1" dirty="0">
                <a:solidFill>
                  <a:srgbClr val="186CB7"/>
                </a:solidFill>
                <a:latin typeface="Arial" panose="020B0604020202020204" pitchFamily="34" charset="0"/>
                <a:cs typeface="Arial" panose="020B0604020202020204" pitchFamily="34" charset="0"/>
              </a:rPr>
              <a:t>#</a:t>
            </a:r>
            <a:r>
              <a:rPr lang="en-US" sz="1100" b="1" dirty="0">
                <a:solidFill>
                  <a:srgbClr val="186CB7"/>
                </a:solidFill>
                <a:latin typeface="Arial" panose="020B0604020202020204" pitchFamily="34" charset="0"/>
                <a:cs typeface="Arial" panose="020B0604020202020204" pitchFamily="34" charset="0"/>
              </a:rPr>
              <a:t>IADR2024</a:t>
            </a:r>
          </a:p>
        </p:txBody>
      </p:sp>
      <p:sp>
        <p:nvSpPr>
          <p:cNvPr id="6" name="Picture Placeholder 5">
            <a:extLst>
              <a:ext uri="{FF2B5EF4-FFF2-40B4-BE49-F238E27FC236}">
                <a16:creationId xmlns:a16="http://schemas.microsoft.com/office/drawing/2014/main" id="{BD05A8A6-1FCF-1EE3-D1EE-F2A55B7EBD47}"/>
              </a:ext>
            </a:extLst>
          </p:cNvPr>
          <p:cNvSpPr>
            <a:spLocks noGrp="1"/>
          </p:cNvSpPr>
          <p:nvPr>
            <p:ph type="pic" sz="quarter" idx="10"/>
          </p:nvPr>
        </p:nvSpPr>
        <p:spPr>
          <a:xfrm>
            <a:off x="784226" y="2878795"/>
            <a:ext cx="5183956" cy="3197540"/>
          </a:xfrm>
          <a:prstGeom prst="rect">
            <a:avLst/>
          </a:prstGeom>
        </p:spPr>
        <p:txBody>
          <a:bodyPr anchor="ctr" anchorCtr="0"/>
          <a:lstStyle>
            <a:lvl1pPr marL="0" indent="0" algn="ctr">
              <a:buNone/>
              <a:defRPr sz="1400">
                <a:solidFill>
                  <a:schemeClr val="accent6">
                    <a:lumMod val="60000"/>
                    <a:lumOff val="40000"/>
                  </a:schemeClr>
                </a:solidFill>
                <a:latin typeface="Arial" panose="020B0604020202020204" pitchFamily="34" charset="0"/>
                <a:cs typeface="Arial" panose="020B0604020202020204" pitchFamily="34" charset="0"/>
              </a:defRPr>
            </a:lvl1pPr>
          </a:lstStyle>
          <a:p>
            <a:endParaRPr lang="en-US" dirty="0"/>
          </a:p>
        </p:txBody>
      </p:sp>
      <p:sp>
        <p:nvSpPr>
          <p:cNvPr id="7" name="Picture Placeholder 5">
            <a:extLst>
              <a:ext uri="{FF2B5EF4-FFF2-40B4-BE49-F238E27FC236}">
                <a16:creationId xmlns:a16="http://schemas.microsoft.com/office/drawing/2014/main" id="{E2ABAC99-BCD8-BD01-D194-C5369D45CDE8}"/>
              </a:ext>
            </a:extLst>
          </p:cNvPr>
          <p:cNvSpPr>
            <a:spLocks noGrp="1"/>
          </p:cNvSpPr>
          <p:nvPr>
            <p:ph type="pic" sz="quarter" idx="11"/>
          </p:nvPr>
        </p:nvSpPr>
        <p:spPr>
          <a:xfrm>
            <a:off x="6083813" y="2878795"/>
            <a:ext cx="5183956" cy="3197540"/>
          </a:xfrm>
          <a:prstGeom prst="rect">
            <a:avLst/>
          </a:prstGeom>
        </p:spPr>
        <p:txBody>
          <a:bodyPr anchor="ctr" anchorCtr="0"/>
          <a:lstStyle>
            <a:lvl1pPr marL="0" indent="0" algn="ctr">
              <a:buNone/>
              <a:defRPr sz="1400">
                <a:solidFill>
                  <a:schemeClr val="accent6">
                    <a:lumMod val="60000"/>
                    <a:lumOff val="40000"/>
                  </a:schemeClr>
                </a:solidFill>
                <a:latin typeface="Arial" panose="020B0604020202020204" pitchFamily="34" charset="0"/>
                <a:cs typeface="Arial" panose="020B0604020202020204" pitchFamily="34" charset="0"/>
              </a:defRPr>
            </a:lvl1pPr>
          </a:lstStyle>
          <a:p>
            <a:endParaRPr lang="en-US" dirty="0"/>
          </a:p>
        </p:txBody>
      </p:sp>
      <p:sp>
        <p:nvSpPr>
          <p:cNvPr id="14" name="Triangle 13">
            <a:extLst>
              <a:ext uri="{FF2B5EF4-FFF2-40B4-BE49-F238E27FC236}">
                <a16:creationId xmlns:a16="http://schemas.microsoft.com/office/drawing/2014/main" id="{21D1BACB-A38D-5245-E6B6-84D34A967D07}"/>
              </a:ext>
            </a:extLst>
          </p:cNvPr>
          <p:cNvSpPr/>
          <p:nvPr userDrawn="1"/>
        </p:nvSpPr>
        <p:spPr>
          <a:xfrm>
            <a:off x="10724480" y="6597340"/>
            <a:ext cx="158373" cy="136529"/>
          </a:xfrm>
          <a:prstGeom prst="triangle">
            <a:avLst/>
          </a:prstGeom>
          <a:solidFill>
            <a:srgbClr val="6FC5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269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B25D7D-87E3-11B2-DE9A-3B4443942DBE}"/>
              </a:ext>
            </a:extLst>
          </p:cNvPr>
          <p:cNvSpPr/>
          <p:nvPr userDrawn="1"/>
        </p:nvSpPr>
        <p:spPr>
          <a:xfrm>
            <a:off x="7015633" y="1"/>
            <a:ext cx="5176367" cy="6867831"/>
          </a:xfrm>
          <a:prstGeom prst="rect">
            <a:avLst/>
          </a:prstGeom>
          <a:solidFill>
            <a:srgbClr val="CBDAE5">
              <a:alpha val="6587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86E9A7-16CA-EDCB-03E5-A69062FC92CA}"/>
              </a:ext>
            </a:extLst>
          </p:cNvPr>
          <p:cNvPicPr>
            <a:picLocks noChangeAspect="1"/>
          </p:cNvPicPr>
          <p:nvPr userDrawn="1"/>
        </p:nvPicPr>
        <p:blipFill rotWithShape="1">
          <a:blip r:embed="rId2"/>
          <a:srcRect l="2705" t="84937" r="5785" b="5542"/>
          <a:stretch/>
        </p:blipFill>
        <p:spPr>
          <a:xfrm>
            <a:off x="0" y="6154278"/>
            <a:ext cx="12192000" cy="713554"/>
          </a:xfrm>
          <a:prstGeom prst="rect">
            <a:avLst/>
          </a:prstGeom>
        </p:spPr>
      </p:pic>
      <p:pic>
        <p:nvPicPr>
          <p:cNvPr id="20" name="Picture 19" descr="A picture containing shape&#10;&#10;Description automatically generated">
            <a:extLst>
              <a:ext uri="{FF2B5EF4-FFF2-40B4-BE49-F238E27FC236}">
                <a16:creationId xmlns:a16="http://schemas.microsoft.com/office/drawing/2014/main" id="{3B20F63E-7312-D1B5-83B8-7DECE4A3A60C}"/>
              </a:ext>
            </a:extLst>
          </p:cNvPr>
          <p:cNvPicPr>
            <a:picLocks noChangeAspect="1"/>
          </p:cNvPicPr>
          <p:nvPr userDrawn="1"/>
        </p:nvPicPr>
        <p:blipFill rotWithShape="1">
          <a:blip r:embed="rId3"/>
          <a:srcRect l="79093" t="2882" r="6098" b="73650"/>
          <a:stretch/>
        </p:blipFill>
        <p:spPr>
          <a:xfrm>
            <a:off x="10425721" y="0"/>
            <a:ext cx="1766279" cy="1574414"/>
          </a:xfrm>
          <a:prstGeom prst="rect">
            <a:avLst/>
          </a:prstGeom>
        </p:spPr>
      </p:pic>
      <p:sp>
        <p:nvSpPr>
          <p:cNvPr id="2" name="Title 1"/>
          <p:cNvSpPr>
            <a:spLocks noGrp="1"/>
          </p:cNvSpPr>
          <p:nvPr>
            <p:ph type="title" hasCustomPrompt="1"/>
          </p:nvPr>
        </p:nvSpPr>
        <p:spPr>
          <a:xfrm>
            <a:off x="784744" y="977113"/>
            <a:ext cx="6088004" cy="713554"/>
          </a:xfrm>
          <a:prstGeom prst="rect">
            <a:avLst/>
          </a:prstGeom>
        </p:spPr>
        <p:txBody>
          <a:bodyPr/>
          <a:lstStyle>
            <a:lvl1pPr algn="l">
              <a:defRPr sz="4000">
                <a:solidFill>
                  <a:srgbClr val="186CB7"/>
                </a:solidFill>
                <a:latin typeface="Josefin Sans" pitchFamily="2" charset="77"/>
                <a:cs typeface="Gotham Medium" pitchFamily="2" charset="0"/>
              </a:defRPr>
            </a:lvl1pPr>
          </a:lstStyle>
          <a:p>
            <a:r>
              <a:rPr lang="en-US" dirty="0"/>
              <a:t>Header</a:t>
            </a:r>
          </a:p>
        </p:txBody>
      </p:sp>
      <p:sp>
        <p:nvSpPr>
          <p:cNvPr id="3" name="Content Placeholder 2"/>
          <p:cNvSpPr>
            <a:spLocks noGrp="1"/>
          </p:cNvSpPr>
          <p:nvPr>
            <p:ph sz="half" idx="1"/>
          </p:nvPr>
        </p:nvSpPr>
        <p:spPr>
          <a:xfrm>
            <a:off x="784744" y="1708377"/>
            <a:ext cx="6088004" cy="3804204"/>
          </a:xfrm>
          <a:prstGeom prst="rect">
            <a:avLst/>
          </a:prstGeom>
        </p:spPr>
        <p:txBody>
          <a:bodyPr/>
          <a:lstStyle>
            <a:lvl1pPr>
              <a:defRPr sz="2400">
                <a:solidFill>
                  <a:schemeClr val="accent5">
                    <a:lumMod val="75000"/>
                  </a:schemeClr>
                </a:solidFill>
                <a:latin typeface="Arial" panose="020B0604020202020204" pitchFamily="34" charset="0"/>
                <a:cs typeface="Arial" panose="020B0604020202020204" pitchFamily="34" charset="0"/>
              </a:defRPr>
            </a:lvl1pPr>
            <a:lvl2pPr>
              <a:defRPr sz="2000">
                <a:solidFill>
                  <a:schemeClr val="accent5">
                    <a:lumMod val="75000"/>
                  </a:schemeClr>
                </a:solidFill>
                <a:latin typeface="Arial" panose="020B0604020202020204" pitchFamily="34" charset="0"/>
                <a:cs typeface="Arial" panose="020B0604020202020204" pitchFamily="34" charset="0"/>
              </a:defRPr>
            </a:lvl2pPr>
            <a:lvl3pPr>
              <a:defRPr sz="2000">
                <a:solidFill>
                  <a:schemeClr val="accent5">
                    <a:lumMod val="75000"/>
                  </a:schemeClr>
                </a:solidFill>
                <a:latin typeface="Arial" panose="020B0604020202020204" pitchFamily="34" charset="0"/>
                <a:cs typeface="Arial" panose="020B0604020202020204" pitchFamily="34" charset="0"/>
              </a:defRPr>
            </a:lvl3pPr>
            <a:lvl4pPr>
              <a:defRPr sz="1800">
                <a:solidFill>
                  <a:schemeClr val="accent5">
                    <a:lumMod val="75000"/>
                  </a:schemeClr>
                </a:solidFill>
                <a:latin typeface="Arial" panose="020B0604020202020204" pitchFamily="34" charset="0"/>
                <a:cs typeface="Arial" panose="020B0604020202020204" pitchFamily="34" charset="0"/>
              </a:defRPr>
            </a:lvl4pPr>
            <a:lvl5pPr>
              <a:defRPr sz="1800">
                <a:solidFill>
                  <a:schemeClr val="accent5">
                    <a:lumMod val="75000"/>
                  </a:schemeClr>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17670037-6B1C-6DF1-E101-4AEF1024EFFF}"/>
              </a:ext>
            </a:extLst>
          </p:cNvPr>
          <p:cNvSpPr>
            <a:spLocks noGrp="1"/>
          </p:cNvSpPr>
          <p:nvPr>
            <p:ph type="ftr" sz="quarter" idx="3"/>
          </p:nvPr>
        </p:nvSpPr>
        <p:spPr>
          <a:xfrm>
            <a:off x="10836552" y="6502707"/>
            <a:ext cx="436051" cy="365125"/>
          </a:xfrm>
          <a:prstGeom prst="rect">
            <a:avLst/>
          </a:prstGeom>
        </p:spPr>
        <p:txBody>
          <a:bodyPr vert="horz" lIns="91440" tIns="45720" rIns="91440" bIns="45720" rtlCol="0" anchor="ctr"/>
          <a:lstStyle>
            <a:lvl1pPr algn="r">
              <a:defRPr sz="1100">
                <a:solidFill>
                  <a:srgbClr val="186CB7"/>
                </a:solidFill>
                <a:latin typeface="Arial" panose="020B0604020202020204" pitchFamily="34" charset="0"/>
                <a:cs typeface="Arial" panose="020B0604020202020204" pitchFamily="34" charset="0"/>
              </a:defRPr>
            </a:lvl1pPr>
          </a:lstStyle>
          <a:p>
            <a:fld id="{6C6FC613-21C4-C349-A756-6498052EAF62}" type="slidenum">
              <a:rPr lang="en-US" smtClean="0"/>
              <a:pPr/>
              <a:t>‹#›</a:t>
            </a:fld>
            <a:endParaRPr lang="en-US" dirty="0"/>
          </a:p>
        </p:txBody>
      </p:sp>
      <p:sp>
        <p:nvSpPr>
          <p:cNvPr id="11" name="TextBox 10">
            <a:extLst>
              <a:ext uri="{FF2B5EF4-FFF2-40B4-BE49-F238E27FC236}">
                <a16:creationId xmlns:a16="http://schemas.microsoft.com/office/drawing/2014/main" id="{E38BCCC4-AA96-981A-CBDC-6A17F142FD82}"/>
              </a:ext>
            </a:extLst>
          </p:cNvPr>
          <p:cNvSpPr txBox="1"/>
          <p:nvPr userDrawn="1"/>
        </p:nvSpPr>
        <p:spPr>
          <a:xfrm>
            <a:off x="9605918" y="6552605"/>
            <a:ext cx="996490" cy="276999"/>
          </a:xfrm>
          <a:prstGeom prst="rect">
            <a:avLst/>
          </a:prstGeom>
          <a:noFill/>
        </p:spPr>
        <p:txBody>
          <a:bodyPr wrap="square" rtlCol="0">
            <a:spAutoFit/>
          </a:bodyPr>
          <a:lstStyle/>
          <a:p>
            <a:pPr algn="r"/>
            <a:r>
              <a:rPr lang="en-US" sz="1200" b="1" dirty="0">
                <a:solidFill>
                  <a:srgbClr val="186CB7"/>
                </a:solidFill>
                <a:latin typeface="Arial" panose="020B0604020202020204" pitchFamily="34" charset="0"/>
                <a:cs typeface="Arial" panose="020B0604020202020204" pitchFamily="34" charset="0"/>
              </a:rPr>
              <a:t>#</a:t>
            </a:r>
            <a:r>
              <a:rPr lang="en-US" sz="1100" b="1" dirty="0">
                <a:solidFill>
                  <a:srgbClr val="186CB7"/>
                </a:solidFill>
                <a:latin typeface="Arial" panose="020B0604020202020204" pitchFamily="34" charset="0"/>
                <a:cs typeface="Arial" panose="020B0604020202020204" pitchFamily="34" charset="0"/>
              </a:rPr>
              <a:t>IADR2024</a:t>
            </a:r>
          </a:p>
        </p:txBody>
      </p:sp>
      <p:sp>
        <p:nvSpPr>
          <p:cNvPr id="7" name="Picture Placeholder 6">
            <a:extLst>
              <a:ext uri="{FF2B5EF4-FFF2-40B4-BE49-F238E27FC236}">
                <a16:creationId xmlns:a16="http://schemas.microsoft.com/office/drawing/2014/main" id="{0F8B777F-FB8F-0413-DB0E-D928CB7E540E}"/>
              </a:ext>
            </a:extLst>
          </p:cNvPr>
          <p:cNvSpPr>
            <a:spLocks noGrp="1"/>
          </p:cNvSpPr>
          <p:nvPr>
            <p:ph type="pic" sz="quarter" idx="10"/>
          </p:nvPr>
        </p:nvSpPr>
        <p:spPr>
          <a:xfrm>
            <a:off x="7226300" y="1012825"/>
            <a:ext cx="4346575" cy="4498975"/>
          </a:xfrm>
          <a:prstGeom prst="rect">
            <a:avLst/>
          </a:prstGeom>
        </p:spPr>
        <p:txBody>
          <a:bodyPr anchor="ctr" anchorCtr="0"/>
          <a:lstStyle>
            <a:lvl1pPr marL="0" indent="0" algn="ctr">
              <a:buNone/>
              <a:defRPr sz="1800">
                <a:solidFill>
                  <a:schemeClr val="accent6">
                    <a:lumMod val="60000"/>
                    <a:lumOff val="40000"/>
                  </a:schemeClr>
                </a:solidFill>
                <a:latin typeface="Arial" panose="020B0604020202020204" pitchFamily="34" charset="0"/>
                <a:cs typeface="Arial" panose="020B0604020202020204" pitchFamily="34" charset="0"/>
              </a:defRPr>
            </a:lvl1pPr>
          </a:lstStyle>
          <a:p>
            <a:endParaRPr lang="en-US" dirty="0"/>
          </a:p>
        </p:txBody>
      </p:sp>
      <p:sp>
        <p:nvSpPr>
          <p:cNvPr id="21" name="Triangle 20">
            <a:extLst>
              <a:ext uri="{FF2B5EF4-FFF2-40B4-BE49-F238E27FC236}">
                <a16:creationId xmlns:a16="http://schemas.microsoft.com/office/drawing/2014/main" id="{6AE4ED5B-DC66-2AE9-A713-B9401E14EA73}"/>
              </a:ext>
            </a:extLst>
          </p:cNvPr>
          <p:cNvSpPr/>
          <p:nvPr userDrawn="1"/>
        </p:nvSpPr>
        <p:spPr>
          <a:xfrm>
            <a:off x="10724480" y="6597340"/>
            <a:ext cx="158373" cy="136529"/>
          </a:xfrm>
          <a:prstGeom prst="triangle">
            <a:avLst/>
          </a:prstGeom>
          <a:solidFill>
            <a:srgbClr val="6FC5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439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10E9-65A7-1071-C438-E0843496F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BE9BC4-A6B1-E3E0-8448-A264B29F3B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B6C3B-5F0C-56A8-4C49-0F08AE80F8E3}"/>
              </a:ext>
            </a:extLst>
          </p:cNvPr>
          <p:cNvSpPr>
            <a:spLocks noGrp="1"/>
          </p:cNvSpPr>
          <p:nvPr>
            <p:ph type="dt" sz="half" idx="10"/>
          </p:nvPr>
        </p:nvSpPr>
        <p:spPr/>
        <p:txBody>
          <a:bodyPr/>
          <a:lstStyle/>
          <a:p>
            <a:fld id="{4F6E6748-45DF-4740-AD3D-971E0B037A55}" type="datetimeFigureOut">
              <a:rPr lang="en-US" smtClean="0"/>
              <a:t>2/28/2024</a:t>
            </a:fld>
            <a:endParaRPr lang="en-US"/>
          </a:p>
        </p:txBody>
      </p:sp>
      <p:sp>
        <p:nvSpPr>
          <p:cNvPr id="5" name="Footer Placeholder 4">
            <a:extLst>
              <a:ext uri="{FF2B5EF4-FFF2-40B4-BE49-F238E27FC236}">
                <a16:creationId xmlns:a16="http://schemas.microsoft.com/office/drawing/2014/main" id="{6BE01778-800D-6526-DC7F-36F08BE5506A}"/>
              </a:ext>
            </a:extLst>
          </p:cNvPr>
          <p:cNvSpPr>
            <a:spLocks noGrp="1"/>
          </p:cNvSpPr>
          <p:nvPr>
            <p:ph type="ftr" sz="quarter" idx="11"/>
          </p:nvPr>
        </p:nvSpPr>
        <p:spPr/>
        <p:txBody>
          <a:bodyPr/>
          <a:lstStyle/>
          <a:p>
            <a:fld id="{0338B1BA-1C23-D045-B3AB-77723E4A085D}" type="slidenum">
              <a:rPr lang="en-US" smtClean="0"/>
              <a:pPr/>
              <a:t>‹#›</a:t>
            </a:fld>
            <a:endParaRPr lang="en-US" dirty="0"/>
          </a:p>
        </p:txBody>
      </p:sp>
      <p:sp>
        <p:nvSpPr>
          <p:cNvPr id="6" name="Slide Number Placeholder 5">
            <a:extLst>
              <a:ext uri="{FF2B5EF4-FFF2-40B4-BE49-F238E27FC236}">
                <a16:creationId xmlns:a16="http://schemas.microsoft.com/office/drawing/2014/main" id="{4E00F4D8-8ACF-31F0-BEB7-2FF6862B8710}"/>
              </a:ext>
            </a:extLst>
          </p:cNvPr>
          <p:cNvSpPr>
            <a:spLocks noGrp="1"/>
          </p:cNvSpPr>
          <p:nvPr>
            <p:ph type="sldNum" sz="quarter" idx="12"/>
          </p:nvPr>
        </p:nvSpPr>
        <p:spPr/>
        <p:txBody>
          <a:bodyPr/>
          <a:lstStyle/>
          <a:p>
            <a:fld id="{EAE7A8D0-04BF-4FEC-BF65-C53FF3850BDE}" type="slidenum">
              <a:rPr lang="en-US" smtClean="0"/>
              <a:t>‹#›</a:t>
            </a:fld>
            <a:endParaRPr lang="en-US"/>
          </a:p>
        </p:txBody>
      </p:sp>
    </p:spTree>
    <p:extLst>
      <p:ext uri="{BB962C8B-B14F-4D97-AF65-F5344CB8AC3E}">
        <p14:creationId xmlns:p14="http://schemas.microsoft.com/office/powerpoint/2010/main" val="69745919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043F-DAF8-F719-234C-E1AEFDE8A1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8F3BF5-9240-7C1F-BFF2-C1A98F0F78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2A7015-EA4A-1875-CA65-95422D0A6179}"/>
              </a:ext>
            </a:extLst>
          </p:cNvPr>
          <p:cNvSpPr>
            <a:spLocks noGrp="1"/>
          </p:cNvSpPr>
          <p:nvPr>
            <p:ph type="dt" sz="half" idx="10"/>
          </p:nvPr>
        </p:nvSpPr>
        <p:spPr/>
        <p:txBody>
          <a:bodyPr/>
          <a:lstStyle/>
          <a:p>
            <a:fld id="{4F6E6748-45DF-4740-AD3D-971E0B037A55}" type="datetimeFigureOut">
              <a:rPr lang="en-US" smtClean="0"/>
              <a:t>2/28/2024</a:t>
            </a:fld>
            <a:endParaRPr lang="en-US"/>
          </a:p>
        </p:txBody>
      </p:sp>
      <p:sp>
        <p:nvSpPr>
          <p:cNvPr id="5" name="Footer Placeholder 4">
            <a:extLst>
              <a:ext uri="{FF2B5EF4-FFF2-40B4-BE49-F238E27FC236}">
                <a16:creationId xmlns:a16="http://schemas.microsoft.com/office/drawing/2014/main" id="{1758A8F2-F0D1-6BE1-42C9-4C8ED9C974B1}"/>
              </a:ext>
            </a:extLst>
          </p:cNvPr>
          <p:cNvSpPr>
            <a:spLocks noGrp="1"/>
          </p:cNvSpPr>
          <p:nvPr>
            <p:ph type="ftr" sz="quarter" idx="11"/>
          </p:nvPr>
        </p:nvSpPr>
        <p:spPr/>
        <p:txBody>
          <a:bodyPr/>
          <a:lstStyle/>
          <a:p>
            <a:fld id="{0338B1BA-1C23-D045-B3AB-77723E4A085D}" type="slidenum">
              <a:rPr lang="en-US" smtClean="0"/>
              <a:pPr/>
              <a:t>‹#›</a:t>
            </a:fld>
            <a:endParaRPr lang="en-US" dirty="0"/>
          </a:p>
        </p:txBody>
      </p:sp>
      <p:sp>
        <p:nvSpPr>
          <p:cNvPr id="6" name="Slide Number Placeholder 5">
            <a:extLst>
              <a:ext uri="{FF2B5EF4-FFF2-40B4-BE49-F238E27FC236}">
                <a16:creationId xmlns:a16="http://schemas.microsoft.com/office/drawing/2014/main" id="{5BAECB29-2DF2-688C-A9DB-895356CFD770}"/>
              </a:ext>
            </a:extLst>
          </p:cNvPr>
          <p:cNvSpPr>
            <a:spLocks noGrp="1"/>
          </p:cNvSpPr>
          <p:nvPr>
            <p:ph type="sldNum" sz="quarter" idx="12"/>
          </p:nvPr>
        </p:nvSpPr>
        <p:spPr/>
        <p:txBody>
          <a:bodyPr/>
          <a:lstStyle/>
          <a:p>
            <a:fld id="{EAE7A8D0-04BF-4FEC-BF65-C53FF3850BDE}" type="slidenum">
              <a:rPr lang="en-US" smtClean="0"/>
              <a:t>‹#›</a:t>
            </a:fld>
            <a:endParaRPr lang="en-US"/>
          </a:p>
        </p:txBody>
      </p:sp>
    </p:spTree>
    <p:extLst>
      <p:ext uri="{BB962C8B-B14F-4D97-AF65-F5344CB8AC3E}">
        <p14:creationId xmlns:p14="http://schemas.microsoft.com/office/powerpoint/2010/main" val="219411847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D5EC-1DDA-E9D0-B886-1A02FACFD1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60A288-28CF-3552-B154-38F9995A4F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DCA150-8645-CCBF-6A44-B5A8C9C78F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E565A9-80DD-13FF-E6D2-04F3CF2B1E69}"/>
              </a:ext>
            </a:extLst>
          </p:cNvPr>
          <p:cNvSpPr>
            <a:spLocks noGrp="1"/>
          </p:cNvSpPr>
          <p:nvPr>
            <p:ph type="dt" sz="half" idx="10"/>
          </p:nvPr>
        </p:nvSpPr>
        <p:spPr/>
        <p:txBody>
          <a:bodyPr/>
          <a:lstStyle/>
          <a:p>
            <a:fld id="{4F6E6748-45DF-4740-AD3D-971E0B037A55}" type="datetimeFigureOut">
              <a:rPr lang="en-US" smtClean="0"/>
              <a:t>2/28/2024</a:t>
            </a:fld>
            <a:endParaRPr lang="en-US"/>
          </a:p>
        </p:txBody>
      </p:sp>
      <p:sp>
        <p:nvSpPr>
          <p:cNvPr id="6" name="Footer Placeholder 5">
            <a:extLst>
              <a:ext uri="{FF2B5EF4-FFF2-40B4-BE49-F238E27FC236}">
                <a16:creationId xmlns:a16="http://schemas.microsoft.com/office/drawing/2014/main" id="{96F9B18D-10E2-4FD2-3AAA-FA9165218315}"/>
              </a:ext>
            </a:extLst>
          </p:cNvPr>
          <p:cNvSpPr>
            <a:spLocks noGrp="1"/>
          </p:cNvSpPr>
          <p:nvPr>
            <p:ph type="ftr" sz="quarter" idx="11"/>
          </p:nvPr>
        </p:nvSpPr>
        <p:spPr/>
        <p:txBody>
          <a:bodyPr/>
          <a:lstStyle/>
          <a:p>
            <a:fld id="{0338B1BA-1C23-D045-B3AB-77723E4A085D}" type="slidenum">
              <a:rPr lang="en-US" smtClean="0"/>
              <a:pPr/>
              <a:t>‹#›</a:t>
            </a:fld>
            <a:endParaRPr lang="en-US" dirty="0"/>
          </a:p>
        </p:txBody>
      </p:sp>
      <p:sp>
        <p:nvSpPr>
          <p:cNvPr id="7" name="Slide Number Placeholder 6">
            <a:extLst>
              <a:ext uri="{FF2B5EF4-FFF2-40B4-BE49-F238E27FC236}">
                <a16:creationId xmlns:a16="http://schemas.microsoft.com/office/drawing/2014/main" id="{14720E6F-1491-AD82-226F-5898C96DD4D4}"/>
              </a:ext>
            </a:extLst>
          </p:cNvPr>
          <p:cNvSpPr>
            <a:spLocks noGrp="1"/>
          </p:cNvSpPr>
          <p:nvPr>
            <p:ph type="sldNum" sz="quarter" idx="12"/>
          </p:nvPr>
        </p:nvSpPr>
        <p:spPr/>
        <p:txBody>
          <a:bodyPr/>
          <a:lstStyle/>
          <a:p>
            <a:fld id="{EAE7A8D0-04BF-4FEC-BF65-C53FF3850BDE}" type="slidenum">
              <a:rPr lang="en-US" smtClean="0"/>
              <a:t>‹#›</a:t>
            </a:fld>
            <a:endParaRPr lang="en-US"/>
          </a:p>
        </p:txBody>
      </p:sp>
    </p:spTree>
    <p:extLst>
      <p:ext uri="{BB962C8B-B14F-4D97-AF65-F5344CB8AC3E}">
        <p14:creationId xmlns:p14="http://schemas.microsoft.com/office/powerpoint/2010/main" val="3617163319"/>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6DD3-2C8B-08E2-5D80-8C9B4914F4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C5D139-9F05-1A22-3B32-FA2E990462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CC135A-09B4-0E2D-BF73-20FCC513D4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248220-3DA2-7B63-81B0-A1A9EC8916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8D3836-59C2-811C-1026-D5AB7964AF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819056-8835-DD14-0EB6-F406AB9283F4}"/>
              </a:ext>
            </a:extLst>
          </p:cNvPr>
          <p:cNvSpPr>
            <a:spLocks noGrp="1"/>
          </p:cNvSpPr>
          <p:nvPr>
            <p:ph type="dt" sz="half" idx="10"/>
          </p:nvPr>
        </p:nvSpPr>
        <p:spPr/>
        <p:txBody>
          <a:bodyPr/>
          <a:lstStyle/>
          <a:p>
            <a:fld id="{4F6E6748-45DF-4740-AD3D-971E0B037A55}" type="datetimeFigureOut">
              <a:rPr lang="en-US" smtClean="0"/>
              <a:t>2/28/2024</a:t>
            </a:fld>
            <a:endParaRPr lang="en-US"/>
          </a:p>
        </p:txBody>
      </p:sp>
      <p:sp>
        <p:nvSpPr>
          <p:cNvPr id="8" name="Footer Placeholder 7">
            <a:extLst>
              <a:ext uri="{FF2B5EF4-FFF2-40B4-BE49-F238E27FC236}">
                <a16:creationId xmlns:a16="http://schemas.microsoft.com/office/drawing/2014/main" id="{4F18F7F8-CE4F-2E9B-A16E-C474D62A757D}"/>
              </a:ext>
            </a:extLst>
          </p:cNvPr>
          <p:cNvSpPr>
            <a:spLocks noGrp="1"/>
          </p:cNvSpPr>
          <p:nvPr>
            <p:ph type="ftr" sz="quarter" idx="11"/>
          </p:nvPr>
        </p:nvSpPr>
        <p:spPr/>
        <p:txBody>
          <a:bodyPr/>
          <a:lstStyle/>
          <a:p>
            <a:fld id="{0338B1BA-1C23-D045-B3AB-77723E4A085D}" type="slidenum">
              <a:rPr lang="en-US" smtClean="0"/>
              <a:pPr/>
              <a:t>‹#›</a:t>
            </a:fld>
            <a:endParaRPr lang="en-US" dirty="0"/>
          </a:p>
        </p:txBody>
      </p:sp>
      <p:sp>
        <p:nvSpPr>
          <p:cNvPr id="9" name="Slide Number Placeholder 8">
            <a:extLst>
              <a:ext uri="{FF2B5EF4-FFF2-40B4-BE49-F238E27FC236}">
                <a16:creationId xmlns:a16="http://schemas.microsoft.com/office/drawing/2014/main" id="{E885AC36-D1F2-D8A1-053C-B6C1DCBA720C}"/>
              </a:ext>
            </a:extLst>
          </p:cNvPr>
          <p:cNvSpPr>
            <a:spLocks noGrp="1"/>
          </p:cNvSpPr>
          <p:nvPr>
            <p:ph type="sldNum" sz="quarter" idx="12"/>
          </p:nvPr>
        </p:nvSpPr>
        <p:spPr/>
        <p:txBody>
          <a:bodyPr/>
          <a:lstStyle/>
          <a:p>
            <a:fld id="{EAE7A8D0-04BF-4FEC-BF65-C53FF3850BDE}" type="slidenum">
              <a:rPr lang="en-US" smtClean="0"/>
              <a:t>‹#›</a:t>
            </a:fld>
            <a:endParaRPr lang="en-US"/>
          </a:p>
        </p:txBody>
      </p:sp>
    </p:spTree>
    <p:extLst>
      <p:ext uri="{BB962C8B-B14F-4D97-AF65-F5344CB8AC3E}">
        <p14:creationId xmlns:p14="http://schemas.microsoft.com/office/powerpoint/2010/main" val="123821169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9923-CD39-3815-2898-F39E1163F5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19461B-B3B8-1D0C-D9BA-B264DCA00184}"/>
              </a:ext>
            </a:extLst>
          </p:cNvPr>
          <p:cNvSpPr>
            <a:spLocks noGrp="1"/>
          </p:cNvSpPr>
          <p:nvPr>
            <p:ph type="dt" sz="half" idx="10"/>
          </p:nvPr>
        </p:nvSpPr>
        <p:spPr/>
        <p:txBody>
          <a:bodyPr/>
          <a:lstStyle/>
          <a:p>
            <a:fld id="{4F6E6748-45DF-4740-AD3D-971E0B037A55}" type="datetimeFigureOut">
              <a:rPr lang="en-US" smtClean="0"/>
              <a:t>2/28/2024</a:t>
            </a:fld>
            <a:endParaRPr lang="en-US"/>
          </a:p>
        </p:txBody>
      </p:sp>
      <p:sp>
        <p:nvSpPr>
          <p:cNvPr id="4" name="Footer Placeholder 3">
            <a:extLst>
              <a:ext uri="{FF2B5EF4-FFF2-40B4-BE49-F238E27FC236}">
                <a16:creationId xmlns:a16="http://schemas.microsoft.com/office/drawing/2014/main" id="{C8FFE456-ACE1-9D1C-0261-44F1623491DC}"/>
              </a:ext>
            </a:extLst>
          </p:cNvPr>
          <p:cNvSpPr>
            <a:spLocks noGrp="1"/>
          </p:cNvSpPr>
          <p:nvPr>
            <p:ph type="ftr" sz="quarter" idx="11"/>
          </p:nvPr>
        </p:nvSpPr>
        <p:spPr/>
        <p:txBody>
          <a:bodyPr/>
          <a:lstStyle/>
          <a:p>
            <a:fld id="{0338B1BA-1C23-D045-B3AB-77723E4A085D}" type="slidenum">
              <a:rPr lang="en-US" smtClean="0"/>
              <a:pPr/>
              <a:t>‹#›</a:t>
            </a:fld>
            <a:endParaRPr lang="en-US" dirty="0"/>
          </a:p>
        </p:txBody>
      </p:sp>
      <p:sp>
        <p:nvSpPr>
          <p:cNvPr id="5" name="Slide Number Placeholder 4">
            <a:extLst>
              <a:ext uri="{FF2B5EF4-FFF2-40B4-BE49-F238E27FC236}">
                <a16:creationId xmlns:a16="http://schemas.microsoft.com/office/drawing/2014/main" id="{32A75F16-8F96-BFDD-D019-234E235870F6}"/>
              </a:ext>
            </a:extLst>
          </p:cNvPr>
          <p:cNvSpPr>
            <a:spLocks noGrp="1"/>
          </p:cNvSpPr>
          <p:nvPr>
            <p:ph type="sldNum" sz="quarter" idx="12"/>
          </p:nvPr>
        </p:nvSpPr>
        <p:spPr/>
        <p:txBody>
          <a:bodyPr/>
          <a:lstStyle/>
          <a:p>
            <a:fld id="{EAE7A8D0-04BF-4FEC-BF65-C53FF3850BDE}" type="slidenum">
              <a:rPr lang="en-US" smtClean="0"/>
              <a:t>‹#›</a:t>
            </a:fld>
            <a:endParaRPr lang="en-US"/>
          </a:p>
        </p:txBody>
      </p:sp>
    </p:spTree>
    <p:extLst>
      <p:ext uri="{BB962C8B-B14F-4D97-AF65-F5344CB8AC3E}">
        <p14:creationId xmlns:p14="http://schemas.microsoft.com/office/powerpoint/2010/main" val="277375627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0D2A6B-E58E-C141-0372-8CCBEFF1984F}"/>
              </a:ext>
            </a:extLst>
          </p:cNvPr>
          <p:cNvSpPr>
            <a:spLocks noGrp="1"/>
          </p:cNvSpPr>
          <p:nvPr>
            <p:ph type="dt" sz="half" idx="10"/>
          </p:nvPr>
        </p:nvSpPr>
        <p:spPr/>
        <p:txBody>
          <a:bodyPr/>
          <a:lstStyle/>
          <a:p>
            <a:fld id="{4F6E6748-45DF-4740-AD3D-971E0B037A55}" type="datetimeFigureOut">
              <a:rPr lang="en-US" smtClean="0"/>
              <a:t>2/28/2024</a:t>
            </a:fld>
            <a:endParaRPr lang="en-US"/>
          </a:p>
        </p:txBody>
      </p:sp>
      <p:sp>
        <p:nvSpPr>
          <p:cNvPr id="3" name="Footer Placeholder 2">
            <a:extLst>
              <a:ext uri="{FF2B5EF4-FFF2-40B4-BE49-F238E27FC236}">
                <a16:creationId xmlns:a16="http://schemas.microsoft.com/office/drawing/2014/main" id="{DF69911B-F006-7C5B-0254-2D58E1627EEA}"/>
              </a:ext>
            </a:extLst>
          </p:cNvPr>
          <p:cNvSpPr>
            <a:spLocks noGrp="1"/>
          </p:cNvSpPr>
          <p:nvPr>
            <p:ph type="ftr" sz="quarter" idx="11"/>
          </p:nvPr>
        </p:nvSpPr>
        <p:spPr/>
        <p:txBody>
          <a:bodyPr/>
          <a:lstStyle/>
          <a:p>
            <a:fld id="{0338B1BA-1C23-D045-B3AB-77723E4A085D}" type="slidenum">
              <a:rPr lang="en-US" smtClean="0"/>
              <a:pPr/>
              <a:t>‹#›</a:t>
            </a:fld>
            <a:endParaRPr lang="en-US" dirty="0"/>
          </a:p>
        </p:txBody>
      </p:sp>
      <p:sp>
        <p:nvSpPr>
          <p:cNvPr id="4" name="Slide Number Placeholder 3">
            <a:extLst>
              <a:ext uri="{FF2B5EF4-FFF2-40B4-BE49-F238E27FC236}">
                <a16:creationId xmlns:a16="http://schemas.microsoft.com/office/drawing/2014/main" id="{9A97EF69-5304-9A6F-7E11-2FD7BEA53347}"/>
              </a:ext>
            </a:extLst>
          </p:cNvPr>
          <p:cNvSpPr>
            <a:spLocks noGrp="1"/>
          </p:cNvSpPr>
          <p:nvPr>
            <p:ph type="sldNum" sz="quarter" idx="12"/>
          </p:nvPr>
        </p:nvSpPr>
        <p:spPr/>
        <p:txBody>
          <a:bodyPr/>
          <a:lstStyle/>
          <a:p>
            <a:fld id="{EAE7A8D0-04BF-4FEC-BF65-C53FF3850BDE}" type="slidenum">
              <a:rPr lang="en-US" smtClean="0"/>
              <a:t>‹#›</a:t>
            </a:fld>
            <a:endParaRPr lang="en-US"/>
          </a:p>
        </p:txBody>
      </p:sp>
    </p:spTree>
    <p:extLst>
      <p:ext uri="{BB962C8B-B14F-4D97-AF65-F5344CB8AC3E}">
        <p14:creationId xmlns:p14="http://schemas.microsoft.com/office/powerpoint/2010/main" val="307428380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911B1-181C-92F5-A09D-B55C34CFD5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A5E12A-EA95-790F-A790-67BDA8A430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FBD803-DC77-9A45-D5D6-96C42BC35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1C8A3-8C11-BF82-893E-C96D475701FE}"/>
              </a:ext>
            </a:extLst>
          </p:cNvPr>
          <p:cNvSpPr>
            <a:spLocks noGrp="1"/>
          </p:cNvSpPr>
          <p:nvPr>
            <p:ph type="dt" sz="half" idx="10"/>
          </p:nvPr>
        </p:nvSpPr>
        <p:spPr/>
        <p:txBody>
          <a:bodyPr/>
          <a:lstStyle/>
          <a:p>
            <a:fld id="{4F6E6748-45DF-4740-AD3D-971E0B037A55}" type="datetimeFigureOut">
              <a:rPr lang="en-US" smtClean="0"/>
              <a:t>2/28/2024</a:t>
            </a:fld>
            <a:endParaRPr lang="en-US"/>
          </a:p>
        </p:txBody>
      </p:sp>
      <p:sp>
        <p:nvSpPr>
          <p:cNvPr id="6" name="Footer Placeholder 5">
            <a:extLst>
              <a:ext uri="{FF2B5EF4-FFF2-40B4-BE49-F238E27FC236}">
                <a16:creationId xmlns:a16="http://schemas.microsoft.com/office/drawing/2014/main" id="{AE7E857E-F526-20AF-786D-9FF207297F53}"/>
              </a:ext>
            </a:extLst>
          </p:cNvPr>
          <p:cNvSpPr>
            <a:spLocks noGrp="1"/>
          </p:cNvSpPr>
          <p:nvPr>
            <p:ph type="ftr" sz="quarter" idx="11"/>
          </p:nvPr>
        </p:nvSpPr>
        <p:spPr/>
        <p:txBody>
          <a:bodyPr/>
          <a:lstStyle/>
          <a:p>
            <a:fld id="{0338B1BA-1C23-D045-B3AB-77723E4A085D}" type="slidenum">
              <a:rPr lang="en-US" smtClean="0"/>
              <a:pPr/>
              <a:t>‹#›</a:t>
            </a:fld>
            <a:endParaRPr lang="en-US" dirty="0"/>
          </a:p>
        </p:txBody>
      </p:sp>
      <p:sp>
        <p:nvSpPr>
          <p:cNvPr id="7" name="Slide Number Placeholder 6">
            <a:extLst>
              <a:ext uri="{FF2B5EF4-FFF2-40B4-BE49-F238E27FC236}">
                <a16:creationId xmlns:a16="http://schemas.microsoft.com/office/drawing/2014/main" id="{F67A99AC-BC29-E17D-C5DF-3CAD651DA6B2}"/>
              </a:ext>
            </a:extLst>
          </p:cNvPr>
          <p:cNvSpPr>
            <a:spLocks noGrp="1"/>
          </p:cNvSpPr>
          <p:nvPr>
            <p:ph type="sldNum" sz="quarter" idx="12"/>
          </p:nvPr>
        </p:nvSpPr>
        <p:spPr/>
        <p:txBody>
          <a:bodyPr/>
          <a:lstStyle/>
          <a:p>
            <a:fld id="{EAE7A8D0-04BF-4FEC-BF65-C53FF3850BDE}" type="slidenum">
              <a:rPr lang="en-US" smtClean="0"/>
              <a:t>‹#›</a:t>
            </a:fld>
            <a:endParaRPr lang="en-US"/>
          </a:p>
        </p:txBody>
      </p:sp>
    </p:spTree>
    <p:extLst>
      <p:ext uri="{BB962C8B-B14F-4D97-AF65-F5344CB8AC3E}">
        <p14:creationId xmlns:p14="http://schemas.microsoft.com/office/powerpoint/2010/main" val="2106541033"/>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3C93-732A-FBA7-11AD-E75D7E106E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B656F8-5818-BABE-01AB-F83FA4394D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A1B371-41CE-F3C5-88DD-F85C0ECA6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C72A80-C721-340B-CBDB-5F9CE6723746}"/>
              </a:ext>
            </a:extLst>
          </p:cNvPr>
          <p:cNvSpPr>
            <a:spLocks noGrp="1"/>
          </p:cNvSpPr>
          <p:nvPr>
            <p:ph type="dt" sz="half" idx="10"/>
          </p:nvPr>
        </p:nvSpPr>
        <p:spPr/>
        <p:txBody>
          <a:bodyPr/>
          <a:lstStyle/>
          <a:p>
            <a:fld id="{4F6E6748-45DF-4740-AD3D-971E0B037A55}" type="datetimeFigureOut">
              <a:rPr lang="en-US" smtClean="0"/>
              <a:t>2/28/2024</a:t>
            </a:fld>
            <a:endParaRPr lang="en-US"/>
          </a:p>
        </p:txBody>
      </p:sp>
      <p:sp>
        <p:nvSpPr>
          <p:cNvPr id="6" name="Footer Placeholder 5">
            <a:extLst>
              <a:ext uri="{FF2B5EF4-FFF2-40B4-BE49-F238E27FC236}">
                <a16:creationId xmlns:a16="http://schemas.microsoft.com/office/drawing/2014/main" id="{EDC3AFEA-AB1A-1CFB-D4C3-DA861468D37C}"/>
              </a:ext>
            </a:extLst>
          </p:cNvPr>
          <p:cNvSpPr>
            <a:spLocks noGrp="1"/>
          </p:cNvSpPr>
          <p:nvPr>
            <p:ph type="ftr" sz="quarter" idx="11"/>
          </p:nvPr>
        </p:nvSpPr>
        <p:spPr/>
        <p:txBody>
          <a:bodyPr/>
          <a:lstStyle/>
          <a:p>
            <a:fld id="{0338B1BA-1C23-D045-B3AB-77723E4A085D}" type="slidenum">
              <a:rPr lang="en-US" smtClean="0"/>
              <a:pPr/>
              <a:t>‹#›</a:t>
            </a:fld>
            <a:endParaRPr lang="en-US" dirty="0"/>
          </a:p>
        </p:txBody>
      </p:sp>
      <p:sp>
        <p:nvSpPr>
          <p:cNvPr id="7" name="Slide Number Placeholder 6">
            <a:extLst>
              <a:ext uri="{FF2B5EF4-FFF2-40B4-BE49-F238E27FC236}">
                <a16:creationId xmlns:a16="http://schemas.microsoft.com/office/drawing/2014/main" id="{8D6D52E3-8AB0-896D-F43B-81711F3EC40A}"/>
              </a:ext>
            </a:extLst>
          </p:cNvPr>
          <p:cNvSpPr>
            <a:spLocks noGrp="1"/>
          </p:cNvSpPr>
          <p:nvPr>
            <p:ph type="sldNum" sz="quarter" idx="12"/>
          </p:nvPr>
        </p:nvSpPr>
        <p:spPr/>
        <p:txBody>
          <a:bodyPr/>
          <a:lstStyle/>
          <a:p>
            <a:fld id="{EAE7A8D0-04BF-4FEC-BF65-C53FF3850BDE}" type="slidenum">
              <a:rPr lang="en-US" smtClean="0"/>
              <a:t>‹#›</a:t>
            </a:fld>
            <a:endParaRPr lang="en-US"/>
          </a:p>
        </p:txBody>
      </p:sp>
    </p:spTree>
    <p:extLst>
      <p:ext uri="{BB962C8B-B14F-4D97-AF65-F5344CB8AC3E}">
        <p14:creationId xmlns:p14="http://schemas.microsoft.com/office/powerpoint/2010/main" val="3041229155"/>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1EBB96-F757-B806-ACC4-94E7599A03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8BF4CC-B962-0CBC-B9EC-D6A666956B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2EB26-E33D-B97E-8E27-38FA1F8055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E6748-45DF-4740-AD3D-971E0B037A55}" type="datetimeFigureOut">
              <a:rPr lang="en-US" smtClean="0"/>
              <a:t>2/28/2024</a:t>
            </a:fld>
            <a:endParaRPr lang="en-US"/>
          </a:p>
        </p:txBody>
      </p:sp>
      <p:sp>
        <p:nvSpPr>
          <p:cNvPr id="5" name="Footer Placeholder 4">
            <a:extLst>
              <a:ext uri="{FF2B5EF4-FFF2-40B4-BE49-F238E27FC236}">
                <a16:creationId xmlns:a16="http://schemas.microsoft.com/office/drawing/2014/main" id="{44EAEB25-142B-9A19-8112-EF144BB9F2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338B1BA-1C23-D045-B3AB-77723E4A085D}" type="slidenum">
              <a:rPr lang="en-US" smtClean="0"/>
              <a:pPr/>
              <a:t>‹#›</a:t>
            </a:fld>
            <a:endParaRPr lang="en-US" dirty="0"/>
          </a:p>
        </p:txBody>
      </p:sp>
      <p:sp>
        <p:nvSpPr>
          <p:cNvPr id="6" name="Slide Number Placeholder 5">
            <a:extLst>
              <a:ext uri="{FF2B5EF4-FFF2-40B4-BE49-F238E27FC236}">
                <a16:creationId xmlns:a16="http://schemas.microsoft.com/office/drawing/2014/main" id="{7727FDBF-42CD-BB9F-74FF-2E4C00D30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7A8D0-04BF-4FEC-BF65-C53FF3850BDE}" type="slidenum">
              <a:rPr lang="en-US" smtClean="0"/>
              <a:t>‹#›</a:t>
            </a:fld>
            <a:endParaRPr lang="en-US"/>
          </a:p>
        </p:txBody>
      </p:sp>
    </p:spTree>
    <p:extLst>
      <p:ext uri="{BB962C8B-B14F-4D97-AF65-F5344CB8AC3E}">
        <p14:creationId xmlns:p14="http://schemas.microsoft.com/office/powerpoint/2010/main" val="360206223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6" r:id="rId14"/>
    <p:sldLayoutId id="2147483717" r:id="rId15"/>
    <p:sldLayoutId id="2147483718"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pathlms.com/iadr/webinars/41016"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5" Type="http://schemas.openxmlformats.org/officeDocument/2006/relationships/hyperlink" Target="http://www.iadr.org/2024iadrapp"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noreply@presentmore.com" TargetMode="External"/><Relationship Id="rId1" Type="http://schemas.openxmlformats.org/officeDocument/2006/relationships/slideLayout" Target="../slideLayouts/slideLayout15.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7C75-F60A-8729-0FA8-C3E66E135D6D}"/>
              </a:ext>
            </a:extLst>
          </p:cNvPr>
          <p:cNvSpPr>
            <a:spLocks noGrp="1"/>
          </p:cNvSpPr>
          <p:nvPr>
            <p:ph type="ctrTitle"/>
          </p:nvPr>
        </p:nvSpPr>
        <p:spPr>
          <a:xfrm>
            <a:off x="6000750" y="2159001"/>
            <a:ext cx="6127750" cy="1903636"/>
          </a:xfrm>
        </p:spPr>
        <p:txBody>
          <a:bodyPr>
            <a:normAutofit/>
          </a:bodyPr>
          <a:lstStyle/>
          <a:p>
            <a:r>
              <a:rPr lang="en-US" sz="4000" dirty="0"/>
              <a:t>Presenter Training</a:t>
            </a:r>
          </a:p>
        </p:txBody>
      </p:sp>
      <p:sp>
        <p:nvSpPr>
          <p:cNvPr id="4" name="Text Placeholder 3">
            <a:extLst>
              <a:ext uri="{FF2B5EF4-FFF2-40B4-BE49-F238E27FC236}">
                <a16:creationId xmlns:a16="http://schemas.microsoft.com/office/drawing/2014/main" id="{61AA8E2A-BD52-4C02-2417-06FA802E250B}"/>
              </a:ext>
            </a:extLst>
          </p:cNvPr>
          <p:cNvSpPr>
            <a:spLocks noGrp="1"/>
          </p:cNvSpPr>
          <p:nvPr>
            <p:ph type="body" sz="quarter" idx="11"/>
          </p:nvPr>
        </p:nvSpPr>
        <p:spPr>
          <a:xfrm>
            <a:off x="6045200" y="4158576"/>
            <a:ext cx="2363777" cy="330874"/>
          </a:xfrm>
        </p:spPr>
        <p:txBody>
          <a:bodyPr>
            <a:normAutofit/>
          </a:bodyPr>
          <a:lstStyle/>
          <a:p>
            <a:r>
              <a:rPr lang="en-US" sz="1400" dirty="0"/>
              <a:t>February 28, 2024</a:t>
            </a:r>
          </a:p>
        </p:txBody>
      </p:sp>
    </p:spTree>
    <p:extLst>
      <p:ext uri="{BB962C8B-B14F-4D97-AF65-F5344CB8AC3E}">
        <p14:creationId xmlns:p14="http://schemas.microsoft.com/office/powerpoint/2010/main" val="1541809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E34B-C03B-F5D4-D7E3-B2B1D451582C}"/>
              </a:ext>
            </a:extLst>
          </p:cNvPr>
          <p:cNvSpPr>
            <a:spLocks noGrp="1"/>
          </p:cNvSpPr>
          <p:nvPr>
            <p:ph type="title"/>
          </p:nvPr>
        </p:nvSpPr>
        <p:spPr>
          <a:xfrm>
            <a:off x="784744" y="294097"/>
            <a:ext cx="10487861" cy="713554"/>
          </a:xfrm>
        </p:spPr>
        <p:txBody>
          <a:bodyPr/>
          <a:lstStyle/>
          <a:p>
            <a:r>
              <a:rPr lang="en-US" dirty="0" err="1"/>
              <a:t>PresentMore</a:t>
            </a:r>
            <a:r>
              <a:rPr lang="en-US" dirty="0"/>
              <a:t> Upload System</a:t>
            </a:r>
          </a:p>
        </p:txBody>
      </p:sp>
      <p:sp>
        <p:nvSpPr>
          <p:cNvPr id="3" name="Content Placeholder 2">
            <a:extLst>
              <a:ext uri="{FF2B5EF4-FFF2-40B4-BE49-F238E27FC236}">
                <a16:creationId xmlns:a16="http://schemas.microsoft.com/office/drawing/2014/main" id="{43EE25D0-02CB-8DA0-6E27-8828798386CB}"/>
              </a:ext>
            </a:extLst>
          </p:cNvPr>
          <p:cNvSpPr>
            <a:spLocks noGrp="1"/>
          </p:cNvSpPr>
          <p:nvPr>
            <p:ph sz="half" idx="1"/>
          </p:nvPr>
        </p:nvSpPr>
        <p:spPr>
          <a:xfrm>
            <a:off x="880160" y="1264539"/>
            <a:ext cx="2512271" cy="1052041"/>
          </a:xfrm>
        </p:spPr>
        <p:txBody>
          <a:bodyPr>
            <a:normAutofit/>
          </a:bodyPr>
          <a:lstStyle/>
          <a:p>
            <a:r>
              <a:rPr lang="en-US" sz="1600" dirty="0"/>
              <a:t>After Clicking the Email link you will need to enter your email in the system</a:t>
            </a:r>
          </a:p>
        </p:txBody>
      </p:sp>
      <p:sp>
        <p:nvSpPr>
          <p:cNvPr id="4" name="Footer Placeholder 3">
            <a:extLst>
              <a:ext uri="{FF2B5EF4-FFF2-40B4-BE49-F238E27FC236}">
                <a16:creationId xmlns:a16="http://schemas.microsoft.com/office/drawing/2014/main" id="{092E9105-3FEC-8A01-9367-82C0EF8FFEDC}"/>
              </a:ext>
            </a:extLst>
          </p:cNvPr>
          <p:cNvSpPr>
            <a:spLocks noGrp="1"/>
          </p:cNvSpPr>
          <p:nvPr>
            <p:ph type="ftr" sz="quarter" idx="3"/>
          </p:nvPr>
        </p:nvSpPr>
        <p:spPr/>
        <p:txBody>
          <a:bodyPr/>
          <a:lstStyle/>
          <a:p>
            <a:fld id="{96A49681-1257-CD45-A9F0-B7C0CC24FDC7}" type="slidenum">
              <a:rPr lang="en-US" smtClean="0"/>
              <a:pPr/>
              <a:t>10</a:t>
            </a:fld>
            <a:endParaRPr lang="en-US" dirty="0"/>
          </a:p>
        </p:txBody>
      </p:sp>
      <p:pic>
        <p:nvPicPr>
          <p:cNvPr id="1026" name="Picture 2">
            <a:extLst>
              <a:ext uri="{FF2B5EF4-FFF2-40B4-BE49-F238E27FC236}">
                <a16:creationId xmlns:a16="http://schemas.microsoft.com/office/drawing/2014/main" id="{6B965BA5-4E28-9028-19C8-36803CBAB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22" y="2135605"/>
            <a:ext cx="3152148" cy="378994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image">
            <a:extLst>
              <a:ext uri="{FF2B5EF4-FFF2-40B4-BE49-F238E27FC236}">
                <a16:creationId xmlns:a16="http://schemas.microsoft.com/office/drawing/2014/main" id="{EC094BC8-6B83-2EBB-71A6-85B77AC1C393}"/>
              </a:ext>
            </a:extLst>
          </p:cNvPr>
          <p:cNvSpPr>
            <a:spLocks noChangeAspect="1" noChangeArrowheads="1"/>
          </p:cNvSpPr>
          <p:nvPr/>
        </p:nvSpPr>
        <p:spPr bwMode="auto">
          <a:xfrm>
            <a:off x="4448175" y="2238375"/>
            <a:ext cx="32956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a:extLst>
              <a:ext uri="{FF2B5EF4-FFF2-40B4-BE49-F238E27FC236}">
                <a16:creationId xmlns:a16="http://schemas.microsoft.com/office/drawing/2014/main" id="{36EA4B37-C0A0-2653-E24D-AF8E09992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456" y="3272590"/>
            <a:ext cx="3146909" cy="22769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4C1E38E-36CE-BE76-9FDA-EBE5C055A758}"/>
              </a:ext>
            </a:extLst>
          </p:cNvPr>
          <p:cNvPicPr>
            <a:picLocks noChangeAspect="1"/>
          </p:cNvPicPr>
          <p:nvPr/>
        </p:nvPicPr>
        <p:blipFill>
          <a:blip r:embed="rId4"/>
          <a:stretch>
            <a:fillRect/>
          </a:stretch>
        </p:blipFill>
        <p:spPr>
          <a:xfrm>
            <a:off x="7411453" y="3122312"/>
            <a:ext cx="4626142" cy="2253484"/>
          </a:xfrm>
          <a:prstGeom prst="rect">
            <a:avLst/>
          </a:prstGeom>
        </p:spPr>
      </p:pic>
      <p:sp>
        <p:nvSpPr>
          <p:cNvPr id="10" name="Content Placeholder 2">
            <a:extLst>
              <a:ext uri="{FF2B5EF4-FFF2-40B4-BE49-F238E27FC236}">
                <a16:creationId xmlns:a16="http://schemas.microsoft.com/office/drawing/2014/main" id="{C8C7C1FE-A343-F92A-00B5-25272E6D0AFA}"/>
              </a:ext>
            </a:extLst>
          </p:cNvPr>
          <p:cNvSpPr txBox="1">
            <a:spLocks/>
          </p:cNvSpPr>
          <p:nvPr/>
        </p:nvSpPr>
        <p:spPr>
          <a:xfrm>
            <a:off x="4069456" y="1300633"/>
            <a:ext cx="2512271" cy="10520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Click the confirmation link sent to your email.</a:t>
            </a:r>
          </a:p>
        </p:txBody>
      </p:sp>
      <p:sp>
        <p:nvSpPr>
          <p:cNvPr id="11" name="Content Placeholder 2">
            <a:extLst>
              <a:ext uri="{FF2B5EF4-FFF2-40B4-BE49-F238E27FC236}">
                <a16:creationId xmlns:a16="http://schemas.microsoft.com/office/drawing/2014/main" id="{78F63F59-2E94-3578-CB63-4A1397649B3D}"/>
              </a:ext>
            </a:extLst>
          </p:cNvPr>
          <p:cNvSpPr txBox="1">
            <a:spLocks/>
          </p:cNvSpPr>
          <p:nvPr/>
        </p:nvSpPr>
        <p:spPr>
          <a:xfrm>
            <a:off x="7662888" y="1300632"/>
            <a:ext cx="2512271" cy="10520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Then you will be logged into the system.</a:t>
            </a:r>
          </a:p>
        </p:txBody>
      </p:sp>
      <p:sp>
        <p:nvSpPr>
          <p:cNvPr id="12" name="Content Placeholder 2">
            <a:extLst>
              <a:ext uri="{FF2B5EF4-FFF2-40B4-BE49-F238E27FC236}">
                <a16:creationId xmlns:a16="http://schemas.microsoft.com/office/drawing/2014/main" id="{C9F021FF-A715-76C7-4F10-A501E2F3D8BA}"/>
              </a:ext>
            </a:extLst>
          </p:cNvPr>
          <p:cNvSpPr txBox="1">
            <a:spLocks/>
          </p:cNvSpPr>
          <p:nvPr/>
        </p:nvSpPr>
        <p:spPr>
          <a:xfrm>
            <a:off x="4772538" y="5925553"/>
            <a:ext cx="2512271" cy="5439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Live Demo of Upload</a:t>
            </a:r>
          </a:p>
        </p:txBody>
      </p:sp>
    </p:spTree>
    <p:extLst>
      <p:ext uri="{BB962C8B-B14F-4D97-AF65-F5344CB8AC3E}">
        <p14:creationId xmlns:p14="http://schemas.microsoft.com/office/powerpoint/2010/main" val="316234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77DE0-F58E-68EF-1CE2-D34D3FA2C693}"/>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3FE0B8A6-6A55-0A17-08E1-FB612F680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572"/>
            <a:ext cx="2898311" cy="289831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DDF2D832-1480-9210-B043-579D6A1D9D91}"/>
              </a:ext>
            </a:extLst>
          </p:cNvPr>
          <p:cNvSpPr txBox="1">
            <a:spLocks/>
          </p:cNvSpPr>
          <p:nvPr/>
        </p:nvSpPr>
        <p:spPr>
          <a:xfrm>
            <a:off x="2673350" y="455551"/>
            <a:ext cx="8083550" cy="912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186CB7"/>
                </a:solidFill>
                <a:latin typeface="Josefin Sans" pitchFamily="2" charset="77"/>
                <a:ea typeface="+mj-ea"/>
                <a:cs typeface="Gotham Medium" pitchFamily="2" charset="0"/>
              </a:defRPr>
            </a:lvl1pPr>
          </a:lstStyle>
          <a:p>
            <a:pPr algn="ctr"/>
            <a:r>
              <a:rPr lang="en-US" b="1" dirty="0"/>
              <a:t>In Room Expectations</a:t>
            </a:r>
          </a:p>
        </p:txBody>
      </p:sp>
      <p:sp>
        <p:nvSpPr>
          <p:cNvPr id="6" name="Content Placeholder 2">
            <a:extLst>
              <a:ext uri="{FF2B5EF4-FFF2-40B4-BE49-F238E27FC236}">
                <a16:creationId xmlns:a16="http://schemas.microsoft.com/office/drawing/2014/main" id="{771339B1-A866-E672-75DB-733920974A7C}"/>
              </a:ext>
            </a:extLst>
          </p:cNvPr>
          <p:cNvSpPr>
            <a:spLocks noGrp="1"/>
          </p:cNvSpPr>
          <p:nvPr>
            <p:ph sz="half" idx="1"/>
          </p:nvPr>
        </p:nvSpPr>
        <p:spPr>
          <a:xfrm>
            <a:off x="2698750" y="1740127"/>
            <a:ext cx="9375256" cy="4762580"/>
          </a:xfrm>
        </p:spPr>
        <p:txBody>
          <a:bodyPr>
            <a:normAutofit fontScale="92500"/>
          </a:bodyPr>
          <a:lstStyle/>
          <a:p>
            <a:pPr>
              <a:lnSpc>
                <a:spcPct val="100000"/>
              </a:lnSpc>
            </a:pPr>
            <a:r>
              <a:rPr lang="en-US" b="1" dirty="0"/>
              <a:t>Every Session Room is Equipped With the Following:</a:t>
            </a:r>
          </a:p>
          <a:p>
            <a:pPr marL="342900" indent="-342900">
              <a:lnSpc>
                <a:spcPct val="100000"/>
              </a:lnSpc>
              <a:buFont typeface="Arial" panose="020B0604020202020204" pitchFamily="34" charset="0"/>
              <a:buChar char="•"/>
            </a:pPr>
            <a:r>
              <a:rPr lang="en-US" dirty="0"/>
              <a:t>Podium with networked laptop, microphone</a:t>
            </a:r>
          </a:p>
          <a:p>
            <a:pPr marL="342900" indent="-342900">
              <a:lnSpc>
                <a:spcPct val="100000"/>
              </a:lnSpc>
              <a:buFont typeface="Arial" panose="020B0604020202020204" pitchFamily="34" charset="0"/>
              <a:buChar char="•"/>
            </a:pPr>
            <a:r>
              <a:rPr lang="en-US" dirty="0"/>
              <a:t>Projector with a screen displaying slides</a:t>
            </a:r>
          </a:p>
          <a:p>
            <a:pPr marL="342900" indent="-342900">
              <a:lnSpc>
                <a:spcPct val="100000"/>
              </a:lnSpc>
              <a:buFont typeface="Arial" panose="020B0604020202020204" pitchFamily="34" charset="0"/>
              <a:buChar char="•"/>
            </a:pPr>
            <a:r>
              <a:rPr lang="en-US" dirty="0"/>
              <a:t>Aisle mic for audience questions</a:t>
            </a:r>
          </a:p>
          <a:p>
            <a:pPr marL="342900" indent="-342900">
              <a:lnSpc>
                <a:spcPct val="100000"/>
              </a:lnSpc>
              <a:buFont typeface="Arial" panose="020B0604020202020204" pitchFamily="34" charset="0"/>
              <a:buChar char="•"/>
            </a:pPr>
            <a:r>
              <a:rPr lang="en-US" dirty="0"/>
              <a:t>Wireless controller with laser pointer</a:t>
            </a:r>
          </a:p>
          <a:p>
            <a:pPr>
              <a:lnSpc>
                <a:spcPct val="100000"/>
              </a:lnSpc>
            </a:pPr>
            <a:r>
              <a:rPr lang="en-US" dirty="0"/>
              <a:t>In-room computers are PCs running PowerPoint. Presenter mode will be visible, so any notes and next slide will be visible to you as the presenter. </a:t>
            </a:r>
          </a:p>
          <a:p>
            <a:pPr>
              <a:lnSpc>
                <a:spcPct val="100000"/>
              </a:lnSpc>
            </a:pPr>
            <a:r>
              <a:rPr lang="en-US" dirty="0"/>
              <a:t>To check your presentation, visit the Speaker Ready Room. Presentations will not be synced into the session room until 2 hours before the session.</a:t>
            </a:r>
          </a:p>
          <a:p>
            <a:pPr>
              <a:lnSpc>
                <a:spcPct val="100000"/>
              </a:lnSpc>
            </a:pPr>
            <a:r>
              <a:rPr lang="en-US" dirty="0"/>
              <a:t>Personal laptops are not permitted, slides MUST be uploaded to Speaker Ready. </a:t>
            </a:r>
          </a:p>
        </p:txBody>
      </p:sp>
      <p:sp>
        <p:nvSpPr>
          <p:cNvPr id="7" name="Footer Placeholder 3">
            <a:extLst>
              <a:ext uri="{FF2B5EF4-FFF2-40B4-BE49-F238E27FC236}">
                <a16:creationId xmlns:a16="http://schemas.microsoft.com/office/drawing/2014/main" id="{4EB97C3A-AEAB-6674-970A-3099D0607435}"/>
              </a:ext>
            </a:extLst>
          </p:cNvPr>
          <p:cNvSpPr>
            <a:spLocks noGrp="1"/>
          </p:cNvSpPr>
          <p:nvPr>
            <p:ph type="ftr" sz="quarter" idx="3"/>
          </p:nvPr>
        </p:nvSpPr>
        <p:spPr>
          <a:xfrm>
            <a:off x="10836552" y="6502707"/>
            <a:ext cx="436051" cy="365125"/>
          </a:xfrm>
        </p:spPr>
        <p:txBody>
          <a:bodyPr/>
          <a:lstStyle/>
          <a:p>
            <a:fld id="{6C6FC613-21C4-C349-A756-6498052EAF62}" type="slidenum">
              <a:rPr lang="en-US" smtClean="0"/>
              <a:pPr/>
              <a:t>11</a:t>
            </a:fld>
            <a:endParaRPr lang="en-US" dirty="0"/>
          </a:p>
        </p:txBody>
      </p:sp>
    </p:spTree>
    <p:extLst>
      <p:ext uri="{BB962C8B-B14F-4D97-AF65-F5344CB8AC3E}">
        <p14:creationId xmlns:p14="http://schemas.microsoft.com/office/powerpoint/2010/main" val="207912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2A728-0536-F034-E359-10F6D47E79FE}"/>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E6216959-CBB2-174B-D9C8-921BE62FD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572"/>
            <a:ext cx="2898311" cy="289831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D81F21D0-424D-D59C-4185-A73CB9C75DCC}"/>
              </a:ext>
            </a:extLst>
          </p:cNvPr>
          <p:cNvSpPr txBox="1">
            <a:spLocks/>
          </p:cNvSpPr>
          <p:nvPr/>
        </p:nvSpPr>
        <p:spPr>
          <a:xfrm>
            <a:off x="2673350" y="455551"/>
            <a:ext cx="8083550" cy="912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186CB7"/>
                </a:solidFill>
                <a:latin typeface="Josefin Sans" pitchFamily="2" charset="77"/>
                <a:ea typeface="+mj-ea"/>
                <a:cs typeface="Gotham Medium" pitchFamily="2" charset="0"/>
              </a:defRPr>
            </a:lvl1pPr>
          </a:lstStyle>
          <a:p>
            <a:pPr algn="ctr"/>
            <a:r>
              <a:rPr lang="en-US" b="1" dirty="0"/>
              <a:t>Oral Presenter Expectations</a:t>
            </a:r>
          </a:p>
        </p:txBody>
      </p:sp>
      <p:sp>
        <p:nvSpPr>
          <p:cNvPr id="6" name="Content Placeholder 2">
            <a:extLst>
              <a:ext uri="{FF2B5EF4-FFF2-40B4-BE49-F238E27FC236}">
                <a16:creationId xmlns:a16="http://schemas.microsoft.com/office/drawing/2014/main" id="{D55B3F7C-7021-5BBF-2BA6-1087D46DD10B}"/>
              </a:ext>
            </a:extLst>
          </p:cNvPr>
          <p:cNvSpPr>
            <a:spLocks noGrp="1"/>
          </p:cNvSpPr>
          <p:nvPr>
            <p:ph sz="half" idx="1"/>
          </p:nvPr>
        </p:nvSpPr>
        <p:spPr>
          <a:xfrm>
            <a:off x="2698750" y="1740127"/>
            <a:ext cx="9375256" cy="4762580"/>
          </a:xfrm>
        </p:spPr>
        <p:txBody>
          <a:bodyPr>
            <a:normAutofit/>
          </a:bodyPr>
          <a:lstStyle/>
          <a:p>
            <a:pPr marL="342900" indent="-342900">
              <a:lnSpc>
                <a:spcPct val="100000"/>
              </a:lnSpc>
              <a:buFont typeface="Arial" panose="020B0604020202020204" pitchFamily="34" charset="0"/>
              <a:buChar char="•"/>
            </a:pPr>
            <a:r>
              <a:rPr lang="en-US" dirty="0"/>
              <a:t>Arrive early</a:t>
            </a:r>
          </a:p>
          <a:p>
            <a:pPr marL="342900" indent="-342900">
              <a:lnSpc>
                <a:spcPct val="100000"/>
              </a:lnSpc>
              <a:buFont typeface="Arial" panose="020B0604020202020204" pitchFamily="34" charset="0"/>
              <a:buChar char="•"/>
            </a:pPr>
            <a:r>
              <a:rPr lang="en-US"/>
              <a:t>Introduce yourself to your session chair, letting them know you are there. </a:t>
            </a:r>
          </a:p>
          <a:p>
            <a:pPr marL="342900" indent="-342900">
              <a:lnSpc>
                <a:spcPct val="100000"/>
              </a:lnSpc>
              <a:buFont typeface="Arial" panose="020B0604020202020204" pitchFamily="34" charset="0"/>
              <a:buChar char="•"/>
            </a:pPr>
            <a:r>
              <a:rPr lang="en-US"/>
              <a:t>Sit </a:t>
            </a:r>
            <a:r>
              <a:rPr lang="en-US" dirty="0"/>
              <a:t>at the front of the room for easy access to the stage for your presentation time and to be engaged in discussions.</a:t>
            </a:r>
          </a:p>
          <a:p>
            <a:pPr marL="342900" indent="-342900">
              <a:lnSpc>
                <a:spcPct val="100000"/>
              </a:lnSpc>
              <a:buFont typeface="Arial" panose="020B0604020202020204" pitchFamily="34" charset="0"/>
              <a:buChar char="•"/>
            </a:pPr>
            <a:r>
              <a:rPr lang="en-US" dirty="0">
                <a:effectLst/>
                <a:latin typeface="-apple-system"/>
              </a:rPr>
              <a:t>15 minutes for presentation (10 minutes for presentation and 5 minutes for Q&amp;A).</a:t>
            </a:r>
          </a:p>
          <a:p>
            <a:pPr marL="342900" indent="-342900">
              <a:lnSpc>
                <a:spcPct val="100000"/>
              </a:lnSpc>
              <a:buFont typeface="Arial" panose="020B0604020202020204" pitchFamily="34" charset="0"/>
              <a:buChar char="•"/>
            </a:pPr>
            <a:r>
              <a:rPr lang="en-US" dirty="0">
                <a:latin typeface="-apple-system"/>
              </a:rPr>
              <a:t>Stay until the end of the session.</a:t>
            </a:r>
            <a:endParaRPr lang="en-US" dirty="0">
              <a:effectLst/>
              <a:latin typeface="-apple-system"/>
            </a:endParaRPr>
          </a:p>
          <a:p>
            <a:pPr marL="342900" indent="-342900">
              <a:lnSpc>
                <a:spcPct val="100000"/>
              </a:lnSpc>
              <a:buFont typeface="Arial" panose="020B0604020202020204" pitchFamily="34" charset="0"/>
              <a:buChar char="•"/>
            </a:pPr>
            <a:endParaRPr lang="en-US" dirty="0"/>
          </a:p>
          <a:p>
            <a:pPr marL="342900" indent="-342900">
              <a:lnSpc>
                <a:spcPct val="100000"/>
              </a:lnSpc>
              <a:buFont typeface="Arial" panose="020B0604020202020204" pitchFamily="34" charset="0"/>
              <a:buChar char="•"/>
            </a:pPr>
            <a:endParaRPr lang="en-US" dirty="0"/>
          </a:p>
        </p:txBody>
      </p:sp>
      <p:sp>
        <p:nvSpPr>
          <p:cNvPr id="7" name="Footer Placeholder 3">
            <a:extLst>
              <a:ext uri="{FF2B5EF4-FFF2-40B4-BE49-F238E27FC236}">
                <a16:creationId xmlns:a16="http://schemas.microsoft.com/office/drawing/2014/main" id="{452BF879-1409-161B-933E-CA44033AFDC8}"/>
              </a:ext>
            </a:extLst>
          </p:cNvPr>
          <p:cNvSpPr>
            <a:spLocks noGrp="1"/>
          </p:cNvSpPr>
          <p:nvPr>
            <p:ph type="ftr" sz="quarter" idx="3"/>
          </p:nvPr>
        </p:nvSpPr>
        <p:spPr>
          <a:xfrm>
            <a:off x="10836552" y="6502707"/>
            <a:ext cx="436051" cy="365125"/>
          </a:xfrm>
        </p:spPr>
        <p:txBody>
          <a:bodyPr/>
          <a:lstStyle/>
          <a:p>
            <a:fld id="{6C6FC613-21C4-C349-A756-6498052EAF62}" type="slidenum">
              <a:rPr lang="en-US" smtClean="0"/>
              <a:pPr/>
              <a:t>12</a:t>
            </a:fld>
            <a:endParaRPr lang="en-US" dirty="0"/>
          </a:p>
        </p:txBody>
      </p:sp>
    </p:spTree>
    <p:extLst>
      <p:ext uri="{BB962C8B-B14F-4D97-AF65-F5344CB8AC3E}">
        <p14:creationId xmlns:p14="http://schemas.microsoft.com/office/powerpoint/2010/main" val="1305914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B77F8-712E-000A-6C58-06F45272F40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E3028F8-B949-9591-BF14-4826A875F982}"/>
              </a:ext>
            </a:extLst>
          </p:cNvPr>
          <p:cNvSpPr txBox="1">
            <a:spLocks/>
          </p:cNvSpPr>
          <p:nvPr/>
        </p:nvSpPr>
        <p:spPr>
          <a:xfrm>
            <a:off x="95250" y="360137"/>
            <a:ext cx="11341100" cy="10528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186CB7"/>
                </a:solidFill>
                <a:latin typeface="Josefin Sans" pitchFamily="2" charset="77"/>
                <a:ea typeface="+mj-ea"/>
                <a:cs typeface="Gotham Medium" pitchFamily="2" charset="0"/>
              </a:defRPr>
            </a:lvl1pPr>
          </a:lstStyle>
          <a:p>
            <a:pPr algn="ctr"/>
            <a:r>
              <a:rPr lang="en-US" b="1" dirty="0"/>
              <a:t>Oral, SYM, HOW Presentation Questions?</a:t>
            </a:r>
          </a:p>
        </p:txBody>
      </p:sp>
      <p:sp>
        <p:nvSpPr>
          <p:cNvPr id="6" name="Content Placeholder 2">
            <a:extLst>
              <a:ext uri="{FF2B5EF4-FFF2-40B4-BE49-F238E27FC236}">
                <a16:creationId xmlns:a16="http://schemas.microsoft.com/office/drawing/2014/main" id="{094990E9-2405-A1B6-5A76-699A38C27BCB}"/>
              </a:ext>
            </a:extLst>
          </p:cNvPr>
          <p:cNvSpPr>
            <a:spLocks noGrp="1"/>
          </p:cNvSpPr>
          <p:nvPr>
            <p:ph sz="half" idx="1"/>
          </p:nvPr>
        </p:nvSpPr>
        <p:spPr>
          <a:xfrm>
            <a:off x="1408372" y="1619250"/>
            <a:ext cx="9375256" cy="5239284"/>
          </a:xfrm>
        </p:spPr>
        <p:txBody>
          <a:bodyPr>
            <a:normAutofit lnSpcReduction="10000"/>
          </a:bodyPr>
          <a:lstStyle/>
          <a:p>
            <a:pPr algn="ctr">
              <a:lnSpc>
                <a:spcPct val="100000"/>
              </a:lnSpc>
            </a:pPr>
            <a:r>
              <a:rPr lang="en-US" dirty="0"/>
              <a:t>Submit any questions about your preparation as a presenter in the Q&amp;A Module.</a:t>
            </a:r>
          </a:p>
          <a:p>
            <a:pPr algn="ctr">
              <a:lnSpc>
                <a:spcPct val="100000"/>
              </a:lnSpc>
            </a:pPr>
            <a:endParaRPr lang="en-US" dirty="0"/>
          </a:p>
          <a:p>
            <a:pPr algn="ctr">
              <a:lnSpc>
                <a:spcPct val="100000"/>
              </a:lnSpc>
            </a:pPr>
            <a:endParaRPr lang="en-US" dirty="0"/>
          </a:p>
          <a:p>
            <a:pPr algn="ctr">
              <a:lnSpc>
                <a:spcPct val="100000"/>
              </a:lnSpc>
            </a:pPr>
            <a:endParaRPr lang="en-US" dirty="0"/>
          </a:p>
          <a:p>
            <a:pPr algn="ctr">
              <a:lnSpc>
                <a:spcPct val="100000"/>
              </a:lnSpc>
            </a:pPr>
            <a:endParaRPr lang="en-US" dirty="0"/>
          </a:p>
          <a:p>
            <a:pPr algn="ctr">
              <a:lnSpc>
                <a:spcPct val="100000"/>
              </a:lnSpc>
            </a:pPr>
            <a:endParaRPr lang="en-US" dirty="0"/>
          </a:p>
          <a:p>
            <a:pPr algn="ctr">
              <a:lnSpc>
                <a:spcPct val="100000"/>
              </a:lnSpc>
            </a:pPr>
            <a:endParaRPr lang="en-US" dirty="0"/>
          </a:p>
          <a:p>
            <a:pPr algn="ctr">
              <a:lnSpc>
                <a:spcPct val="100000"/>
              </a:lnSpc>
            </a:pPr>
            <a:endParaRPr lang="en-US" dirty="0"/>
          </a:p>
          <a:p>
            <a:pPr algn="ctr">
              <a:lnSpc>
                <a:spcPct val="100000"/>
              </a:lnSpc>
            </a:pPr>
            <a:r>
              <a:rPr lang="en-US" i="1" dirty="0"/>
              <a:t>Can also email meetings@iadr.org  with any </a:t>
            </a:r>
          </a:p>
          <a:p>
            <a:pPr algn="ctr">
              <a:lnSpc>
                <a:spcPct val="100000"/>
              </a:lnSpc>
            </a:pPr>
            <a:r>
              <a:rPr lang="en-US" i="1" dirty="0"/>
              <a:t>support questions about the General Session. </a:t>
            </a:r>
          </a:p>
          <a:p>
            <a:pPr algn="ctr">
              <a:lnSpc>
                <a:spcPct val="100000"/>
              </a:lnSpc>
            </a:pPr>
            <a:endParaRPr lang="en-US" dirty="0"/>
          </a:p>
        </p:txBody>
      </p:sp>
      <p:sp>
        <p:nvSpPr>
          <p:cNvPr id="7" name="Footer Placeholder 3">
            <a:extLst>
              <a:ext uri="{FF2B5EF4-FFF2-40B4-BE49-F238E27FC236}">
                <a16:creationId xmlns:a16="http://schemas.microsoft.com/office/drawing/2014/main" id="{F2EDEE41-4910-3FD2-B1A5-73F5D43ADAC6}"/>
              </a:ext>
            </a:extLst>
          </p:cNvPr>
          <p:cNvSpPr>
            <a:spLocks noGrp="1"/>
          </p:cNvSpPr>
          <p:nvPr>
            <p:ph type="ftr" sz="quarter" idx="3"/>
          </p:nvPr>
        </p:nvSpPr>
        <p:spPr>
          <a:xfrm>
            <a:off x="10836552" y="6502707"/>
            <a:ext cx="436051" cy="365125"/>
          </a:xfrm>
        </p:spPr>
        <p:txBody>
          <a:bodyPr/>
          <a:lstStyle/>
          <a:p>
            <a:fld id="{6C6FC613-21C4-C349-A756-6498052EAF62}" type="slidenum">
              <a:rPr lang="en-US" smtClean="0"/>
              <a:pPr/>
              <a:t>13</a:t>
            </a:fld>
            <a:endParaRPr lang="en-US" dirty="0"/>
          </a:p>
        </p:txBody>
      </p:sp>
      <p:pic>
        <p:nvPicPr>
          <p:cNvPr id="9218" name="Picture 2">
            <a:extLst>
              <a:ext uri="{FF2B5EF4-FFF2-40B4-BE49-F238E27FC236}">
                <a16:creationId xmlns:a16="http://schemas.microsoft.com/office/drawing/2014/main" id="{92FAA139-C21A-05B4-7082-D9920F3D30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856" b="12527"/>
          <a:stretch/>
        </p:blipFill>
        <p:spPr bwMode="auto">
          <a:xfrm>
            <a:off x="3860104" y="2672070"/>
            <a:ext cx="4471792"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66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C44E7-82AF-9539-07D9-0CAEB5FFB32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F593C0A-0C14-5D7E-B795-D86B5F3E6FEE}"/>
              </a:ext>
            </a:extLst>
          </p:cNvPr>
          <p:cNvSpPr txBox="1">
            <a:spLocks/>
          </p:cNvSpPr>
          <p:nvPr/>
        </p:nvSpPr>
        <p:spPr>
          <a:xfrm>
            <a:off x="3051998" y="551623"/>
            <a:ext cx="6088004" cy="7135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186CB7"/>
                </a:solidFill>
                <a:latin typeface="Josefin Sans" pitchFamily="2" charset="77"/>
                <a:ea typeface="+mj-ea"/>
                <a:cs typeface="Gotham Medium" pitchFamily="2" charset="0"/>
              </a:defRPr>
            </a:lvl1pPr>
          </a:lstStyle>
          <a:p>
            <a:pPr algn="ctr"/>
            <a:r>
              <a:rPr lang="en-US" b="1" dirty="0"/>
              <a:t>Types of Sessions</a:t>
            </a:r>
          </a:p>
        </p:txBody>
      </p:sp>
      <p:sp>
        <p:nvSpPr>
          <p:cNvPr id="6" name="Content Placeholder 2">
            <a:extLst>
              <a:ext uri="{FF2B5EF4-FFF2-40B4-BE49-F238E27FC236}">
                <a16:creationId xmlns:a16="http://schemas.microsoft.com/office/drawing/2014/main" id="{6E0B6199-FAF2-9D39-0862-5B3A45E7BB70}"/>
              </a:ext>
            </a:extLst>
          </p:cNvPr>
          <p:cNvSpPr>
            <a:spLocks noGrp="1"/>
          </p:cNvSpPr>
          <p:nvPr>
            <p:ph sz="half" idx="1"/>
          </p:nvPr>
        </p:nvSpPr>
        <p:spPr>
          <a:xfrm>
            <a:off x="2124594" y="4362677"/>
            <a:ext cx="3971406" cy="2196873"/>
          </a:xfrm>
        </p:spPr>
        <p:txBody>
          <a:bodyPr>
            <a:normAutofit/>
          </a:bodyPr>
          <a:lstStyle/>
          <a:p>
            <a:pPr>
              <a:lnSpc>
                <a:spcPct val="110000"/>
              </a:lnSpc>
            </a:pPr>
            <a:r>
              <a:rPr lang="en-US" dirty="0"/>
              <a:t>In Session Rooms</a:t>
            </a:r>
          </a:p>
          <a:p>
            <a:pPr lvl="1">
              <a:lnSpc>
                <a:spcPct val="110000"/>
              </a:lnSpc>
            </a:pPr>
            <a:r>
              <a:rPr lang="en-US" sz="2000" dirty="0"/>
              <a:t>Oral Presentations </a:t>
            </a:r>
            <a:br>
              <a:rPr lang="en-US" sz="2000" dirty="0"/>
            </a:br>
            <a:r>
              <a:rPr lang="en-US" sz="2000" dirty="0"/>
              <a:t>(Abstract Based)</a:t>
            </a:r>
          </a:p>
          <a:p>
            <a:pPr lvl="1">
              <a:lnSpc>
                <a:spcPct val="110000"/>
              </a:lnSpc>
            </a:pPr>
            <a:r>
              <a:rPr lang="en-US" sz="2000" dirty="0"/>
              <a:t>Symposia</a:t>
            </a:r>
          </a:p>
          <a:p>
            <a:pPr lvl="1">
              <a:lnSpc>
                <a:spcPct val="110000"/>
              </a:lnSpc>
            </a:pPr>
            <a:r>
              <a:rPr lang="en-US" sz="2000" dirty="0"/>
              <a:t>Hands on Workshops</a:t>
            </a:r>
          </a:p>
          <a:p>
            <a:pPr>
              <a:lnSpc>
                <a:spcPct val="110000"/>
              </a:lnSpc>
            </a:pPr>
            <a:endParaRPr lang="en-US" dirty="0"/>
          </a:p>
        </p:txBody>
      </p:sp>
      <p:sp>
        <p:nvSpPr>
          <p:cNvPr id="7" name="Footer Placeholder 3">
            <a:extLst>
              <a:ext uri="{FF2B5EF4-FFF2-40B4-BE49-F238E27FC236}">
                <a16:creationId xmlns:a16="http://schemas.microsoft.com/office/drawing/2014/main" id="{A02E9B9D-D5B4-8181-7626-537462FD4C6E}"/>
              </a:ext>
            </a:extLst>
          </p:cNvPr>
          <p:cNvSpPr>
            <a:spLocks noGrp="1"/>
          </p:cNvSpPr>
          <p:nvPr>
            <p:ph type="ftr" sz="quarter" idx="3"/>
          </p:nvPr>
        </p:nvSpPr>
        <p:spPr>
          <a:xfrm>
            <a:off x="10836552" y="6502707"/>
            <a:ext cx="436051" cy="365125"/>
          </a:xfrm>
        </p:spPr>
        <p:txBody>
          <a:bodyPr/>
          <a:lstStyle/>
          <a:p>
            <a:fld id="{6C6FC613-21C4-C349-A756-6498052EAF62}" type="slidenum">
              <a:rPr lang="en-US" smtClean="0"/>
              <a:pPr/>
              <a:t>14</a:t>
            </a:fld>
            <a:endParaRPr lang="en-US" dirty="0"/>
          </a:p>
        </p:txBody>
      </p:sp>
      <p:pic>
        <p:nvPicPr>
          <p:cNvPr id="9" name="Picture 2">
            <a:extLst>
              <a:ext uri="{FF2B5EF4-FFF2-40B4-BE49-F238E27FC236}">
                <a16:creationId xmlns:a16="http://schemas.microsoft.com/office/drawing/2014/main" id="{31E222B9-5D5A-19DC-2F7A-212711228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1834792"/>
            <a:ext cx="3411538" cy="22736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CE9CBACA-F059-D2C4-C118-800683E39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064" y="1834792"/>
            <a:ext cx="3411538" cy="2273657"/>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B87E7B89-5487-AC04-5CC1-526CF5B6A886}"/>
              </a:ext>
            </a:extLst>
          </p:cNvPr>
          <p:cNvSpPr txBox="1">
            <a:spLocks/>
          </p:cNvSpPr>
          <p:nvPr/>
        </p:nvSpPr>
        <p:spPr>
          <a:xfrm>
            <a:off x="6986647" y="4362677"/>
            <a:ext cx="4005203" cy="16317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Poster &amp; Exhibition Hall</a:t>
            </a:r>
          </a:p>
          <a:p>
            <a:pPr lvl="1">
              <a:lnSpc>
                <a:spcPct val="100000"/>
              </a:lnSpc>
            </a:pPr>
            <a:r>
              <a:rPr lang="en-US" dirty="0"/>
              <a:t>Poster Presentations </a:t>
            </a:r>
            <a:br>
              <a:rPr lang="en-US" dirty="0"/>
            </a:br>
            <a:r>
              <a:rPr lang="en-US" dirty="0"/>
              <a:t>(Abstract Based)</a:t>
            </a:r>
          </a:p>
        </p:txBody>
      </p:sp>
      <p:sp>
        <p:nvSpPr>
          <p:cNvPr id="2" name="Rectangle 1">
            <a:extLst>
              <a:ext uri="{FF2B5EF4-FFF2-40B4-BE49-F238E27FC236}">
                <a16:creationId xmlns:a16="http://schemas.microsoft.com/office/drawing/2014/main" id="{630473E1-7E8B-18EE-152B-8DC5A730D4B4}"/>
              </a:ext>
            </a:extLst>
          </p:cNvPr>
          <p:cNvSpPr/>
          <p:nvPr/>
        </p:nvSpPr>
        <p:spPr>
          <a:xfrm>
            <a:off x="6623384" y="1642311"/>
            <a:ext cx="4005203" cy="46020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68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D6DB3-945B-9665-471E-CF7718CF9EA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2556D29-8706-0411-5F47-6A7E7DFA057D}"/>
              </a:ext>
            </a:extLst>
          </p:cNvPr>
          <p:cNvSpPr txBox="1">
            <a:spLocks/>
          </p:cNvSpPr>
          <p:nvPr/>
        </p:nvSpPr>
        <p:spPr>
          <a:xfrm>
            <a:off x="3051998" y="551623"/>
            <a:ext cx="6088004" cy="7135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186CB7"/>
                </a:solidFill>
                <a:latin typeface="Josefin Sans" pitchFamily="2" charset="77"/>
                <a:ea typeface="+mj-ea"/>
                <a:cs typeface="Gotham Medium" pitchFamily="2" charset="0"/>
              </a:defRPr>
            </a:lvl1pPr>
          </a:lstStyle>
          <a:p>
            <a:pPr algn="ctr"/>
            <a:r>
              <a:rPr lang="en-US" b="1" dirty="0"/>
              <a:t>Poster &amp; Exhibition Hall</a:t>
            </a:r>
          </a:p>
        </p:txBody>
      </p:sp>
      <p:sp>
        <p:nvSpPr>
          <p:cNvPr id="6" name="Content Placeholder 2">
            <a:extLst>
              <a:ext uri="{FF2B5EF4-FFF2-40B4-BE49-F238E27FC236}">
                <a16:creationId xmlns:a16="http://schemas.microsoft.com/office/drawing/2014/main" id="{AA4ED7BD-4896-DC4B-A7FC-3471DF9A435B}"/>
              </a:ext>
            </a:extLst>
          </p:cNvPr>
          <p:cNvSpPr>
            <a:spLocks noGrp="1"/>
          </p:cNvSpPr>
          <p:nvPr>
            <p:ph sz="half" idx="1"/>
          </p:nvPr>
        </p:nvSpPr>
        <p:spPr>
          <a:xfrm>
            <a:off x="331554" y="2452736"/>
            <a:ext cx="5330306" cy="2703977"/>
          </a:xfrm>
        </p:spPr>
        <p:txBody>
          <a:bodyPr>
            <a:normAutofit/>
          </a:bodyPr>
          <a:lstStyle/>
          <a:p>
            <a:pPr algn="ctr"/>
            <a:r>
              <a:rPr lang="en-US" sz="5400" dirty="0"/>
              <a:t>Welcome </a:t>
            </a:r>
            <a:br>
              <a:rPr lang="en-US" sz="5400" dirty="0"/>
            </a:br>
            <a:r>
              <a:rPr lang="en-US" sz="5400" dirty="0"/>
              <a:t>back to </a:t>
            </a:r>
            <a:br>
              <a:rPr lang="en-US" sz="5400" dirty="0"/>
            </a:br>
            <a:r>
              <a:rPr lang="en-US" sz="5400" dirty="0"/>
              <a:t>posters!</a:t>
            </a:r>
          </a:p>
        </p:txBody>
      </p:sp>
      <p:sp>
        <p:nvSpPr>
          <p:cNvPr id="7" name="Footer Placeholder 3">
            <a:extLst>
              <a:ext uri="{FF2B5EF4-FFF2-40B4-BE49-F238E27FC236}">
                <a16:creationId xmlns:a16="http://schemas.microsoft.com/office/drawing/2014/main" id="{A71AD67A-7876-FF47-718F-6E54C3388E6F}"/>
              </a:ext>
            </a:extLst>
          </p:cNvPr>
          <p:cNvSpPr>
            <a:spLocks noGrp="1"/>
          </p:cNvSpPr>
          <p:nvPr>
            <p:ph type="ftr" sz="quarter" idx="3"/>
          </p:nvPr>
        </p:nvSpPr>
        <p:spPr>
          <a:xfrm>
            <a:off x="10836552" y="6502707"/>
            <a:ext cx="436051" cy="365125"/>
          </a:xfrm>
        </p:spPr>
        <p:txBody>
          <a:bodyPr/>
          <a:lstStyle/>
          <a:p>
            <a:fld id="{6C6FC613-21C4-C349-A756-6498052EAF62}" type="slidenum">
              <a:rPr lang="en-US" smtClean="0"/>
              <a:pPr/>
              <a:t>15</a:t>
            </a:fld>
            <a:endParaRPr lang="en-US" dirty="0"/>
          </a:p>
        </p:txBody>
      </p:sp>
      <p:pic>
        <p:nvPicPr>
          <p:cNvPr id="2050" name="Picture 2" descr="IADR-Poster-Presentation-Size">
            <a:extLst>
              <a:ext uri="{FF2B5EF4-FFF2-40B4-BE49-F238E27FC236}">
                <a16:creationId xmlns:a16="http://schemas.microsoft.com/office/drawing/2014/main" id="{70E12DBF-6AC4-D449-F976-BCD62169C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5531" y="1377455"/>
            <a:ext cx="6898105" cy="485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65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4174D-4BAA-6D89-8747-204BC3F1BD7F}"/>
            </a:ext>
          </a:extLst>
        </p:cNvPr>
        <p:cNvGrpSpPr/>
        <p:nvPr/>
      </p:nvGrpSpPr>
      <p:grpSpPr>
        <a:xfrm>
          <a:off x="0" y="0"/>
          <a:ext cx="0" cy="0"/>
          <a:chOff x="0" y="0"/>
          <a:chExt cx="0" cy="0"/>
        </a:xfrm>
      </p:grpSpPr>
      <p:pic>
        <p:nvPicPr>
          <p:cNvPr id="4098" name="Picture 2">
            <a:extLst>
              <a:ext uri="{FF2B5EF4-FFF2-40B4-BE49-F238E27FC236}">
                <a16:creationId xmlns:a16="http://schemas.microsoft.com/office/drawing/2014/main" id="{CA274D2D-67D6-8C44-5A92-88AFFE553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852" y="4902199"/>
            <a:ext cx="2184396" cy="14537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C6D8B1-B064-2887-2717-A29D5B262A98}"/>
              </a:ext>
            </a:extLst>
          </p:cNvPr>
          <p:cNvSpPr>
            <a:spLocks noGrp="1"/>
          </p:cNvSpPr>
          <p:nvPr>
            <p:ph type="title"/>
          </p:nvPr>
        </p:nvSpPr>
        <p:spPr>
          <a:xfrm>
            <a:off x="428120" y="418306"/>
            <a:ext cx="6372730" cy="713554"/>
          </a:xfrm>
        </p:spPr>
        <p:txBody>
          <a:bodyPr>
            <a:normAutofit fontScale="90000"/>
          </a:bodyPr>
          <a:lstStyle/>
          <a:p>
            <a:pPr algn="ctr"/>
            <a:r>
              <a:rPr lang="en-US" sz="4400" b="1" dirty="0"/>
              <a:t>PDF Preview Upload</a:t>
            </a:r>
            <a:br>
              <a:rPr lang="en-US" dirty="0"/>
            </a:br>
            <a:r>
              <a:rPr lang="en-US" sz="2200" dirty="0"/>
              <a:t>Abstract Based (Poster Presentations ONLY)</a:t>
            </a:r>
            <a:endParaRPr lang="en-US" dirty="0"/>
          </a:p>
        </p:txBody>
      </p:sp>
      <p:sp>
        <p:nvSpPr>
          <p:cNvPr id="3" name="Content Placeholder 2">
            <a:extLst>
              <a:ext uri="{FF2B5EF4-FFF2-40B4-BE49-F238E27FC236}">
                <a16:creationId xmlns:a16="http://schemas.microsoft.com/office/drawing/2014/main" id="{6EE1998C-40A9-E773-3382-D1D119ECBFC2}"/>
              </a:ext>
            </a:extLst>
          </p:cNvPr>
          <p:cNvSpPr>
            <a:spLocks noGrp="1"/>
          </p:cNvSpPr>
          <p:nvPr>
            <p:ph sz="half" idx="1"/>
          </p:nvPr>
        </p:nvSpPr>
        <p:spPr>
          <a:xfrm>
            <a:off x="556144" y="1657577"/>
            <a:ext cx="5920856" cy="4273323"/>
          </a:xfrm>
        </p:spPr>
        <p:txBody>
          <a:bodyPr>
            <a:normAutofit/>
          </a:bodyPr>
          <a:lstStyle/>
          <a:p>
            <a:pPr>
              <a:lnSpc>
                <a:spcPct val="100000"/>
              </a:lnSpc>
            </a:pPr>
            <a:r>
              <a:rPr lang="en-US" dirty="0"/>
              <a:t>All abstract presenters are required to upload a PDF preview of their presentation. </a:t>
            </a:r>
          </a:p>
          <a:p>
            <a:pPr lvl="1">
              <a:lnSpc>
                <a:spcPct val="100000"/>
              </a:lnSpc>
            </a:pPr>
            <a:r>
              <a:rPr lang="en-US" dirty="0"/>
              <a:t>Not your full poster, just a snapshot to encourage live presentation attendance</a:t>
            </a:r>
          </a:p>
          <a:p>
            <a:pPr lvl="1">
              <a:lnSpc>
                <a:spcPct val="100000"/>
              </a:lnSpc>
            </a:pPr>
            <a:r>
              <a:rPr lang="en-US" dirty="0"/>
              <a:t>Must be a PDF file</a:t>
            </a:r>
          </a:p>
          <a:p>
            <a:pPr lvl="1">
              <a:lnSpc>
                <a:spcPct val="100000"/>
              </a:lnSpc>
            </a:pPr>
            <a:r>
              <a:rPr lang="en-US" dirty="0"/>
              <a:t>Under 10 MB</a:t>
            </a:r>
          </a:p>
          <a:p>
            <a:pPr>
              <a:lnSpc>
                <a:spcPct val="100000"/>
              </a:lnSpc>
            </a:pPr>
            <a:r>
              <a:rPr lang="en-US" dirty="0"/>
              <a:t>Presenters received an email on Feb 15 &amp; 26.</a:t>
            </a:r>
          </a:p>
          <a:p>
            <a:pPr>
              <a:lnSpc>
                <a:spcPct val="100000"/>
              </a:lnSpc>
            </a:pPr>
            <a:r>
              <a:rPr lang="en-US" dirty="0"/>
              <a:t>Deadline to upload is March 1. </a:t>
            </a:r>
          </a:p>
        </p:txBody>
      </p:sp>
      <p:sp>
        <p:nvSpPr>
          <p:cNvPr id="4" name="Footer Placeholder 3">
            <a:extLst>
              <a:ext uri="{FF2B5EF4-FFF2-40B4-BE49-F238E27FC236}">
                <a16:creationId xmlns:a16="http://schemas.microsoft.com/office/drawing/2014/main" id="{A787B820-B3EC-124C-A83F-C76E5F413803}"/>
              </a:ext>
            </a:extLst>
          </p:cNvPr>
          <p:cNvSpPr>
            <a:spLocks noGrp="1"/>
          </p:cNvSpPr>
          <p:nvPr>
            <p:ph type="ftr" sz="quarter" idx="3"/>
          </p:nvPr>
        </p:nvSpPr>
        <p:spPr/>
        <p:txBody>
          <a:bodyPr/>
          <a:lstStyle/>
          <a:p>
            <a:fld id="{6C6FC613-21C4-C349-A756-6498052EAF62}" type="slidenum">
              <a:rPr lang="en-US" smtClean="0"/>
              <a:pPr/>
              <a:t>16</a:t>
            </a:fld>
            <a:endParaRPr lang="en-US" dirty="0"/>
          </a:p>
        </p:txBody>
      </p:sp>
      <p:pic>
        <p:nvPicPr>
          <p:cNvPr id="4100" name="Picture 4">
            <a:extLst>
              <a:ext uri="{FF2B5EF4-FFF2-40B4-BE49-F238E27FC236}">
                <a16:creationId xmlns:a16="http://schemas.microsoft.com/office/drawing/2014/main" id="{2C7ADDA3-FD43-88DC-E8CE-CBD52107D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775" y="1479550"/>
            <a:ext cx="3187877" cy="4724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573EE25-0DAE-D471-2D94-0A3B42901733}"/>
              </a:ext>
            </a:extLst>
          </p:cNvPr>
          <p:cNvSpPr txBox="1"/>
          <p:nvPr/>
        </p:nvSpPr>
        <p:spPr>
          <a:xfrm>
            <a:off x="8036013" y="1177144"/>
            <a:ext cx="3581400" cy="830997"/>
          </a:xfrm>
          <a:prstGeom prst="rect">
            <a:avLst/>
          </a:prstGeom>
          <a:noFill/>
        </p:spPr>
        <p:txBody>
          <a:bodyPr wrap="square">
            <a:spAutoFit/>
          </a:bodyPr>
          <a:lstStyle/>
          <a:p>
            <a:pPr algn="ctr" rtl="0">
              <a:spcBef>
                <a:spcPts val="0"/>
              </a:spcBef>
              <a:spcAft>
                <a:spcPts val="1200"/>
              </a:spcAft>
            </a:pPr>
            <a:r>
              <a:rPr lang="en-US" sz="1400" i="1" dirty="0">
                <a:solidFill>
                  <a:schemeClr val="accent5">
                    <a:lumMod val="75000"/>
                  </a:schemeClr>
                </a:solidFill>
                <a:latin typeface="Arial" panose="020B0604020202020204" pitchFamily="34" charset="0"/>
                <a:cs typeface="Arial" panose="020B0604020202020204" pitchFamily="34" charset="0"/>
              </a:rPr>
              <a:t>Email sent from alerts@ativsoftware.com</a:t>
            </a:r>
          </a:p>
          <a:p>
            <a:br>
              <a:rPr lang="en-US" sz="1200" i="1" dirty="0"/>
            </a:br>
            <a:endParaRPr lang="en-US" sz="1200" i="1" dirty="0"/>
          </a:p>
        </p:txBody>
      </p:sp>
    </p:spTree>
    <p:extLst>
      <p:ext uri="{BB962C8B-B14F-4D97-AF65-F5344CB8AC3E}">
        <p14:creationId xmlns:p14="http://schemas.microsoft.com/office/powerpoint/2010/main" val="1709240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95018-3452-C743-5F0E-6951BE8FEC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F5662-BA0D-EF8E-C740-26359627C7B1}"/>
              </a:ext>
            </a:extLst>
          </p:cNvPr>
          <p:cNvSpPr>
            <a:spLocks noGrp="1"/>
          </p:cNvSpPr>
          <p:nvPr>
            <p:ph type="title"/>
          </p:nvPr>
        </p:nvSpPr>
        <p:spPr>
          <a:xfrm>
            <a:off x="428120" y="418306"/>
            <a:ext cx="6372730" cy="713554"/>
          </a:xfrm>
        </p:spPr>
        <p:txBody>
          <a:bodyPr>
            <a:normAutofit fontScale="90000"/>
          </a:bodyPr>
          <a:lstStyle/>
          <a:p>
            <a:pPr algn="ctr"/>
            <a:r>
              <a:rPr lang="en-US" sz="4400" b="1" dirty="0"/>
              <a:t>PDF Preview Upload</a:t>
            </a:r>
            <a:br>
              <a:rPr lang="en-US" dirty="0"/>
            </a:br>
            <a:r>
              <a:rPr lang="en-US" sz="2200" dirty="0"/>
              <a:t>Abstract Based (Poster Presentations ONLY)</a:t>
            </a:r>
            <a:endParaRPr lang="en-US" dirty="0"/>
          </a:p>
        </p:txBody>
      </p:sp>
      <p:sp>
        <p:nvSpPr>
          <p:cNvPr id="3" name="Content Placeholder 2">
            <a:extLst>
              <a:ext uri="{FF2B5EF4-FFF2-40B4-BE49-F238E27FC236}">
                <a16:creationId xmlns:a16="http://schemas.microsoft.com/office/drawing/2014/main" id="{489C3440-A3BD-979F-123E-8E797C17CF95}"/>
              </a:ext>
            </a:extLst>
          </p:cNvPr>
          <p:cNvSpPr>
            <a:spLocks noGrp="1"/>
          </p:cNvSpPr>
          <p:nvPr>
            <p:ph sz="half" idx="1"/>
          </p:nvPr>
        </p:nvSpPr>
        <p:spPr>
          <a:xfrm>
            <a:off x="556144" y="1657577"/>
            <a:ext cx="5920856" cy="4273323"/>
          </a:xfrm>
        </p:spPr>
        <p:txBody>
          <a:bodyPr>
            <a:normAutofit fontScale="92500" lnSpcReduction="10000"/>
          </a:bodyPr>
          <a:lstStyle/>
          <a:p>
            <a:pPr>
              <a:lnSpc>
                <a:spcPct val="100000"/>
              </a:lnSpc>
            </a:pPr>
            <a:r>
              <a:rPr lang="en-US" dirty="0"/>
              <a:t>After clicking link you will be directed to ATIV preview upload system.</a:t>
            </a:r>
          </a:p>
          <a:p>
            <a:pPr>
              <a:lnSpc>
                <a:spcPct val="100000"/>
              </a:lnSpc>
            </a:pPr>
            <a:r>
              <a:rPr lang="en-US" dirty="0"/>
              <a:t>Confirm the presentation displayed is yours. </a:t>
            </a:r>
          </a:p>
          <a:p>
            <a:pPr>
              <a:lnSpc>
                <a:spcPct val="100000"/>
              </a:lnSpc>
            </a:pPr>
            <a:r>
              <a:rPr lang="en-US" dirty="0"/>
              <a:t>Click the blue + and navigate to your file to upload.</a:t>
            </a:r>
          </a:p>
          <a:p>
            <a:pPr>
              <a:lnSpc>
                <a:spcPct val="100000"/>
              </a:lnSpc>
            </a:pPr>
            <a:r>
              <a:rPr lang="en-US" dirty="0"/>
              <a:t>Once uploaded, a preview icon of your PDF and a play button will appear. This confirms </a:t>
            </a:r>
          </a:p>
          <a:p>
            <a:pPr>
              <a:lnSpc>
                <a:spcPct val="100000"/>
              </a:lnSpc>
            </a:pPr>
            <a:r>
              <a:rPr lang="en-US" dirty="0"/>
              <a:t>it was successful.</a:t>
            </a:r>
          </a:p>
          <a:p>
            <a:pPr>
              <a:lnSpc>
                <a:spcPct val="100000"/>
              </a:lnSpc>
            </a:pPr>
            <a:r>
              <a:rPr lang="en-US" dirty="0"/>
              <a:t>It may take up to 24 hours for the PDF preview to display in your presentation in the program.</a:t>
            </a:r>
          </a:p>
        </p:txBody>
      </p:sp>
      <p:sp>
        <p:nvSpPr>
          <p:cNvPr id="4" name="Footer Placeholder 3">
            <a:extLst>
              <a:ext uri="{FF2B5EF4-FFF2-40B4-BE49-F238E27FC236}">
                <a16:creationId xmlns:a16="http://schemas.microsoft.com/office/drawing/2014/main" id="{6E5FBA21-621E-967C-86BC-6663749C08F3}"/>
              </a:ext>
            </a:extLst>
          </p:cNvPr>
          <p:cNvSpPr>
            <a:spLocks noGrp="1"/>
          </p:cNvSpPr>
          <p:nvPr>
            <p:ph type="ftr" sz="quarter" idx="3"/>
          </p:nvPr>
        </p:nvSpPr>
        <p:spPr/>
        <p:txBody>
          <a:bodyPr/>
          <a:lstStyle/>
          <a:p>
            <a:fld id="{6C6FC613-21C4-C349-A756-6498052EAF62}" type="slidenum">
              <a:rPr lang="en-US" smtClean="0"/>
              <a:pPr/>
              <a:t>17</a:t>
            </a:fld>
            <a:endParaRPr lang="en-US" dirty="0"/>
          </a:p>
        </p:txBody>
      </p:sp>
      <p:pic>
        <p:nvPicPr>
          <p:cNvPr id="5122" name="Picture 2">
            <a:extLst>
              <a:ext uri="{FF2B5EF4-FFF2-40B4-BE49-F238E27FC236}">
                <a16:creationId xmlns:a16="http://schemas.microsoft.com/office/drawing/2014/main" id="{9BF9C042-BA22-7EBE-48BA-936AC4DB80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979"/>
          <a:stretch/>
        </p:blipFill>
        <p:spPr bwMode="auto">
          <a:xfrm>
            <a:off x="7634076" y="1425688"/>
            <a:ext cx="3853074" cy="22128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A80D6513-9A0A-1B92-B3B6-729099DC0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076" y="4127500"/>
            <a:ext cx="3847045" cy="173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844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B2E1D-602B-C333-0B57-2E8262AB70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9D3AC-794B-DD98-6717-13ABAA61F4F0}"/>
              </a:ext>
            </a:extLst>
          </p:cNvPr>
          <p:cNvSpPr>
            <a:spLocks noGrp="1"/>
          </p:cNvSpPr>
          <p:nvPr>
            <p:ph type="title"/>
          </p:nvPr>
        </p:nvSpPr>
        <p:spPr>
          <a:xfrm>
            <a:off x="428120" y="418306"/>
            <a:ext cx="6372730" cy="713554"/>
          </a:xfrm>
        </p:spPr>
        <p:txBody>
          <a:bodyPr>
            <a:normAutofit fontScale="90000"/>
          </a:bodyPr>
          <a:lstStyle/>
          <a:p>
            <a:pPr algn="ctr"/>
            <a:r>
              <a:rPr lang="en-US" sz="4400" b="1" dirty="0"/>
              <a:t>PDF Preview Upload</a:t>
            </a:r>
            <a:br>
              <a:rPr lang="en-US" dirty="0"/>
            </a:br>
            <a:r>
              <a:rPr lang="en-US" sz="2200" dirty="0"/>
              <a:t>Abstract Based (Poster Presentations ONLY)</a:t>
            </a:r>
            <a:endParaRPr lang="en-US" dirty="0"/>
          </a:p>
        </p:txBody>
      </p:sp>
      <p:sp>
        <p:nvSpPr>
          <p:cNvPr id="3" name="Content Placeholder 2">
            <a:extLst>
              <a:ext uri="{FF2B5EF4-FFF2-40B4-BE49-F238E27FC236}">
                <a16:creationId xmlns:a16="http://schemas.microsoft.com/office/drawing/2014/main" id="{93BA4282-91E0-F74F-6AAC-61B23C911D41}"/>
              </a:ext>
            </a:extLst>
          </p:cNvPr>
          <p:cNvSpPr>
            <a:spLocks noGrp="1"/>
          </p:cNvSpPr>
          <p:nvPr>
            <p:ph sz="half" idx="1"/>
          </p:nvPr>
        </p:nvSpPr>
        <p:spPr>
          <a:xfrm>
            <a:off x="556144" y="2012950"/>
            <a:ext cx="5920856" cy="3917950"/>
          </a:xfrm>
        </p:spPr>
        <p:txBody>
          <a:bodyPr>
            <a:normAutofit/>
          </a:bodyPr>
          <a:lstStyle/>
          <a:p>
            <a:pPr>
              <a:lnSpc>
                <a:spcPct val="100000"/>
              </a:lnSpc>
            </a:pPr>
            <a:r>
              <a:rPr lang="en-US" dirty="0"/>
              <a:t>Preview PDF will display within the online program and app right next to your full text abstract.</a:t>
            </a:r>
          </a:p>
          <a:p>
            <a:pPr>
              <a:lnSpc>
                <a:spcPct val="100000"/>
              </a:lnSpc>
            </a:pPr>
            <a:r>
              <a:rPr lang="en-US" dirty="0"/>
              <a:t>It is a teaser, not your abstract or full presentation. </a:t>
            </a:r>
          </a:p>
        </p:txBody>
      </p:sp>
      <p:sp>
        <p:nvSpPr>
          <p:cNvPr id="4" name="Footer Placeholder 3">
            <a:extLst>
              <a:ext uri="{FF2B5EF4-FFF2-40B4-BE49-F238E27FC236}">
                <a16:creationId xmlns:a16="http://schemas.microsoft.com/office/drawing/2014/main" id="{A48DA969-289C-78AD-4495-75E33F5D83BC}"/>
              </a:ext>
            </a:extLst>
          </p:cNvPr>
          <p:cNvSpPr>
            <a:spLocks noGrp="1"/>
          </p:cNvSpPr>
          <p:nvPr>
            <p:ph type="ftr" sz="quarter" idx="3"/>
          </p:nvPr>
        </p:nvSpPr>
        <p:spPr/>
        <p:txBody>
          <a:bodyPr/>
          <a:lstStyle/>
          <a:p>
            <a:fld id="{6C6FC613-21C4-C349-A756-6498052EAF62}" type="slidenum">
              <a:rPr lang="en-US" smtClean="0"/>
              <a:pPr/>
              <a:t>18</a:t>
            </a:fld>
            <a:endParaRPr lang="en-US" dirty="0"/>
          </a:p>
        </p:txBody>
      </p:sp>
      <p:pic>
        <p:nvPicPr>
          <p:cNvPr id="7170" name="Picture 2">
            <a:extLst>
              <a:ext uri="{FF2B5EF4-FFF2-40B4-BE49-F238E27FC236}">
                <a16:creationId xmlns:a16="http://schemas.microsoft.com/office/drawing/2014/main" id="{E9EC2090-0332-FCC1-B490-72639BEA1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910" y="3956844"/>
            <a:ext cx="3756025" cy="249977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A8D68937-AF7E-C364-9A7C-4C3F60DAA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539" y="1224486"/>
            <a:ext cx="4870776" cy="5169964"/>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68823387-F937-051E-787E-9452A463CED0}"/>
              </a:ext>
            </a:extLst>
          </p:cNvPr>
          <p:cNvSpPr/>
          <p:nvPr/>
        </p:nvSpPr>
        <p:spPr>
          <a:xfrm>
            <a:off x="6229481" y="5174796"/>
            <a:ext cx="992058" cy="265636"/>
          </a:xfrm>
          <a:prstGeom prst="rightArrow">
            <a:avLst/>
          </a:prstGeom>
          <a:solidFill>
            <a:srgbClr val="D7DF23"/>
          </a:solidFill>
          <a:ln w="19050">
            <a:solidFill>
              <a:srgbClr val="196CB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487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30124-6C52-8B85-0DC3-5A7C765B551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0D92C8A-A7C4-A53E-5DEB-D4131C438440}"/>
              </a:ext>
            </a:extLst>
          </p:cNvPr>
          <p:cNvSpPr txBox="1">
            <a:spLocks/>
          </p:cNvSpPr>
          <p:nvPr/>
        </p:nvSpPr>
        <p:spPr>
          <a:xfrm>
            <a:off x="3051998" y="551623"/>
            <a:ext cx="6088004" cy="7135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186CB7"/>
                </a:solidFill>
                <a:latin typeface="Josefin Sans" pitchFamily="2" charset="77"/>
                <a:ea typeface="+mj-ea"/>
                <a:cs typeface="Gotham Medium" pitchFamily="2" charset="0"/>
              </a:defRPr>
            </a:lvl1pPr>
          </a:lstStyle>
          <a:p>
            <a:pPr algn="ctr"/>
            <a:r>
              <a:rPr lang="en-US" b="1" dirty="0"/>
              <a:t>Registration Check In</a:t>
            </a:r>
          </a:p>
        </p:txBody>
      </p:sp>
      <p:sp>
        <p:nvSpPr>
          <p:cNvPr id="6" name="Content Placeholder 2">
            <a:extLst>
              <a:ext uri="{FF2B5EF4-FFF2-40B4-BE49-F238E27FC236}">
                <a16:creationId xmlns:a16="http://schemas.microsoft.com/office/drawing/2014/main" id="{1858D9B7-DE54-C584-A12F-03DDD5C78369}"/>
              </a:ext>
            </a:extLst>
          </p:cNvPr>
          <p:cNvSpPr>
            <a:spLocks noGrp="1"/>
          </p:cNvSpPr>
          <p:nvPr>
            <p:ph sz="half" idx="1"/>
          </p:nvPr>
        </p:nvSpPr>
        <p:spPr>
          <a:xfrm>
            <a:off x="977900" y="1657577"/>
            <a:ext cx="7067550" cy="4368573"/>
          </a:xfrm>
        </p:spPr>
        <p:txBody>
          <a:bodyPr>
            <a:normAutofit/>
          </a:bodyPr>
          <a:lstStyle/>
          <a:p>
            <a:pPr>
              <a:lnSpc>
                <a:spcPct val="100000"/>
              </a:lnSpc>
            </a:pPr>
            <a:r>
              <a:rPr lang="en-US" dirty="0"/>
              <a:t>When you arrive at the New Orleans Ernest N. </a:t>
            </a:r>
            <a:r>
              <a:rPr lang="en-US" dirty="0" err="1"/>
              <a:t>Morial</a:t>
            </a:r>
            <a:r>
              <a:rPr lang="en-US" dirty="0"/>
              <a:t> Convention Center your first stop should be registration to pick up your badge. Registration is located in Foyer - Hall I.</a:t>
            </a:r>
            <a:br>
              <a:rPr lang="en-US" dirty="0"/>
            </a:br>
            <a:r>
              <a:rPr lang="en-US" dirty="0"/>
              <a:t> </a:t>
            </a:r>
          </a:p>
          <a:p>
            <a:pPr>
              <a:lnSpc>
                <a:spcPct val="100000"/>
              </a:lnSpc>
            </a:pPr>
            <a:r>
              <a:rPr lang="en-US" dirty="0"/>
              <a:t>Be sure to pick up a Poster Presenter ribbon corresponding with your day of presentation. This ribbon will allow presenters access to the poster hall to set up and tear down posters when the hall is closed. You will not be allowed entrance into the hall without the proper ribbon. </a:t>
            </a:r>
          </a:p>
        </p:txBody>
      </p:sp>
      <p:sp>
        <p:nvSpPr>
          <p:cNvPr id="7" name="Footer Placeholder 3">
            <a:extLst>
              <a:ext uri="{FF2B5EF4-FFF2-40B4-BE49-F238E27FC236}">
                <a16:creationId xmlns:a16="http://schemas.microsoft.com/office/drawing/2014/main" id="{B3578D35-E7C9-FB11-70A5-7C3D585FABBE}"/>
              </a:ext>
            </a:extLst>
          </p:cNvPr>
          <p:cNvSpPr>
            <a:spLocks noGrp="1"/>
          </p:cNvSpPr>
          <p:nvPr>
            <p:ph type="ftr" sz="quarter" idx="3"/>
          </p:nvPr>
        </p:nvSpPr>
        <p:spPr>
          <a:xfrm>
            <a:off x="10836552" y="6502707"/>
            <a:ext cx="436051" cy="365125"/>
          </a:xfrm>
        </p:spPr>
        <p:txBody>
          <a:bodyPr/>
          <a:lstStyle/>
          <a:p>
            <a:fld id="{6C6FC613-21C4-C349-A756-6498052EAF62}" type="slidenum">
              <a:rPr lang="en-US" smtClean="0"/>
              <a:pPr/>
              <a:t>19</a:t>
            </a:fld>
            <a:endParaRPr lang="en-US" dirty="0"/>
          </a:p>
        </p:txBody>
      </p:sp>
      <p:pic>
        <p:nvPicPr>
          <p:cNvPr id="3" name="Picture 2">
            <a:extLst>
              <a:ext uri="{FF2B5EF4-FFF2-40B4-BE49-F238E27FC236}">
                <a16:creationId xmlns:a16="http://schemas.microsoft.com/office/drawing/2014/main" id="{AA4CFF60-0875-5AAB-1E01-105A69DE047F}"/>
              </a:ext>
            </a:extLst>
          </p:cNvPr>
          <p:cNvPicPr>
            <a:picLocks noChangeAspect="1"/>
          </p:cNvPicPr>
          <p:nvPr/>
        </p:nvPicPr>
        <p:blipFill>
          <a:blip r:embed="rId2"/>
          <a:stretch>
            <a:fillRect/>
          </a:stretch>
        </p:blipFill>
        <p:spPr>
          <a:xfrm>
            <a:off x="8783360" y="1904999"/>
            <a:ext cx="2657121" cy="3319809"/>
          </a:xfrm>
          <a:prstGeom prst="rect">
            <a:avLst/>
          </a:prstGeom>
        </p:spPr>
      </p:pic>
    </p:spTree>
    <p:extLst>
      <p:ext uri="{BB962C8B-B14F-4D97-AF65-F5344CB8AC3E}">
        <p14:creationId xmlns:p14="http://schemas.microsoft.com/office/powerpoint/2010/main" val="3127803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6D7E-ADCB-5642-63C9-7C7BA886E701}"/>
              </a:ext>
            </a:extLst>
          </p:cNvPr>
          <p:cNvSpPr>
            <a:spLocks noGrp="1"/>
          </p:cNvSpPr>
          <p:nvPr>
            <p:ph type="ctrTitle"/>
          </p:nvPr>
        </p:nvSpPr>
        <p:spPr/>
        <p:txBody>
          <a:bodyPr>
            <a:normAutofit/>
          </a:bodyPr>
          <a:lstStyle/>
          <a:p>
            <a:r>
              <a:rPr lang="en-US" sz="4000" dirty="0"/>
              <a:t>Welcome</a:t>
            </a:r>
          </a:p>
        </p:txBody>
      </p:sp>
      <p:sp>
        <p:nvSpPr>
          <p:cNvPr id="3" name="Text Placeholder 2">
            <a:extLst>
              <a:ext uri="{FF2B5EF4-FFF2-40B4-BE49-F238E27FC236}">
                <a16:creationId xmlns:a16="http://schemas.microsoft.com/office/drawing/2014/main" id="{FFBBF0FA-3253-BB02-05D7-246A8ADC140C}"/>
              </a:ext>
            </a:extLst>
          </p:cNvPr>
          <p:cNvSpPr>
            <a:spLocks noGrp="1"/>
          </p:cNvSpPr>
          <p:nvPr>
            <p:ph type="body" sz="quarter" idx="10"/>
          </p:nvPr>
        </p:nvSpPr>
        <p:spPr>
          <a:xfrm>
            <a:off x="5322119" y="5645147"/>
            <a:ext cx="6367268" cy="1025014"/>
          </a:xfrm>
        </p:spPr>
        <p:txBody>
          <a:bodyPr>
            <a:normAutofit lnSpcReduction="10000"/>
          </a:bodyPr>
          <a:lstStyle/>
          <a:p>
            <a:r>
              <a:rPr lang="en-US" sz="2400" i="1" dirty="0"/>
              <a:t>Use the Q&amp;A to submit questions at any point. We will have set times through the webinar to address questions.</a:t>
            </a:r>
          </a:p>
        </p:txBody>
      </p:sp>
    </p:spTree>
    <p:extLst>
      <p:ext uri="{BB962C8B-B14F-4D97-AF65-F5344CB8AC3E}">
        <p14:creationId xmlns:p14="http://schemas.microsoft.com/office/powerpoint/2010/main" val="1566926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75B37-257B-537A-4733-3C7D40F76A4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AB9C8C2-B9EA-832F-73E2-2A2D02E639FB}"/>
              </a:ext>
            </a:extLst>
          </p:cNvPr>
          <p:cNvSpPr txBox="1">
            <a:spLocks/>
          </p:cNvSpPr>
          <p:nvPr/>
        </p:nvSpPr>
        <p:spPr>
          <a:xfrm>
            <a:off x="3051998" y="481773"/>
            <a:ext cx="6088004" cy="7135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186CB7"/>
                </a:solidFill>
                <a:latin typeface="Josefin Sans" pitchFamily="2" charset="77"/>
                <a:ea typeface="+mj-ea"/>
                <a:cs typeface="Gotham Medium" pitchFamily="2" charset="0"/>
              </a:defRPr>
            </a:lvl1pPr>
          </a:lstStyle>
          <a:p>
            <a:pPr algn="ctr"/>
            <a:r>
              <a:rPr lang="en-US" b="1" dirty="0"/>
              <a:t>Poster Hours</a:t>
            </a:r>
          </a:p>
        </p:txBody>
      </p:sp>
      <p:sp>
        <p:nvSpPr>
          <p:cNvPr id="6" name="Content Placeholder 2">
            <a:extLst>
              <a:ext uri="{FF2B5EF4-FFF2-40B4-BE49-F238E27FC236}">
                <a16:creationId xmlns:a16="http://schemas.microsoft.com/office/drawing/2014/main" id="{E5901057-5C79-11D8-69E6-FCD0C0D41197}"/>
              </a:ext>
            </a:extLst>
          </p:cNvPr>
          <p:cNvSpPr>
            <a:spLocks noGrp="1"/>
          </p:cNvSpPr>
          <p:nvPr>
            <p:ph sz="half" idx="1"/>
          </p:nvPr>
        </p:nvSpPr>
        <p:spPr>
          <a:xfrm>
            <a:off x="977900" y="3138571"/>
            <a:ext cx="6902450" cy="3141579"/>
          </a:xfrm>
        </p:spPr>
        <p:txBody>
          <a:bodyPr>
            <a:normAutofit fontScale="85000" lnSpcReduction="20000"/>
          </a:bodyPr>
          <a:lstStyle/>
          <a:p>
            <a:pPr>
              <a:lnSpc>
                <a:spcPct val="120000"/>
              </a:lnSpc>
            </a:pPr>
            <a:r>
              <a:rPr lang="en-US" sz="1600" dirty="0"/>
              <a:t>MOUNT POSTERS: </a:t>
            </a:r>
          </a:p>
          <a:p>
            <a:pPr marL="342900" indent="-342900">
              <a:lnSpc>
                <a:spcPct val="120000"/>
              </a:lnSpc>
              <a:buFont typeface="Arial" panose="020B0604020202020204" pitchFamily="34" charset="0"/>
              <a:buChar char="•"/>
            </a:pPr>
            <a:r>
              <a:rPr lang="en-US" sz="1600" dirty="0"/>
              <a:t>7:15 a.m. - 8 a.m. the day of your presentation</a:t>
            </a:r>
          </a:p>
          <a:p>
            <a:pPr>
              <a:lnSpc>
                <a:spcPct val="120000"/>
              </a:lnSpc>
            </a:pPr>
            <a:r>
              <a:rPr lang="en-US" sz="1600" dirty="0"/>
              <a:t>POSTER VIEWING TIMES: </a:t>
            </a:r>
          </a:p>
          <a:p>
            <a:pPr marL="342900" indent="-342900">
              <a:lnSpc>
                <a:spcPct val="120000"/>
              </a:lnSpc>
              <a:buFont typeface="Arial" panose="020B0604020202020204" pitchFamily="34" charset="0"/>
              <a:buChar char="•"/>
            </a:pPr>
            <a:r>
              <a:rPr lang="en-US" sz="1600" dirty="0"/>
              <a:t>8 a.m. - 5 p.m.</a:t>
            </a:r>
          </a:p>
          <a:p>
            <a:pPr>
              <a:lnSpc>
                <a:spcPct val="120000"/>
              </a:lnSpc>
            </a:pPr>
            <a:r>
              <a:rPr lang="en-US" sz="1600" dirty="0"/>
              <a:t>REMOVE POSTERS: </a:t>
            </a:r>
          </a:p>
          <a:p>
            <a:pPr marL="342900" indent="-342900">
              <a:lnSpc>
                <a:spcPct val="120000"/>
              </a:lnSpc>
              <a:buFont typeface="Arial" panose="020B0604020202020204" pitchFamily="34" charset="0"/>
              <a:buChar char="•"/>
            </a:pPr>
            <a:r>
              <a:rPr lang="en-US" sz="1600" dirty="0"/>
              <a:t>5 p.m. - 5:15 p.m. the day of your presentation</a:t>
            </a:r>
          </a:p>
          <a:p>
            <a:pPr marL="1028700" lvl="1" indent="-342900">
              <a:lnSpc>
                <a:spcPct val="120000"/>
              </a:lnSpc>
            </a:pPr>
            <a:r>
              <a:rPr lang="en-US" sz="1600" dirty="0"/>
              <a:t>Posters must remain up until the time specified for tear down</a:t>
            </a:r>
          </a:p>
          <a:p>
            <a:pPr marL="1028700" lvl="1" indent="-342900">
              <a:lnSpc>
                <a:spcPct val="120000"/>
              </a:lnSpc>
            </a:pPr>
            <a:r>
              <a:rPr lang="en-US" sz="1600" dirty="0"/>
              <a:t>Any posters left after the tear tear-down period will be removed. IADR is not responsible for posters and materials left on poster boards after the stated hours.</a:t>
            </a:r>
          </a:p>
        </p:txBody>
      </p:sp>
      <p:sp>
        <p:nvSpPr>
          <p:cNvPr id="7" name="Footer Placeholder 3">
            <a:extLst>
              <a:ext uri="{FF2B5EF4-FFF2-40B4-BE49-F238E27FC236}">
                <a16:creationId xmlns:a16="http://schemas.microsoft.com/office/drawing/2014/main" id="{462B56F6-25C0-3033-8F52-4B1CB707D530}"/>
              </a:ext>
            </a:extLst>
          </p:cNvPr>
          <p:cNvSpPr>
            <a:spLocks noGrp="1"/>
          </p:cNvSpPr>
          <p:nvPr>
            <p:ph type="ftr" sz="quarter" idx="3"/>
          </p:nvPr>
        </p:nvSpPr>
        <p:spPr>
          <a:xfrm>
            <a:off x="10836552" y="6502707"/>
            <a:ext cx="436051" cy="365125"/>
          </a:xfrm>
        </p:spPr>
        <p:txBody>
          <a:bodyPr/>
          <a:lstStyle/>
          <a:p>
            <a:fld id="{6C6FC613-21C4-C349-A756-6498052EAF62}" type="slidenum">
              <a:rPr lang="en-US" smtClean="0"/>
              <a:pPr/>
              <a:t>20</a:t>
            </a:fld>
            <a:endParaRPr lang="en-US" dirty="0"/>
          </a:p>
        </p:txBody>
      </p:sp>
      <p:pic>
        <p:nvPicPr>
          <p:cNvPr id="14338" name="Picture 2">
            <a:extLst>
              <a:ext uri="{FF2B5EF4-FFF2-40B4-BE49-F238E27FC236}">
                <a16:creationId xmlns:a16="http://schemas.microsoft.com/office/drawing/2014/main" id="{57F6DFC2-058E-02C8-8C59-A81A2DB0F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600" y="2873931"/>
            <a:ext cx="3479800" cy="350879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71911D25-1487-6619-69DC-339C8D38C6D9}"/>
              </a:ext>
            </a:extLst>
          </p:cNvPr>
          <p:cNvSpPr txBox="1">
            <a:spLocks/>
          </p:cNvSpPr>
          <p:nvPr/>
        </p:nvSpPr>
        <p:spPr>
          <a:xfrm>
            <a:off x="2644775" y="2753953"/>
            <a:ext cx="6902450" cy="3238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t>You are required to be at your poster board during the full session time.</a:t>
            </a:r>
          </a:p>
        </p:txBody>
      </p:sp>
      <p:sp>
        <p:nvSpPr>
          <p:cNvPr id="10" name="TextBox 9">
            <a:extLst>
              <a:ext uri="{FF2B5EF4-FFF2-40B4-BE49-F238E27FC236}">
                <a16:creationId xmlns:a16="http://schemas.microsoft.com/office/drawing/2014/main" id="{3A888E5A-1E2B-B01C-9183-F9F0EC94D453}"/>
              </a:ext>
            </a:extLst>
          </p:cNvPr>
          <p:cNvSpPr txBox="1"/>
          <p:nvPr/>
        </p:nvSpPr>
        <p:spPr>
          <a:xfrm>
            <a:off x="571500" y="1585189"/>
            <a:ext cx="3759200" cy="1107996"/>
          </a:xfrm>
          <a:prstGeom prst="rect">
            <a:avLst/>
          </a:prstGeom>
          <a:solidFill>
            <a:schemeClr val="accent6">
              <a:lumMod val="75000"/>
            </a:schemeClr>
          </a:solidFill>
        </p:spPr>
        <p:txBody>
          <a:bodyPr wrap="square">
            <a:spAutoFit/>
          </a:bodyPr>
          <a:lstStyle/>
          <a:p>
            <a:pPr algn="ctr" rtl="0">
              <a:spcBef>
                <a:spcPts val="0"/>
              </a:spcBef>
              <a:spcAft>
                <a:spcPts val="1200"/>
              </a:spcAft>
            </a:pPr>
            <a:r>
              <a:rPr lang="en-US" sz="2000" b="1" i="0" u="none" strike="noStrike" dirty="0">
                <a:solidFill>
                  <a:srgbClr val="FFFFFF"/>
                </a:solidFill>
                <a:effectLst/>
                <a:latin typeface="Roboto" panose="02000000000000000000" pitchFamily="2" charset="0"/>
              </a:rPr>
              <a:t>Thursday, March 14</a:t>
            </a:r>
            <a:endParaRPr lang="en-US" b="0" dirty="0">
              <a:effectLst/>
            </a:endParaRPr>
          </a:p>
          <a:p>
            <a:pPr algn="ctr" rtl="0">
              <a:spcBef>
                <a:spcPts val="0"/>
              </a:spcBef>
              <a:spcAft>
                <a:spcPts val="1200"/>
              </a:spcAft>
            </a:pPr>
            <a:r>
              <a:rPr lang="en-US" sz="1800" b="0" i="0" u="none" strike="noStrike" dirty="0">
                <a:solidFill>
                  <a:srgbClr val="FFFFFF"/>
                </a:solidFill>
                <a:effectLst/>
                <a:latin typeface="Roboto" panose="02000000000000000000" pitchFamily="2" charset="0"/>
              </a:rPr>
              <a:t>Block 1: 11 a.m.-12:15 p.m.</a:t>
            </a:r>
            <a:br>
              <a:rPr lang="en-US" sz="1800" b="0" i="0" u="none" strike="noStrike" dirty="0">
                <a:solidFill>
                  <a:srgbClr val="FFFFFF"/>
                </a:solidFill>
                <a:effectLst/>
                <a:latin typeface="Roboto" panose="02000000000000000000" pitchFamily="2" charset="0"/>
              </a:rPr>
            </a:br>
            <a:r>
              <a:rPr lang="en-US" sz="1800" b="0" i="0" u="none" strike="noStrike" dirty="0">
                <a:solidFill>
                  <a:srgbClr val="FFFFFF"/>
                </a:solidFill>
                <a:effectLst/>
                <a:latin typeface="Roboto" panose="02000000000000000000" pitchFamily="2" charset="0"/>
              </a:rPr>
              <a:t>Block 2: 3:45 p.m.-5 p.m.</a:t>
            </a:r>
            <a:endParaRPr lang="en-US" dirty="0"/>
          </a:p>
        </p:txBody>
      </p:sp>
      <p:sp>
        <p:nvSpPr>
          <p:cNvPr id="11" name="TextBox 10">
            <a:extLst>
              <a:ext uri="{FF2B5EF4-FFF2-40B4-BE49-F238E27FC236}">
                <a16:creationId xmlns:a16="http://schemas.microsoft.com/office/drawing/2014/main" id="{B5EC95C8-8F8F-6A37-3F91-1972E73B6822}"/>
              </a:ext>
            </a:extLst>
          </p:cNvPr>
          <p:cNvSpPr txBox="1"/>
          <p:nvPr/>
        </p:nvSpPr>
        <p:spPr>
          <a:xfrm>
            <a:off x="4330700" y="1585189"/>
            <a:ext cx="3759200" cy="1107996"/>
          </a:xfrm>
          <a:prstGeom prst="rect">
            <a:avLst/>
          </a:prstGeom>
          <a:solidFill>
            <a:srgbClr val="6B399D"/>
          </a:solidFill>
        </p:spPr>
        <p:txBody>
          <a:bodyPr wrap="square">
            <a:spAutoFit/>
          </a:bodyPr>
          <a:lstStyle/>
          <a:p>
            <a:pPr algn="ctr" rtl="0">
              <a:spcBef>
                <a:spcPts val="0"/>
              </a:spcBef>
              <a:spcAft>
                <a:spcPts val="1200"/>
              </a:spcAft>
            </a:pPr>
            <a:r>
              <a:rPr lang="en-US" sz="2000" b="1" i="0" u="none" strike="noStrike" dirty="0">
                <a:solidFill>
                  <a:srgbClr val="FFFFFF"/>
                </a:solidFill>
                <a:effectLst/>
                <a:latin typeface="Roboto" panose="02000000000000000000" pitchFamily="2" charset="0"/>
              </a:rPr>
              <a:t>Friday, March 15</a:t>
            </a:r>
            <a:endParaRPr lang="en-US" b="0" dirty="0">
              <a:effectLst/>
            </a:endParaRPr>
          </a:p>
          <a:p>
            <a:pPr algn="ctr" rtl="0">
              <a:spcBef>
                <a:spcPts val="0"/>
              </a:spcBef>
              <a:spcAft>
                <a:spcPts val="1200"/>
              </a:spcAft>
            </a:pPr>
            <a:r>
              <a:rPr lang="en-US" sz="1800" b="0" i="0" u="none" strike="noStrike" dirty="0">
                <a:solidFill>
                  <a:srgbClr val="FFFFFF"/>
                </a:solidFill>
                <a:effectLst/>
                <a:latin typeface="Roboto" panose="02000000000000000000" pitchFamily="2" charset="0"/>
              </a:rPr>
              <a:t>Block 1: 11 a.m.-12:15 p.m.</a:t>
            </a:r>
            <a:br>
              <a:rPr lang="en-US" sz="1800" b="0" i="0" u="none" strike="noStrike" dirty="0">
                <a:solidFill>
                  <a:srgbClr val="FFFFFF"/>
                </a:solidFill>
                <a:effectLst/>
                <a:latin typeface="Roboto" panose="02000000000000000000" pitchFamily="2" charset="0"/>
              </a:rPr>
            </a:br>
            <a:r>
              <a:rPr lang="en-US" sz="1800" b="0" i="0" u="none" strike="noStrike" dirty="0">
                <a:solidFill>
                  <a:srgbClr val="FFFFFF"/>
                </a:solidFill>
                <a:effectLst/>
                <a:latin typeface="Roboto" panose="02000000000000000000" pitchFamily="2" charset="0"/>
              </a:rPr>
              <a:t>Block 2: 3:45 p.m.-5 p.m.</a:t>
            </a:r>
            <a:endParaRPr lang="en-US" b="0" dirty="0">
              <a:effectLst/>
            </a:endParaRPr>
          </a:p>
        </p:txBody>
      </p:sp>
      <p:sp>
        <p:nvSpPr>
          <p:cNvPr id="12" name="TextBox 11">
            <a:extLst>
              <a:ext uri="{FF2B5EF4-FFF2-40B4-BE49-F238E27FC236}">
                <a16:creationId xmlns:a16="http://schemas.microsoft.com/office/drawing/2014/main" id="{7F4DE0D2-F984-9415-9AA3-67F2FEF0B7C6}"/>
              </a:ext>
            </a:extLst>
          </p:cNvPr>
          <p:cNvSpPr txBox="1"/>
          <p:nvPr/>
        </p:nvSpPr>
        <p:spPr>
          <a:xfrm>
            <a:off x="8089900" y="1585189"/>
            <a:ext cx="3759200" cy="1107996"/>
          </a:xfrm>
          <a:prstGeom prst="rect">
            <a:avLst/>
          </a:prstGeom>
          <a:solidFill>
            <a:schemeClr val="accent5">
              <a:lumMod val="75000"/>
            </a:schemeClr>
          </a:solidFill>
        </p:spPr>
        <p:txBody>
          <a:bodyPr wrap="square">
            <a:spAutoFit/>
          </a:bodyPr>
          <a:lstStyle/>
          <a:p>
            <a:pPr algn="ctr" rtl="0">
              <a:spcBef>
                <a:spcPts val="0"/>
              </a:spcBef>
              <a:spcAft>
                <a:spcPts val="1200"/>
              </a:spcAft>
            </a:pPr>
            <a:r>
              <a:rPr lang="en-US" sz="2000" b="1" i="0" u="none" strike="noStrike" dirty="0">
                <a:solidFill>
                  <a:srgbClr val="FFFFFF"/>
                </a:solidFill>
                <a:effectLst/>
                <a:latin typeface="Roboto" panose="02000000000000000000" pitchFamily="2" charset="0"/>
              </a:rPr>
              <a:t>Saturday, March 16</a:t>
            </a:r>
            <a:endParaRPr lang="en-US" b="0" dirty="0">
              <a:effectLst/>
            </a:endParaRPr>
          </a:p>
          <a:p>
            <a:pPr algn="ctr" rtl="0">
              <a:spcBef>
                <a:spcPts val="0"/>
              </a:spcBef>
              <a:spcAft>
                <a:spcPts val="1200"/>
              </a:spcAft>
            </a:pPr>
            <a:r>
              <a:rPr lang="en-US" sz="1800" b="0" i="0" u="none" strike="noStrike" dirty="0">
                <a:solidFill>
                  <a:srgbClr val="FFFFFF"/>
                </a:solidFill>
                <a:effectLst/>
                <a:latin typeface="Roboto" panose="02000000000000000000" pitchFamily="2" charset="0"/>
              </a:rPr>
              <a:t>Block 1: 11 a.m.-12:15 p.m.</a:t>
            </a:r>
            <a:br>
              <a:rPr lang="en-US" sz="1800" b="0" i="0" u="none" strike="noStrike" dirty="0">
                <a:solidFill>
                  <a:srgbClr val="FFFFFF"/>
                </a:solidFill>
                <a:effectLst/>
                <a:latin typeface="Roboto" panose="02000000000000000000" pitchFamily="2" charset="0"/>
              </a:rPr>
            </a:br>
            <a:r>
              <a:rPr lang="en-US" sz="1800" b="0" i="0" u="none" strike="noStrike" dirty="0">
                <a:solidFill>
                  <a:srgbClr val="FFFFFF"/>
                </a:solidFill>
                <a:effectLst/>
                <a:latin typeface="Roboto" panose="02000000000000000000" pitchFamily="2" charset="0"/>
              </a:rPr>
              <a:t>Block 2: 3:45 p.m.-5 </a:t>
            </a:r>
            <a:r>
              <a:rPr lang="en-US" sz="1800" b="0" i="0" u="none" strike="noStrike" dirty="0" err="1">
                <a:solidFill>
                  <a:srgbClr val="FFFFFF"/>
                </a:solidFill>
                <a:effectLst/>
                <a:latin typeface="Roboto" panose="02000000000000000000" pitchFamily="2" charset="0"/>
              </a:rPr>
              <a:t>p.m</a:t>
            </a:r>
            <a:endParaRPr lang="en-US" dirty="0"/>
          </a:p>
        </p:txBody>
      </p:sp>
      <p:sp>
        <p:nvSpPr>
          <p:cNvPr id="13" name="Content Placeholder 2">
            <a:extLst>
              <a:ext uri="{FF2B5EF4-FFF2-40B4-BE49-F238E27FC236}">
                <a16:creationId xmlns:a16="http://schemas.microsoft.com/office/drawing/2014/main" id="{56F6E509-07A0-47D4-2B6D-1852C39CAD67}"/>
              </a:ext>
            </a:extLst>
          </p:cNvPr>
          <p:cNvSpPr txBox="1">
            <a:spLocks/>
          </p:cNvSpPr>
          <p:nvPr/>
        </p:nvSpPr>
        <p:spPr>
          <a:xfrm>
            <a:off x="571500" y="1262445"/>
            <a:ext cx="11277600" cy="323850"/>
          </a:xfrm>
          <a:prstGeom prst="rect">
            <a:avLst/>
          </a:prstGeom>
          <a:solidFill>
            <a:schemeClr val="bg1">
              <a:lumMod val="85000"/>
            </a:schemeClr>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t>PRESENTATION BLOCKS</a:t>
            </a:r>
          </a:p>
        </p:txBody>
      </p:sp>
    </p:spTree>
    <p:extLst>
      <p:ext uri="{BB962C8B-B14F-4D97-AF65-F5344CB8AC3E}">
        <p14:creationId xmlns:p14="http://schemas.microsoft.com/office/powerpoint/2010/main" val="428822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21319-B401-A437-277C-673607B293E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B94EC0E-BA17-A227-5830-93606CB853B3}"/>
              </a:ext>
            </a:extLst>
          </p:cNvPr>
          <p:cNvSpPr txBox="1">
            <a:spLocks/>
          </p:cNvSpPr>
          <p:nvPr/>
        </p:nvSpPr>
        <p:spPr>
          <a:xfrm>
            <a:off x="3051998" y="481773"/>
            <a:ext cx="6088004" cy="713554"/>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a:solidFill>
                  <a:srgbClr val="186CB7"/>
                </a:solidFill>
                <a:latin typeface="Josefin Sans" pitchFamily="2" charset="77"/>
                <a:ea typeface="+mj-ea"/>
                <a:cs typeface="Gotham Medium" pitchFamily="2" charset="0"/>
              </a:defRPr>
            </a:lvl1pPr>
          </a:lstStyle>
          <a:p>
            <a:pPr algn="ctr"/>
            <a:r>
              <a:rPr lang="en-US" b="1" dirty="0"/>
              <a:t>Locating your Poster Board</a:t>
            </a:r>
          </a:p>
        </p:txBody>
      </p:sp>
      <p:sp>
        <p:nvSpPr>
          <p:cNvPr id="6" name="Content Placeholder 2">
            <a:extLst>
              <a:ext uri="{FF2B5EF4-FFF2-40B4-BE49-F238E27FC236}">
                <a16:creationId xmlns:a16="http://schemas.microsoft.com/office/drawing/2014/main" id="{3AC947A0-42FF-F807-8E89-4B8152EA63A0}"/>
              </a:ext>
            </a:extLst>
          </p:cNvPr>
          <p:cNvSpPr>
            <a:spLocks noGrp="1"/>
          </p:cNvSpPr>
          <p:nvPr>
            <p:ph sz="half" idx="1"/>
          </p:nvPr>
        </p:nvSpPr>
        <p:spPr>
          <a:xfrm>
            <a:off x="977899" y="1308101"/>
            <a:ext cx="10294703" cy="4972050"/>
          </a:xfrm>
        </p:spPr>
        <p:txBody>
          <a:bodyPr>
            <a:normAutofit lnSpcReduction="10000"/>
          </a:bodyPr>
          <a:lstStyle/>
          <a:p>
            <a:pPr marL="342900" indent="-342900">
              <a:lnSpc>
                <a:spcPct val="120000"/>
              </a:lnSpc>
              <a:buFont typeface="Arial" panose="020B0604020202020204" pitchFamily="34" charset="0"/>
              <a:buChar char="•"/>
            </a:pPr>
            <a:r>
              <a:rPr lang="en-US" sz="2200" dirty="0"/>
              <a:t>Locate your board using the aisle signs and the number label on the frame of each board. </a:t>
            </a:r>
          </a:p>
          <a:p>
            <a:pPr marL="342900" indent="-342900">
              <a:lnSpc>
                <a:spcPct val="120000"/>
              </a:lnSpc>
              <a:buFont typeface="Arial" panose="020B0604020202020204" pitchFamily="34" charset="0"/>
              <a:buChar char="•"/>
            </a:pPr>
            <a:r>
              <a:rPr lang="en-US" sz="2200" dirty="0"/>
              <a:t>A thin slip of </a:t>
            </a:r>
            <a:r>
              <a:rPr lang="en-US" sz="2200" dirty="0">
                <a:solidFill>
                  <a:schemeClr val="accent2"/>
                </a:solidFill>
              </a:rPr>
              <a:t>orange paper </a:t>
            </a:r>
            <a:r>
              <a:rPr lang="en-US" sz="2200" dirty="0"/>
              <a:t>will be on each board </a:t>
            </a:r>
            <a:br>
              <a:rPr lang="en-US" sz="2200" dirty="0"/>
            </a:br>
            <a:r>
              <a:rPr lang="en-US" sz="2200" dirty="0"/>
              <a:t>noting the poster numbers to be presented on </a:t>
            </a:r>
            <a:br>
              <a:rPr lang="en-US" sz="2200" dirty="0"/>
            </a:br>
            <a:r>
              <a:rPr lang="en-US" sz="2200" dirty="0"/>
              <a:t>that board each day. </a:t>
            </a:r>
          </a:p>
          <a:p>
            <a:pPr marL="342900" indent="-342900">
              <a:lnSpc>
                <a:spcPct val="120000"/>
              </a:lnSpc>
              <a:buFont typeface="Arial" panose="020B0604020202020204" pitchFamily="34" charset="0"/>
              <a:buChar char="•"/>
            </a:pPr>
            <a:r>
              <a:rPr lang="en-US" sz="2200" dirty="0"/>
              <a:t>Confirm the number matches your Final ID before </a:t>
            </a:r>
            <a:br>
              <a:rPr lang="en-US" sz="2200" dirty="0"/>
            </a:br>
            <a:r>
              <a:rPr lang="en-US" sz="2200" dirty="0"/>
              <a:t>putting up your poster</a:t>
            </a:r>
          </a:p>
          <a:p>
            <a:pPr marL="342900" indent="-342900">
              <a:lnSpc>
                <a:spcPct val="120000"/>
              </a:lnSpc>
              <a:buFont typeface="Arial" panose="020B0604020202020204" pitchFamily="34" charset="0"/>
              <a:buChar char="•"/>
            </a:pPr>
            <a:r>
              <a:rPr lang="en-US" sz="2200" dirty="0"/>
              <a:t>If a poster is up in your spot, notify staff at the </a:t>
            </a:r>
            <a:br>
              <a:rPr lang="en-US" sz="2200" dirty="0"/>
            </a:br>
            <a:r>
              <a:rPr lang="en-US" sz="2200" dirty="0"/>
              <a:t>poster hall check in desk. Do not remove yourself.</a:t>
            </a:r>
          </a:p>
          <a:p>
            <a:pPr marL="342900" indent="-342900">
              <a:lnSpc>
                <a:spcPct val="120000"/>
              </a:lnSpc>
              <a:buFont typeface="Arial" panose="020B0604020202020204" pitchFamily="34" charset="0"/>
              <a:buChar char="•"/>
            </a:pPr>
            <a:r>
              <a:rPr lang="en-US" sz="2200" dirty="0"/>
              <a:t>Final IDs were emailed January 22 to presenters</a:t>
            </a:r>
          </a:p>
          <a:p>
            <a:pPr marL="1028700" lvl="1" indent="-342900">
              <a:lnSpc>
                <a:spcPct val="120000"/>
              </a:lnSpc>
            </a:pPr>
            <a:r>
              <a:rPr lang="en-US" sz="2200" dirty="0"/>
              <a:t>Available in the online scientific program and app</a:t>
            </a:r>
            <a:r>
              <a:rPr lang="en-US" sz="1800" dirty="0"/>
              <a:t> </a:t>
            </a:r>
          </a:p>
        </p:txBody>
      </p:sp>
      <p:sp>
        <p:nvSpPr>
          <p:cNvPr id="7" name="Footer Placeholder 3">
            <a:extLst>
              <a:ext uri="{FF2B5EF4-FFF2-40B4-BE49-F238E27FC236}">
                <a16:creationId xmlns:a16="http://schemas.microsoft.com/office/drawing/2014/main" id="{6CACBA80-01B4-406D-4D57-25C352210E6D}"/>
              </a:ext>
            </a:extLst>
          </p:cNvPr>
          <p:cNvSpPr>
            <a:spLocks noGrp="1"/>
          </p:cNvSpPr>
          <p:nvPr>
            <p:ph type="ftr" sz="quarter" idx="3"/>
          </p:nvPr>
        </p:nvSpPr>
        <p:spPr>
          <a:xfrm>
            <a:off x="10836552" y="6502707"/>
            <a:ext cx="436051" cy="365125"/>
          </a:xfrm>
        </p:spPr>
        <p:txBody>
          <a:bodyPr/>
          <a:lstStyle/>
          <a:p>
            <a:fld id="{6C6FC613-21C4-C349-A756-6498052EAF62}" type="slidenum">
              <a:rPr lang="en-US" smtClean="0"/>
              <a:pPr/>
              <a:t>21</a:t>
            </a:fld>
            <a:endParaRPr lang="en-US" dirty="0"/>
          </a:p>
        </p:txBody>
      </p:sp>
      <p:pic>
        <p:nvPicPr>
          <p:cNvPr id="15362" name="Picture 2">
            <a:extLst>
              <a:ext uri="{FF2B5EF4-FFF2-40B4-BE49-F238E27FC236}">
                <a16:creationId xmlns:a16="http://schemas.microsoft.com/office/drawing/2014/main" id="{E155FDE5-5635-7281-5516-DB98C8FB1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424" y="2692729"/>
            <a:ext cx="3913926" cy="29354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B29345C-0896-1C26-16F4-08DACB43D3A5}"/>
              </a:ext>
            </a:extLst>
          </p:cNvPr>
          <p:cNvPicPr>
            <a:picLocks noChangeAspect="1"/>
          </p:cNvPicPr>
          <p:nvPr/>
        </p:nvPicPr>
        <p:blipFill>
          <a:blip r:embed="rId3"/>
          <a:stretch>
            <a:fillRect/>
          </a:stretch>
        </p:blipFill>
        <p:spPr>
          <a:xfrm>
            <a:off x="8030424" y="1926931"/>
            <a:ext cx="3788476" cy="543242"/>
          </a:xfrm>
          <a:prstGeom prst="rect">
            <a:avLst/>
          </a:prstGeom>
        </p:spPr>
      </p:pic>
    </p:spTree>
    <p:extLst>
      <p:ext uri="{BB962C8B-B14F-4D97-AF65-F5344CB8AC3E}">
        <p14:creationId xmlns:p14="http://schemas.microsoft.com/office/powerpoint/2010/main" val="845057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00778-D17A-8B60-0FC5-47B6939FC55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2BA5253-318C-4976-BDDF-E1C421EC6C1B}"/>
              </a:ext>
            </a:extLst>
          </p:cNvPr>
          <p:cNvSpPr txBox="1">
            <a:spLocks/>
          </p:cNvSpPr>
          <p:nvPr/>
        </p:nvSpPr>
        <p:spPr>
          <a:xfrm>
            <a:off x="977899" y="481773"/>
            <a:ext cx="10236202" cy="7135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186CB7"/>
                </a:solidFill>
                <a:latin typeface="Josefin Sans" pitchFamily="2" charset="77"/>
                <a:ea typeface="+mj-ea"/>
                <a:cs typeface="Gotham Medium" pitchFamily="2" charset="0"/>
              </a:defRPr>
            </a:lvl1pPr>
          </a:lstStyle>
          <a:p>
            <a:pPr algn="ctr"/>
            <a:r>
              <a:rPr lang="en-US" b="1" dirty="0"/>
              <a:t>Claim Your Certificate of Presentation</a:t>
            </a:r>
          </a:p>
        </p:txBody>
      </p:sp>
      <p:sp>
        <p:nvSpPr>
          <p:cNvPr id="6" name="Content Placeholder 2">
            <a:extLst>
              <a:ext uri="{FF2B5EF4-FFF2-40B4-BE49-F238E27FC236}">
                <a16:creationId xmlns:a16="http://schemas.microsoft.com/office/drawing/2014/main" id="{39F4436B-C4BA-64DD-5ED6-B9E1EA7E7EF5}"/>
              </a:ext>
            </a:extLst>
          </p:cNvPr>
          <p:cNvSpPr>
            <a:spLocks noGrp="1"/>
          </p:cNvSpPr>
          <p:nvPr>
            <p:ph sz="half" idx="1"/>
          </p:nvPr>
        </p:nvSpPr>
        <p:spPr>
          <a:xfrm>
            <a:off x="977899" y="1873251"/>
            <a:ext cx="6280151" cy="3670299"/>
          </a:xfrm>
        </p:spPr>
        <p:txBody>
          <a:bodyPr>
            <a:normAutofit/>
          </a:bodyPr>
          <a:lstStyle/>
          <a:p>
            <a:pPr marL="342900" indent="-342900">
              <a:lnSpc>
                <a:spcPct val="120000"/>
              </a:lnSpc>
              <a:buFont typeface="Arial" panose="020B0604020202020204" pitchFamily="34" charset="0"/>
              <a:buChar char="•"/>
            </a:pPr>
            <a:r>
              <a:rPr lang="en-US" sz="2200" dirty="0"/>
              <a:t>After you present, visit the Continuing Education site for the General Session and claim your certificate of attendance &amp; presentation, and claim CE. </a:t>
            </a:r>
          </a:p>
          <a:p>
            <a:pPr marL="342900" indent="-342900">
              <a:lnSpc>
                <a:spcPct val="120000"/>
              </a:lnSpc>
              <a:buFont typeface="Arial" panose="020B0604020202020204" pitchFamily="34" charset="0"/>
              <a:buChar char="•"/>
            </a:pPr>
            <a:r>
              <a:rPr lang="en-US" sz="2200" dirty="0"/>
              <a:t>This site will be added to the General Session homepage the week of the meeting. It will be open for one year after the conclusion of the General Session. </a:t>
            </a:r>
          </a:p>
        </p:txBody>
      </p:sp>
      <p:sp>
        <p:nvSpPr>
          <p:cNvPr id="7" name="Footer Placeholder 3">
            <a:extLst>
              <a:ext uri="{FF2B5EF4-FFF2-40B4-BE49-F238E27FC236}">
                <a16:creationId xmlns:a16="http://schemas.microsoft.com/office/drawing/2014/main" id="{CC130A56-05CE-482F-FB5E-6D9D9E7BC44B}"/>
              </a:ext>
            </a:extLst>
          </p:cNvPr>
          <p:cNvSpPr>
            <a:spLocks noGrp="1"/>
          </p:cNvSpPr>
          <p:nvPr>
            <p:ph type="ftr" sz="quarter" idx="3"/>
          </p:nvPr>
        </p:nvSpPr>
        <p:spPr>
          <a:xfrm>
            <a:off x="10836552" y="6502707"/>
            <a:ext cx="436051" cy="365125"/>
          </a:xfrm>
        </p:spPr>
        <p:txBody>
          <a:bodyPr/>
          <a:lstStyle/>
          <a:p>
            <a:fld id="{6C6FC613-21C4-C349-A756-6498052EAF62}" type="slidenum">
              <a:rPr lang="en-US" smtClean="0"/>
              <a:pPr/>
              <a:t>22</a:t>
            </a:fld>
            <a:endParaRPr lang="en-US" dirty="0"/>
          </a:p>
        </p:txBody>
      </p:sp>
      <p:pic>
        <p:nvPicPr>
          <p:cNvPr id="16386" name="Picture 2">
            <a:extLst>
              <a:ext uri="{FF2B5EF4-FFF2-40B4-BE49-F238E27FC236}">
                <a16:creationId xmlns:a16="http://schemas.microsoft.com/office/drawing/2014/main" id="{FC35E232-0546-F1FB-89CD-E5C2273A2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848767"/>
            <a:ext cx="40005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762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84F3F-27E4-475B-B5BE-F988EB2F526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C89786A-6B10-25FF-B16A-4FAD68B523DD}"/>
              </a:ext>
            </a:extLst>
          </p:cNvPr>
          <p:cNvSpPr txBox="1">
            <a:spLocks/>
          </p:cNvSpPr>
          <p:nvPr/>
        </p:nvSpPr>
        <p:spPr>
          <a:xfrm>
            <a:off x="107950" y="360137"/>
            <a:ext cx="11474450" cy="10528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186CB7"/>
                </a:solidFill>
                <a:latin typeface="Josefin Sans" pitchFamily="2" charset="77"/>
                <a:ea typeface="+mj-ea"/>
                <a:cs typeface="Gotham Medium" pitchFamily="2" charset="0"/>
              </a:defRPr>
            </a:lvl1pPr>
          </a:lstStyle>
          <a:p>
            <a:pPr algn="ctr"/>
            <a:r>
              <a:rPr lang="en-US" b="1" dirty="0"/>
              <a:t>Poster Presentation Questions?</a:t>
            </a:r>
          </a:p>
        </p:txBody>
      </p:sp>
      <p:sp>
        <p:nvSpPr>
          <p:cNvPr id="6" name="Content Placeholder 2">
            <a:extLst>
              <a:ext uri="{FF2B5EF4-FFF2-40B4-BE49-F238E27FC236}">
                <a16:creationId xmlns:a16="http://schemas.microsoft.com/office/drawing/2014/main" id="{35D42E2F-29E9-8F70-B50D-B44AA7657B3E}"/>
              </a:ext>
            </a:extLst>
          </p:cNvPr>
          <p:cNvSpPr>
            <a:spLocks noGrp="1"/>
          </p:cNvSpPr>
          <p:nvPr>
            <p:ph sz="half" idx="1"/>
          </p:nvPr>
        </p:nvSpPr>
        <p:spPr>
          <a:xfrm>
            <a:off x="1408372" y="1619250"/>
            <a:ext cx="9375256" cy="5239284"/>
          </a:xfrm>
        </p:spPr>
        <p:txBody>
          <a:bodyPr>
            <a:normAutofit lnSpcReduction="10000"/>
          </a:bodyPr>
          <a:lstStyle/>
          <a:p>
            <a:pPr algn="ctr">
              <a:lnSpc>
                <a:spcPct val="100000"/>
              </a:lnSpc>
            </a:pPr>
            <a:r>
              <a:rPr lang="en-US" dirty="0"/>
              <a:t>Submit any questions about your preparation as a presenter in the Q&amp;A Module.</a:t>
            </a:r>
          </a:p>
          <a:p>
            <a:pPr algn="ctr">
              <a:lnSpc>
                <a:spcPct val="100000"/>
              </a:lnSpc>
            </a:pPr>
            <a:endParaRPr lang="en-US" dirty="0"/>
          </a:p>
          <a:p>
            <a:pPr algn="ctr">
              <a:lnSpc>
                <a:spcPct val="100000"/>
              </a:lnSpc>
            </a:pPr>
            <a:endParaRPr lang="en-US" dirty="0"/>
          </a:p>
          <a:p>
            <a:pPr algn="ctr">
              <a:lnSpc>
                <a:spcPct val="100000"/>
              </a:lnSpc>
            </a:pPr>
            <a:endParaRPr lang="en-US" dirty="0"/>
          </a:p>
          <a:p>
            <a:pPr algn="ctr">
              <a:lnSpc>
                <a:spcPct val="100000"/>
              </a:lnSpc>
            </a:pPr>
            <a:endParaRPr lang="en-US" dirty="0"/>
          </a:p>
          <a:p>
            <a:pPr algn="ctr">
              <a:lnSpc>
                <a:spcPct val="100000"/>
              </a:lnSpc>
            </a:pPr>
            <a:endParaRPr lang="en-US" dirty="0"/>
          </a:p>
          <a:p>
            <a:pPr algn="ctr">
              <a:lnSpc>
                <a:spcPct val="100000"/>
              </a:lnSpc>
            </a:pPr>
            <a:endParaRPr lang="en-US" dirty="0"/>
          </a:p>
          <a:p>
            <a:pPr algn="ctr">
              <a:lnSpc>
                <a:spcPct val="100000"/>
              </a:lnSpc>
            </a:pPr>
            <a:endParaRPr lang="en-US" dirty="0"/>
          </a:p>
          <a:p>
            <a:pPr algn="ctr">
              <a:lnSpc>
                <a:spcPct val="100000"/>
              </a:lnSpc>
            </a:pPr>
            <a:r>
              <a:rPr lang="en-US" i="1" dirty="0"/>
              <a:t>Can also email meetings@iadr.org  with any </a:t>
            </a:r>
          </a:p>
          <a:p>
            <a:pPr algn="ctr">
              <a:lnSpc>
                <a:spcPct val="100000"/>
              </a:lnSpc>
            </a:pPr>
            <a:r>
              <a:rPr lang="en-US" i="1" dirty="0"/>
              <a:t>support questions about the General Session. </a:t>
            </a:r>
          </a:p>
          <a:p>
            <a:pPr algn="ctr">
              <a:lnSpc>
                <a:spcPct val="100000"/>
              </a:lnSpc>
            </a:pPr>
            <a:endParaRPr lang="en-US" dirty="0"/>
          </a:p>
        </p:txBody>
      </p:sp>
      <p:sp>
        <p:nvSpPr>
          <p:cNvPr id="7" name="Footer Placeholder 3">
            <a:extLst>
              <a:ext uri="{FF2B5EF4-FFF2-40B4-BE49-F238E27FC236}">
                <a16:creationId xmlns:a16="http://schemas.microsoft.com/office/drawing/2014/main" id="{95DE7E75-4CA0-A215-4B22-3EF46F67A24E}"/>
              </a:ext>
            </a:extLst>
          </p:cNvPr>
          <p:cNvSpPr>
            <a:spLocks noGrp="1"/>
          </p:cNvSpPr>
          <p:nvPr>
            <p:ph type="ftr" sz="quarter" idx="3"/>
          </p:nvPr>
        </p:nvSpPr>
        <p:spPr>
          <a:xfrm>
            <a:off x="10836552" y="6502707"/>
            <a:ext cx="436051" cy="365125"/>
          </a:xfrm>
        </p:spPr>
        <p:txBody>
          <a:bodyPr/>
          <a:lstStyle/>
          <a:p>
            <a:fld id="{6C6FC613-21C4-C349-A756-6498052EAF62}" type="slidenum">
              <a:rPr lang="en-US" smtClean="0"/>
              <a:pPr/>
              <a:t>23</a:t>
            </a:fld>
            <a:endParaRPr lang="en-US" dirty="0"/>
          </a:p>
        </p:txBody>
      </p:sp>
      <p:pic>
        <p:nvPicPr>
          <p:cNvPr id="9218" name="Picture 2">
            <a:extLst>
              <a:ext uri="{FF2B5EF4-FFF2-40B4-BE49-F238E27FC236}">
                <a16:creationId xmlns:a16="http://schemas.microsoft.com/office/drawing/2014/main" id="{0159D22E-47E5-8D19-A225-450E2FF62E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856" b="12527"/>
          <a:stretch/>
        </p:blipFill>
        <p:spPr bwMode="auto">
          <a:xfrm>
            <a:off x="3860104" y="2672070"/>
            <a:ext cx="4471792"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86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5A107-4F2C-DBDA-4BD4-B7208FB1B1E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DF8CFD9-EDBA-B0A8-9A1A-D3A3BF589A78}"/>
              </a:ext>
            </a:extLst>
          </p:cNvPr>
          <p:cNvSpPr txBox="1">
            <a:spLocks/>
          </p:cNvSpPr>
          <p:nvPr/>
        </p:nvSpPr>
        <p:spPr>
          <a:xfrm>
            <a:off x="107950" y="360137"/>
            <a:ext cx="11474450" cy="10528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186CB7"/>
                </a:solidFill>
                <a:latin typeface="Josefin Sans" pitchFamily="2" charset="77"/>
                <a:ea typeface="+mj-ea"/>
                <a:cs typeface="Gotham Medium" pitchFamily="2" charset="0"/>
              </a:defRPr>
            </a:lvl1pPr>
          </a:lstStyle>
          <a:p>
            <a:pPr algn="ctr"/>
            <a:r>
              <a:rPr lang="en-US" b="1" dirty="0"/>
              <a:t>Are you also a session Chair?</a:t>
            </a:r>
          </a:p>
        </p:txBody>
      </p:sp>
      <p:sp>
        <p:nvSpPr>
          <p:cNvPr id="6" name="Content Placeholder 2">
            <a:extLst>
              <a:ext uri="{FF2B5EF4-FFF2-40B4-BE49-F238E27FC236}">
                <a16:creationId xmlns:a16="http://schemas.microsoft.com/office/drawing/2014/main" id="{ACBC28ED-295D-2AFC-7CB1-6EC01A8A138D}"/>
              </a:ext>
            </a:extLst>
          </p:cNvPr>
          <p:cNvSpPr>
            <a:spLocks noGrp="1"/>
          </p:cNvSpPr>
          <p:nvPr>
            <p:ph sz="half" idx="1"/>
          </p:nvPr>
        </p:nvSpPr>
        <p:spPr>
          <a:xfrm>
            <a:off x="1408372" y="1619250"/>
            <a:ext cx="9375256" cy="5239284"/>
          </a:xfrm>
        </p:spPr>
        <p:txBody>
          <a:bodyPr>
            <a:normAutofit/>
          </a:bodyPr>
          <a:lstStyle/>
          <a:p>
            <a:pPr algn="ctr">
              <a:lnSpc>
                <a:spcPct val="100000"/>
              </a:lnSpc>
            </a:pPr>
            <a:r>
              <a:rPr lang="en-US" dirty="0"/>
              <a:t>Attend the Chair Training Webinar today at 3 p.m. EST (UTC -5)</a:t>
            </a:r>
            <a:br>
              <a:rPr lang="en-US" dirty="0"/>
            </a:br>
            <a:r>
              <a:rPr lang="en-US" dirty="0">
                <a:hlinkClick r:id="rId2"/>
              </a:rPr>
              <a:t>https://www.pathlms.com/iadr/webinars/41016</a:t>
            </a:r>
            <a:r>
              <a:rPr lang="en-US" dirty="0"/>
              <a:t> </a:t>
            </a:r>
          </a:p>
        </p:txBody>
      </p:sp>
      <p:sp>
        <p:nvSpPr>
          <p:cNvPr id="7" name="Footer Placeholder 3">
            <a:extLst>
              <a:ext uri="{FF2B5EF4-FFF2-40B4-BE49-F238E27FC236}">
                <a16:creationId xmlns:a16="http://schemas.microsoft.com/office/drawing/2014/main" id="{EC3772B6-48D9-A107-181A-452B85303ECF}"/>
              </a:ext>
            </a:extLst>
          </p:cNvPr>
          <p:cNvSpPr>
            <a:spLocks noGrp="1"/>
          </p:cNvSpPr>
          <p:nvPr>
            <p:ph type="ftr" sz="quarter" idx="3"/>
          </p:nvPr>
        </p:nvSpPr>
        <p:spPr>
          <a:xfrm>
            <a:off x="10836552" y="6502707"/>
            <a:ext cx="436051" cy="365125"/>
          </a:xfrm>
        </p:spPr>
        <p:txBody>
          <a:bodyPr/>
          <a:lstStyle/>
          <a:p>
            <a:fld id="{6C6FC613-21C4-C349-A756-6498052EAF62}" type="slidenum">
              <a:rPr lang="en-US" smtClean="0"/>
              <a:pPr/>
              <a:t>24</a:t>
            </a:fld>
            <a:endParaRPr lang="en-US" dirty="0"/>
          </a:p>
        </p:txBody>
      </p:sp>
      <p:pic>
        <p:nvPicPr>
          <p:cNvPr id="19458" name="Picture 2">
            <a:extLst>
              <a:ext uri="{FF2B5EF4-FFF2-40B4-BE49-F238E27FC236}">
                <a16:creationId xmlns:a16="http://schemas.microsoft.com/office/drawing/2014/main" id="{ABF971B4-1D0B-E8E9-CB2B-1B32796A5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425" y="2655674"/>
            <a:ext cx="4629150" cy="325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793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FDD3A-3451-538A-C525-7354139EF94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DE5F12B-9A44-9DFB-9FE9-A3A3269781B9}"/>
              </a:ext>
            </a:extLst>
          </p:cNvPr>
          <p:cNvSpPr txBox="1">
            <a:spLocks/>
          </p:cNvSpPr>
          <p:nvPr/>
        </p:nvSpPr>
        <p:spPr>
          <a:xfrm>
            <a:off x="107950" y="360137"/>
            <a:ext cx="11474450" cy="10528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186CB7"/>
                </a:solidFill>
                <a:latin typeface="Josefin Sans" pitchFamily="2" charset="77"/>
                <a:ea typeface="+mj-ea"/>
                <a:cs typeface="Gotham Medium" pitchFamily="2" charset="0"/>
              </a:defRPr>
            </a:lvl1pPr>
          </a:lstStyle>
          <a:p>
            <a:pPr algn="ctr"/>
            <a:r>
              <a:rPr lang="en-US" b="1" dirty="0"/>
              <a:t>General Presenter Questions?</a:t>
            </a:r>
          </a:p>
        </p:txBody>
      </p:sp>
      <p:sp>
        <p:nvSpPr>
          <p:cNvPr id="6" name="Content Placeholder 2">
            <a:extLst>
              <a:ext uri="{FF2B5EF4-FFF2-40B4-BE49-F238E27FC236}">
                <a16:creationId xmlns:a16="http://schemas.microsoft.com/office/drawing/2014/main" id="{BE053F0B-8DC9-C741-3437-2C2D29D1747D}"/>
              </a:ext>
            </a:extLst>
          </p:cNvPr>
          <p:cNvSpPr>
            <a:spLocks noGrp="1"/>
          </p:cNvSpPr>
          <p:nvPr>
            <p:ph sz="half" idx="1"/>
          </p:nvPr>
        </p:nvSpPr>
        <p:spPr>
          <a:xfrm>
            <a:off x="1408372" y="1619250"/>
            <a:ext cx="9375256" cy="5239284"/>
          </a:xfrm>
        </p:spPr>
        <p:txBody>
          <a:bodyPr>
            <a:normAutofit/>
          </a:bodyPr>
          <a:lstStyle/>
          <a:p>
            <a:pPr algn="ctr">
              <a:lnSpc>
                <a:spcPct val="100000"/>
              </a:lnSpc>
            </a:pPr>
            <a:endParaRPr lang="en-US" dirty="0"/>
          </a:p>
          <a:p>
            <a:pPr algn="ctr">
              <a:lnSpc>
                <a:spcPct val="100000"/>
              </a:lnSpc>
            </a:pPr>
            <a:endParaRPr lang="en-US" dirty="0"/>
          </a:p>
          <a:p>
            <a:pPr algn="ctr">
              <a:lnSpc>
                <a:spcPct val="100000"/>
              </a:lnSpc>
            </a:pPr>
            <a:endParaRPr lang="en-US" dirty="0"/>
          </a:p>
          <a:p>
            <a:pPr algn="ctr">
              <a:lnSpc>
                <a:spcPct val="100000"/>
              </a:lnSpc>
            </a:pPr>
            <a:endParaRPr lang="en-US" dirty="0"/>
          </a:p>
          <a:p>
            <a:pPr algn="ctr">
              <a:lnSpc>
                <a:spcPct val="100000"/>
              </a:lnSpc>
            </a:pPr>
            <a:endParaRPr lang="en-US" dirty="0"/>
          </a:p>
          <a:p>
            <a:pPr algn="ctr">
              <a:lnSpc>
                <a:spcPct val="100000"/>
              </a:lnSpc>
            </a:pPr>
            <a:endParaRPr lang="en-US" dirty="0"/>
          </a:p>
          <a:p>
            <a:pPr algn="ctr">
              <a:lnSpc>
                <a:spcPct val="100000"/>
              </a:lnSpc>
            </a:pPr>
            <a:endParaRPr lang="en-US" dirty="0"/>
          </a:p>
          <a:p>
            <a:pPr algn="ctr">
              <a:lnSpc>
                <a:spcPct val="100000"/>
              </a:lnSpc>
            </a:pPr>
            <a:r>
              <a:rPr lang="en-US" i="1" dirty="0"/>
              <a:t>Can also email meetings@iadr.org  with any </a:t>
            </a:r>
          </a:p>
          <a:p>
            <a:pPr algn="ctr">
              <a:lnSpc>
                <a:spcPct val="100000"/>
              </a:lnSpc>
            </a:pPr>
            <a:r>
              <a:rPr lang="en-US" i="1" dirty="0"/>
              <a:t>support questions about the General Session. </a:t>
            </a:r>
          </a:p>
          <a:p>
            <a:pPr algn="ctr">
              <a:lnSpc>
                <a:spcPct val="100000"/>
              </a:lnSpc>
            </a:pPr>
            <a:endParaRPr lang="en-US" dirty="0"/>
          </a:p>
        </p:txBody>
      </p:sp>
      <p:sp>
        <p:nvSpPr>
          <p:cNvPr id="7" name="Footer Placeholder 3">
            <a:extLst>
              <a:ext uri="{FF2B5EF4-FFF2-40B4-BE49-F238E27FC236}">
                <a16:creationId xmlns:a16="http://schemas.microsoft.com/office/drawing/2014/main" id="{02203B6C-81CD-0B1A-5306-5FD65BF445EF}"/>
              </a:ext>
            </a:extLst>
          </p:cNvPr>
          <p:cNvSpPr>
            <a:spLocks noGrp="1"/>
          </p:cNvSpPr>
          <p:nvPr>
            <p:ph type="ftr" sz="quarter" idx="3"/>
          </p:nvPr>
        </p:nvSpPr>
        <p:spPr>
          <a:xfrm>
            <a:off x="10836552" y="6502707"/>
            <a:ext cx="436051" cy="365125"/>
          </a:xfrm>
        </p:spPr>
        <p:txBody>
          <a:bodyPr/>
          <a:lstStyle/>
          <a:p>
            <a:fld id="{6C6FC613-21C4-C349-A756-6498052EAF62}" type="slidenum">
              <a:rPr lang="en-US" smtClean="0"/>
              <a:pPr/>
              <a:t>25</a:t>
            </a:fld>
            <a:endParaRPr lang="en-US" dirty="0"/>
          </a:p>
        </p:txBody>
      </p:sp>
      <p:pic>
        <p:nvPicPr>
          <p:cNvPr id="17412" name="Picture 4">
            <a:extLst>
              <a:ext uri="{FF2B5EF4-FFF2-40B4-BE49-F238E27FC236}">
                <a16:creationId xmlns:a16="http://schemas.microsoft.com/office/drawing/2014/main" id="{2F61B050-ACC0-2E3F-2A90-E724ECBA8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362" y="1412957"/>
            <a:ext cx="57150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36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AF14-7E0B-488D-F03A-1265D47A7D2D}"/>
              </a:ext>
            </a:extLst>
          </p:cNvPr>
          <p:cNvSpPr>
            <a:spLocks noGrp="1"/>
          </p:cNvSpPr>
          <p:nvPr>
            <p:ph type="title"/>
          </p:nvPr>
        </p:nvSpPr>
        <p:spPr>
          <a:xfrm>
            <a:off x="733943" y="269122"/>
            <a:ext cx="10487861" cy="713554"/>
          </a:xfrm>
        </p:spPr>
        <p:txBody>
          <a:bodyPr>
            <a:normAutofit/>
          </a:bodyPr>
          <a:lstStyle/>
          <a:p>
            <a:pPr algn="ctr"/>
            <a:r>
              <a:rPr lang="en-US" b="1" dirty="0"/>
              <a:t>Presenter Guides</a:t>
            </a:r>
          </a:p>
        </p:txBody>
      </p:sp>
      <p:sp>
        <p:nvSpPr>
          <p:cNvPr id="3" name="Footer Placeholder 2">
            <a:extLst>
              <a:ext uri="{FF2B5EF4-FFF2-40B4-BE49-F238E27FC236}">
                <a16:creationId xmlns:a16="http://schemas.microsoft.com/office/drawing/2014/main" id="{3D523207-243A-8FE1-F3FE-C64065029BEA}"/>
              </a:ext>
            </a:extLst>
          </p:cNvPr>
          <p:cNvSpPr>
            <a:spLocks noGrp="1"/>
          </p:cNvSpPr>
          <p:nvPr>
            <p:ph type="ftr" sz="quarter" idx="3"/>
          </p:nvPr>
        </p:nvSpPr>
        <p:spPr/>
        <p:txBody>
          <a:bodyPr/>
          <a:lstStyle/>
          <a:p>
            <a:fld id="{0338B1BA-1C23-D045-B3AB-77723E4A085D}" type="slidenum">
              <a:rPr lang="en-US" smtClean="0"/>
              <a:pPr/>
              <a:t>3</a:t>
            </a:fld>
            <a:endParaRPr lang="en-US" dirty="0"/>
          </a:p>
        </p:txBody>
      </p:sp>
      <p:sp>
        <p:nvSpPr>
          <p:cNvPr id="4" name="Text Placeholder 3">
            <a:extLst>
              <a:ext uri="{FF2B5EF4-FFF2-40B4-BE49-F238E27FC236}">
                <a16:creationId xmlns:a16="http://schemas.microsoft.com/office/drawing/2014/main" id="{7002F887-7C0B-EE66-A893-72CCE72AD8FB}"/>
              </a:ext>
            </a:extLst>
          </p:cNvPr>
          <p:cNvSpPr>
            <a:spLocks noGrp="1"/>
          </p:cNvSpPr>
          <p:nvPr>
            <p:ph type="body" sz="quarter" idx="13"/>
          </p:nvPr>
        </p:nvSpPr>
        <p:spPr>
          <a:xfrm>
            <a:off x="1848294" y="1376466"/>
            <a:ext cx="8495413" cy="4048746"/>
          </a:xfrm>
        </p:spPr>
        <p:txBody>
          <a:bodyPr>
            <a:normAutofit/>
          </a:bodyPr>
          <a:lstStyle/>
          <a:p>
            <a:pPr marL="0" indent="0" algn="ctr">
              <a:buNone/>
            </a:pPr>
            <a:r>
              <a:rPr lang="en-US" sz="2400" dirty="0"/>
              <a:t>All presenters, chairs and attendees are encouraged to review all related the materials on the General Session website at iadr.org/2024iags/presentations and follow the steps based on their presentation type. </a:t>
            </a:r>
          </a:p>
        </p:txBody>
      </p:sp>
      <p:pic>
        <p:nvPicPr>
          <p:cNvPr id="1026" name="Picture 2">
            <a:extLst>
              <a:ext uri="{FF2B5EF4-FFF2-40B4-BE49-F238E27FC236}">
                <a16:creationId xmlns:a16="http://schemas.microsoft.com/office/drawing/2014/main" id="{41194605-A786-1154-4B21-F37EEC83C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219663" y="2921000"/>
            <a:ext cx="6249933" cy="17345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DE21518C-B709-FC34-F063-73391456D5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511"/>
          <a:stretch/>
        </p:blipFill>
        <p:spPr bwMode="auto">
          <a:xfrm>
            <a:off x="3219663" y="4731727"/>
            <a:ext cx="6012024" cy="138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329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5D0D-FF35-1CAA-271E-03C4E6BBAF9C}"/>
              </a:ext>
            </a:extLst>
          </p:cNvPr>
          <p:cNvSpPr>
            <a:spLocks noGrp="1"/>
          </p:cNvSpPr>
          <p:nvPr>
            <p:ph type="title"/>
          </p:nvPr>
        </p:nvSpPr>
        <p:spPr>
          <a:xfrm>
            <a:off x="784742" y="544760"/>
            <a:ext cx="10487861" cy="713554"/>
          </a:xfrm>
        </p:spPr>
        <p:txBody>
          <a:bodyPr/>
          <a:lstStyle/>
          <a:p>
            <a:r>
              <a:rPr lang="en-US" b="1" dirty="0"/>
              <a:t>Download the IADR Meeting App</a:t>
            </a:r>
          </a:p>
        </p:txBody>
      </p:sp>
      <p:sp>
        <p:nvSpPr>
          <p:cNvPr id="4" name="Footer Placeholder 3">
            <a:extLst>
              <a:ext uri="{FF2B5EF4-FFF2-40B4-BE49-F238E27FC236}">
                <a16:creationId xmlns:a16="http://schemas.microsoft.com/office/drawing/2014/main" id="{A7C8D6AC-CE60-8856-79DF-4E5B14459009}"/>
              </a:ext>
            </a:extLst>
          </p:cNvPr>
          <p:cNvSpPr>
            <a:spLocks noGrp="1"/>
          </p:cNvSpPr>
          <p:nvPr>
            <p:ph type="ftr" sz="quarter" idx="3"/>
          </p:nvPr>
        </p:nvSpPr>
        <p:spPr/>
        <p:txBody>
          <a:bodyPr/>
          <a:lstStyle/>
          <a:p>
            <a:fld id="{96A49681-1257-CD45-A9F0-B7C0CC24FDC7}" type="slidenum">
              <a:rPr lang="en-US" smtClean="0"/>
              <a:pPr/>
              <a:t>4</a:t>
            </a:fld>
            <a:endParaRPr lang="en-US" dirty="0"/>
          </a:p>
        </p:txBody>
      </p:sp>
      <p:pic>
        <p:nvPicPr>
          <p:cNvPr id="2050" name="Picture 2">
            <a:extLst>
              <a:ext uri="{FF2B5EF4-FFF2-40B4-BE49-F238E27FC236}">
                <a16:creationId xmlns:a16="http://schemas.microsoft.com/office/drawing/2014/main" id="{7959F4F8-A49A-341F-681A-7861A84612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84"/>
          <a:stretch/>
        </p:blipFill>
        <p:spPr bwMode="auto">
          <a:xfrm>
            <a:off x="733943" y="1640629"/>
            <a:ext cx="5456905" cy="43100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A89079D-A0CD-A1E2-A3DD-659FEAD9B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597" y="2389071"/>
            <a:ext cx="2116323" cy="230512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D7CAAA1F-AFED-2BB3-F0AD-D66DFE961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4920" y="2345164"/>
            <a:ext cx="1870443" cy="23929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1BC9E8B-FE38-F46B-8D6C-128BEB43C5F4}"/>
              </a:ext>
            </a:extLst>
          </p:cNvPr>
          <p:cNvSpPr txBox="1"/>
          <p:nvPr/>
        </p:nvSpPr>
        <p:spPr>
          <a:xfrm>
            <a:off x="7558220" y="4974073"/>
            <a:ext cx="3073400" cy="646331"/>
          </a:xfrm>
          <a:prstGeom prst="rect">
            <a:avLst/>
          </a:prstGeom>
          <a:noFill/>
        </p:spPr>
        <p:txBody>
          <a:bodyPr wrap="square">
            <a:spAutoFit/>
          </a:bodyPr>
          <a:lstStyle/>
          <a:p>
            <a:pPr rtl="0">
              <a:spcBef>
                <a:spcPts val="0"/>
              </a:spcBef>
              <a:spcAft>
                <a:spcPts val="1200"/>
              </a:spcAft>
            </a:pPr>
            <a:r>
              <a:rPr lang="en-US" u="sng">
                <a:solidFill>
                  <a:srgbClr val="0097A7"/>
                </a:solidFill>
                <a:latin typeface="Arial" panose="020B0604020202020204" pitchFamily="34" charset="0"/>
                <a:hlinkClick r:id="rId5"/>
              </a:rPr>
              <a:t>www.iadr.org/2024iadrapp</a:t>
            </a:r>
            <a:br>
              <a:rPr lang="en-US"/>
            </a:br>
            <a:endParaRPr lang="en-US" dirty="0"/>
          </a:p>
        </p:txBody>
      </p:sp>
    </p:spTree>
    <p:extLst>
      <p:ext uri="{BB962C8B-B14F-4D97-AF65-F5344CB8AC3E}">
        <p14:creationId xmlns:p14="http://schemas.microsoft.com/office/powerpoint/2010/main" val="3719227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91C20-F8CF-EBE3-35BC-54C83512032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EBC9B27-6DB2-6418-1EB9-A7EE86901495}"/>
              </a:ext>
            </a:extLst>
          </p:cNvPr>
          <p:cNvSpPr txBox="1">
            <a:spLocks/>
          </p:cNvSpPr>
          <p:nvPr/>
        </p:nvSpPr>
        <p:spPr>
          <a:xfrm>
            <a:off x="3051998" y="551623"/>
            <a:ext cx="6088004" cy="7135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186CB7"/>
                </a:solidFill>
                <a:latin typeface="Josefin Sans" pitchFamily="2" charset="77"/>
                <a:ea typeface="+mj-ea"/>
                <a:cs typeface="Gotham Medium" pitchFamily="2" charset="0"/>
              </a:defRPr>
            </a:lvl1pPr>
          </a:lstStyle>
          <a:p>
            <a:pPr algn="ctr"/>
            <a:r>
              <a:rPr lang="en-US" b="1" dirty="0"/>
              <a:t>Types of Sessions</a:t>
            </a:r>
          </a:p>
        </p:txBody>
      </p:sp>
      <p:sp>
        <p:nvSpPr>
          <p:cNvPr id="6" name="Content Placeholder 2">
            <a:extLst>
              <a:ext uri="{FF2B5EF4-FFF2-40B4-BE49-F238E27FC236}">
                <a16:creationId xmlns:a16="http://schemas.microsoft.com/office/drawing/2014/main" id="{8E51CD20-4C8C-8627-E3FE-B98381256C90}"/>
              </a:ext>
            </a:extLst>
          </p:cNvPr>
          <p:cNvSpPr>
            <a:spLocks noGrp="1"/>
          </p:cNvSpPr>
          <p:nvPr>
            <p:ph sz="half" idx="1"/>
          </p:nvPr>
        </p:nvSpPr>
        <p:spPr>
          <a:xfrm>
            <a:off x="2124594" y="4362677"/>
            <a:ext cx="3411538" cy="1631723"/>
          </a:xfrm>
        </p:spPr>
        <p:txBody>
          <a:bodyPr>
            <a:normAutofit fontScale="85000" lnSpcReduction="10000"/>
          </a:bodyPr>
          <a:lstStyle/>
          <a:p>
            <a:r>
              <a:rPr lang="en-US" sz="2800" dirty="0"/>
              <a:t>In Session Rooms</a:t>
            </a:r>
          </a:p>
          <a:p>
            <a:pPr lvl="1"/>
            <a:r>
              <a:rPr lang="en-US" dirty="0"/>
              <a:t>Oral Presentations </a:t>
            </a:r>
            <a:br>
              <a:rPr lang="en-US" dirty="0"/>
            </a:br>
            <a:r>
              <a:rPr lang="en-US" dirty="0"/>
              <a:t>(Abstract Based)</a:t>
            </a:r>
          </a:p>
          <a:p>
            <a:pPr lvl="1"/>
            <a:r>
              <a:rPr lang="en-US" dirty="0"/>
              <a:t>Symposia</a:t>
            </a:r>
          </a:p>
          <a:p>
            <a:pPr lvl="1"/>
            <a:r>
              <a:rPr lang="en-US" dirty="0"/>
              <a:t>Hands on Workshops</a:t>
            </a:r>
          </a:p>
          <a:p>
            <a:endParaRPr lang="en-US" dirty="0"/>
          </a:p>
        </p:txBody>
      </p:sp>
      <p:sp>
        <p:nvSpPr>
          <p:cNvPr id="7" name="Footer Placeholder 3">
            <a:extLst>
              <a:ext uri="{FF2B5EF4-FFF2-40B4-BE49-F238E27FC236}">
                <a16:creationId xmlns:a16="http://schemas.microsoft.com/office/drawing/2014/main" id="{C6D8BA83-7E2F-2CF1-FDA5-47605F028755}"/>
              </a:ext>
            </a:extLst>
          </p:cNvPr>
          <p:cNvSpPr>
            <a:spLocks noGrp="1"/>
          </p:cNvSpPr>
          <p:nvPr>
            <p:ph type="ftr" sz="quarter" idx="3"/>
          </p:nvPr>
        </p:nvSpPr>
        <p:spPr>
          <a:xfrm>
            <a:off x="10836552" y="6502707"/>
            <a:ext cx="436051" cy="365125"/>
          </a:xfrm>
        </p:spPr>
        <p:txBody>
          <a:bodyPr/>
          <a:lstStyle/>
          <a:p>
            <a:fld id="{6C6FC613-21C4-C349-A756-6498052EAF62}" type="slidenum">
              <a:rPr lang="en-US" smtClean="0"/>
              <a:pPr/>
              <a:t>5</a:t>
            </a:fld>
            <a:endParaRPr lang="en-US" dirty="0"/>
          </a:p>
        </p:txBody>
      </p:sp>
      <p:pic>
        <p:nvPicPr>
          <p:cNvPr id="9" name="Picture 2">
            <a:extLst>
              <a:ext uri="{FF2B5EF4-FFF2-40B4-BE49-F238E27FC236}">
                <a16:creationId xmlns:a16="http://schemas.microsoft.com/office/drawing/2014/main" id="{4681E975-0D9D-0AA2-3D7A-C79EDEE60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1834792"/>
            <a:ext cx="3411538" cy="22736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ECD4973E-CF68-EBE8-BD28-579CFE101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663" y="1834792"/>
            <a:ext cx="3411538" cy="2273657"/>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AD3645D0-A7DE-AEE2-496B-B9D17C4B4E65}"/>
              </a:ext>
            </a:extLst>
          </p:cNvPr>
          <p:cNvSpPr txBox="1">
            <a:spLocks/>
          </p:cNvSpPr>
          <p:nvPr/>
        </p:nvSpPr>
        <p:spPr>
          <a:xfrm>
            <a:off x="6986647" y="4362677"/>
            <a:ext cx="4005203" cy="16317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Poster &amp; Exhibition Hall</a:t>
            </a:r>
          </a:p>
          <a:p>
            <a:pPr lvl="1"/>
            <a:r>
              <a:rPr lang="en-US" dirty="0"/>
              <a:t>Poster Presentations </a:t>
            </a:r>
            <a:br>
              <a:rPr lang="en-US" dirty="0"/>
            </a:br>
            <a:r>
              <a:rPr lang="en-US" dirty="0"/>
              <a:t>(Abstract Based)</a:t>
            </a:r>
          </a:p>
        </p:txBody>
      </p:sp>
      <p:sp>
        <p:nvSpPr>
          <p:cNvPr id="2" name="Rectangle 1">
            <a:extLst>
              <a:ext uri="{FF2B5EF4-FFF2-40B4-BE49-F238E27FC236}">
                <a16:creationId xmlns:a16="http://schemas.microsoft.com/office/drawing/2014/main" id="{C0AEB5CC-9017-FA59-FF4A-9C6BA5269606}"/>
              </a:ext>
            </a:extLst>
          </p:cNvPr>
          <p:cNvSpPr/>
          <p:nvPr/>
        </p:nvSpPr>
        <p:spPr>
          <a:xfrm>
            <a:off x="1744579" y="1564105"/>
            <a:ext cx="4005203" cy="46020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58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61216-65A2-2EE9-A7F3-ECD4C42BF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A7835-77C6-AF0F-7CF5-8D0EA74C2168}"/>
              </a:ext>
            </a:extLst>
          </p:cNvPr>
          <p:cNvSpPr>
            <a:spLocks noGrp="1"/>
          </p:cNvSpPr>
          <p:nvPr>
            <p:ph type="title"/>
          </p:nvPr>
        </p:nvSpPr>
        <p:spPr>
          <a:xfrm>
            <a:off x="428120" y="418306"/>
            <a:ext cx="6372730" cy="713554"/>
          </a:xfrm>
        </p:spPr>
        <p:txBody>
          <a:bodyPr>
            <a:normAutofit fontScale="90000"/>
          </a:bodyPr>
          <a:lstStyle/>
          <a:p>
            <a:pPr algn="ctr"/>
            <a:r>
              <a:rPr lang="en-US" sz="4400" b="1" dirty="0"/>
              <a:t>PDF Preview Upload</a:t>
            </a:r>
            <a:br>
              <a:rPr lang="en-US" dirty="0"/>
            </a:br>
            <a:r>
              <a:rPr lang="en-US" sz="2700" dirty="0"/>
              <a:t>Abstract Based (Oral Presentations ONLY)</a:t>
            </a:r>
            <a:endParaRPr lang="en-US" dirty="0"/>
          </a:p>
        </p:txBody>
      </p:sp>
      <p:sp>
        <p:nvSpPr>
          <p:cNvPr id="3" name="Content Placeholder 2">
            <a:extLst>
              <a:ext uri="{FF2B5EF4-FFF2-40B4-BE49-F238E27FC236}">
                <a16:creationId xmlns:a16="http://schemas.microsoft.com/office/drawing/2014/main" id="{ED76E42B-EE99-6041-D02F-7CC89A7DEC6C}"/>
              </a:ext>
            </a:extLst>
          </p:cNvPr>
          <p:cNvSpPr>
            <a:spLocks noGrp="1"/>
          </p:cNvSpPr>
          <p:nvPr>
            <p:ph sz="half" idx="1"/>
          </p:nvPr>
        </p:nvSpPr>
        <p:spPr>
          <a:xfrm>
            <a:off x="556144" y="1657577"/>
            <a:ext cx="5920856" cy="4273323"/>
          </a:xfrm>
        </p:spPr>
        <p:txBody>
          <a:bodyPr>
            <a:normAutofit lnSpcReduction="10000"/>
          </a:bodyPr>
          <a:lstStyle/>
          <a:p>
            <a:pPr>
              <a:lnSpc>
                <a:spcPct val="100000"/>
              </a:lnSpc>
            </a:pPr>
            <a:r>
              <a:rPr lang="en-US" dirty="0"/>
              <a:t>All abstract presenters are required to upload a PDF preview of their presentation. </a:t>
            </a:r>
          </a:p>
          <a:p>
            <a:pPr lvl="1">
              <a:lnSpc>
                <a:spcPct val="100000"/>
              </a:lnSpc>
            </a:pPr>
            <a:r>
              <a:rPr lang="en-US" dirty="0"/>
              <a:t>Not your full PowerPoint presentation, just a snapshot to encourage live presentation attendance</a:t>
            </a:r>
          </a:p>
          <a:p>
            <a:pPr lvl="1">
              <a:lnSpc>
                <a:spcPct val="100000"/>
              </a:lnSpc>
            </a:pPr>
            <a:r>
              <a:rPr lang="en-US" dirty="0"/>
              <a:t>Must be a PDF file</a:t>
            </a:r>
          </a:p>
          <a:p>
            <a:pPr lvl="1">
              <a:lnSpc>
                <a:spcPct val="100000"/>
              </a:lnSpc>
            </a:pPr>
            <a:r>
              <a:rPr lang="en-US" dirty="0"/>
              <a:t>Under 10 MB</a:t>
            </a:r>
          </a:p>
          <a:p>
            <a:pPr>
              <a:lnSpc>
                <a:spcPct val="100000"/>
              </a:lnSpc>
            </a:pPr>
            <a:r>
              <a:rPr lang="en-US" dirty="0"/>
              <a:t>Presenters received an email on Feb 15 &amp; 26.</a:t>
            </a:r>
          </a:p>
          <a:p>
            <a:pPr>
              <a:lnSpc>
                <a:spcPct val="100000"/>
              </a:lnSpc>
            </a:pPr>
            <a:r>
              <a:rPr lang="en-US" dirty="0"/>
              <a:t>Deadline to upload is </a:t>
            </a:r>
            <a:br>
              <a:rPr lang="en-US" dirty="0"/>
            </a:br>
            <a:r>
              <a:rPr lang="en-US" dirty="0"/>
              <a:t>March 1. </a:t>
            </a:r>
          </a:p>
        </p:txBody>
      </p:sp>
      <p:sp>
        <p:nvSpPr>
          <p:cNvPr id="4" name="Footer Placeholder 3">
            <a:extLst>
              <a:ext uri="{FF2B5EF4-FFF2-40B4-BE49-F238E27FC236}">
                <a16:creationId xmlns:a16="http://schemas.microsoft.com/office/drawing/2014/main" id="{B069333B-4432-BA94-D07E-75D31CF49D5F}"/>
              </a:ext>
            </a:extLst>
          </p:cNvPr>
          <p:cNvSpPr>
            <a:spLocks noGrp="1"/>
          </p:cNvSpPr>
          <p:nvPr>
            <p:ph type="ftr" sz="quarter" idx="3"/>
          </p:nvPr>
        </p:nvSpPr>
        <p:spPr/>
        <p:txBody>
          <a:bodyPr/>
          <a:lstStyle/>
          <a:p>
            <a:fld id="{6C6FC613-21C4-C349-A756-6498052EAF62}" type="slidenum">
              <a:rPr lang="en-US" smtClean="0"/>
              <a:pPr/>
              <a:t>6</a:t>
            </a:fld>
            <a:endParaRPr lang="en-US" dirty="0"/>
          </a:p>
        </p:txBody>
      </p:sp>
      <p:pic>
        <p:nvPicPr>
          <p:cNvPr id="4098" name="Picture 2">
            <a:extLst>
              <a:ext uri="{FF2B5EF4-FFF2-40B4-BE49-F238E27FC236}">
                <a16:creationId xmlns:a16="http://schemas.microsoft.com/office/drawing/2014/main" id="{3146D1CF-AE86-5953-FF79-997E09CB0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852" y="4902199"/>
            <a:ext cx="2184396" cy="14537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9F74C46-908D-9B6B-F6E9-EA1160CBC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775" y="1479550"/>
            <a:ext cx="3187877" cy="4724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A752241-E8C1-3066-EFB7-D8A6B6BA165F}"/>
              </a:ext>
            </a:extLst>
          </p:cNvPr>
          <p:cNvSpPr txBox="1"/>
          <p:nvPr/>
        </p:nvSpPr>
        <p:spPr>
          <a:xfrm>
            <a:off x="8036013" y="1177144"/>
            <a:ext cx="3581400" cy="830997"/>
          </a:xfrm>
          <a:prstGeom prst="rect">
            <a:avLst/>
          </a:prstGeom>
          <a:noFill/>
        </p:spPr>
        <p:txBody>
          <a:bodyPr wrap="square">
            <a:spAutoFit/>
          </a:bodyPr>
          <a:lstStyle/>
          <a:p>
            <a:pPr algn="ctr" rtl="0">
              <a:spcBef>
                <a:spcPts val="0"/>
              </a:spcBef>
              <a:spcAft>
                <a:spcPts val="1200"/>
              </a:spcAft>
            </a:pPr>
            <a:r>
              <a:rPr lang="en-US" sz="1400" i="1" dirty="0">
                <a:solidFill>
                  <a:schemeClr val="accent5">
                    <a:lumMod val="75000"/>
                  </a:schemeClr>
                </a:solidFill>
                <a:latin typeface="Arial" panose="020B0604020202020204" pitchFamily="34" charset="0"/>
                <a:cs typeface="Arial" panose="020B0604020202020204" pitchFamily="34" charset="0"/>
              </a:rPr>
              <a:t>Email sent from alerts@ativsoftware.com</a:t>
            </a:r>
          </a:p>
          <a:p>
            <a:br>
              <a:rPr lang="en-US" sz="1200" i="1" dirty="0"/>
            </a:br>
            <a:endParaRPr lang="en-US" sz="1200" i="1" dirty="0"/>
          </a:p>
        </p:txBody>
      </p:sp>
    </p:spTree>
    <p:extLst>
      <p:ext uri="{BB962C8B-B14F-4D97-AF65-F5344CB8AC3E}">
        <p14:creationId xmlns:p14="http://schemas.microsoft.com/office/powerpoint/2010/main" val="56840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91E53-51EC-E701-A527-FEA4ABBF2A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309D5-B4A2-62CD-0CDC-5EDB2D7921C5}"/>
              </a:ext>
            </a:extLst>
          </p:cNvPr>
          <p:cNvSpPr>
            <a:spLocks noGrp="1"/>
          </p:cNvSpPr>
          <p:nvPr>
            <p:ph type="title"/>
          </p:nvPr>
        </p:nvSpPr>
        <p:spPr>
          <a:xfrm>
            <a:off x="428120" y="418306"/>
            <a:ext cx="6372730" cy="713554"/>
          </a:xfrm>
        </p:spPr>
        <p:txBody>
          <a:bodyPr>
            <a:normAutofit fontScale="90000"/>
          </a:bodyPr>
          <a:lstStyle/>
          <a:p>
            <a:pPr algn="ctr"/>
            <a:r>
              <a:rPr lang="en-US" sz="4400" b="1" dirty="0"/>
              <a:t>PDF Preview Upload</a:t>
            </a:r>
            <a:br>
              <a:rPr lang="en-US" dirty="0"/>
            </a:br>
            <a:r>
              <a:rPr lang="en-US" sz="2700" dirty="0"/>
              <a:t>Abstract Based (Oral Presentations ONLY)</a:t>
            </a:r>
            <a:endParaRPr lang="en-US" dirty="0"/>
          </a:p>
        </p:txBody>
      </p:sp>
      <p:sp>
        <p:nvSpPr>
          <p:cNvPr id="3" name="Content Placeholder 2">
            <a:extLst>
              <a:ext uri="{FF2B5EF4-FFF2-40B4-BE49-F238E27FC236}">
                <a16:creationId xmlns:a16="http://schemas.microsoft.com/office/drawing/2014/main" id="{A494EEE3-3D8A-1E64-25F3-6BC0DAE5FADF}"/>
              </a:ext>
            </a:extLst>
          </p:cNvPr>
          <p:cNvSpPr>
            <a:spLocks noGrp="1"/>
          </p:cNvSpPr>
          <p:nvPr>
            <p:ph sz="half" idx="1"/>
          </p:nvPr>
        </p:nvSpPr>
        <p:spPr>
          <a:xfrm>
            <a:off x="556144" y="1657577"/>
            <a:ext cx="5920856" cy="4273323"/>
          </a:xfrm>
        </p:spPr>
        <p:txBody>
          <a:bodyPr>
            <a:normAutofit fontScale="92500" lnSpcReduction="10000"/>
          </a:bodyPr>
          <a:lstStyle/>
          <a:p>
            <a:pPr>
              <a:lnSpc>
                <a:spcPct val="100000"/>
              </a:lnSpc>
            </a:pPr>
            <a:r>
              <a:rPr lang="en-US" dirty="0"/>
              <a:t>After clicking link you will be directed to ATIV preview upload system.</a:t>
            </a:r>
          </a:p>
          <a:p>
            <a:pPr>
              <a:lnSpc>
                <a:spcPct val="100000"/>
              </a:lnSpc>
            </a:pPr>
            <a:r>
              <a:rPr lang="en-US" dirty="0"/>
              <a:t>Confirm the presentation displayed is yours. </a:t>
            </a:r>
          </a:p>
          <a:p>
            <a:pPr>
              <a:lnSpc>
                <a:spcPct val="100000"/>
              </a:lnSpc>
            </a:pPr>
            <a:r>
              <a:rPr lang="en-US" dirty="0"/>
              <a:t>Click the blue + and navigate to your file to upload.</a:t>
            </a:r>
          </a:p>
          <a:p>
            <a:pPr>
              <a:lnSpc>
                <a:spcPct val="100000"/>
              </a:lnSpc>
            </a:pPr>
            <a:r>
              <a:rPr lang="en-US" dirty="0"/>
              <a:t>Once uploaded, a preview icon of your PDF and a play button will appear. This confirms </a:t>
            </a:r>
          </a:p>
          <a:p>
            <a:pPr>
              <a:lnSpc>
                <a:spcPct val="100000"/>
              </a:lnSpc>
            </a:pPr>
            <a:r>
              <a:rPr lang="en-US" dirty="0"/>
              <a:t>it was successful.</a:t>
            </a:r>
          </a:p>
          <a:p>
            <a:pPr>
              <a:lnSpc>
                <a:spcPct val="100000"/>
              </a:lnSpc>
            </a:pPr>
            <a:r>
              <a:rPr lang="en-US" dirty="0"/>
              <a:t>It may take up to 24 hours for the PDF preview to display in your presentation in the program.</a:t>
            </a:r>
          </a:p>
        </p:txBody>
      </p:sp>
      <p:sp>
        <p:nvSpPr>
          <p:cNvPr id="4" name="Footer Placeholder 3">
            <a:extLst>
              <a:ext uri="{FF2B5EF4-FFF2-40B4-BE49-F238E27FC236}">
                <a16:creationId xmlns:a16="http://schemas.microsoft.com/office/drawing/2014/main" id="{0268D772-2CD7-10F9-A94F-EAA44A068C6A}"/>
              </a:ext>
            </a:extLst>
          </p:cNvPr>
          <p:cNvSpPr>
            <a:spLocks noGrp="1"/>
          </p:cNvSpPr>
          <p:nvPr>
            <p:ph type="ftr" sz="quarter" idx="3"/>
          </p:nvPr>
        </p:nvSpPr>
        <p:spPr/>
        <p:txBody>
          <a:bodyPr/>
          <a:lstStyle/>
          <a:p>
            <a:fld id="{6C6FC613-21C4-C349-A756-6498052EAF62}" type="slidenum">
              <a:rPr lang="en-US" smtClean="0"/>
              <a:pPr/>
              <a:t>7</a:t>
            </a:fld>
            <a:endParaRPr lang="en-US" dirty="0"/>
          </a:p>
        </p:txBody>
      </p:sp>
      <p:pic>
        <p:nvPicPr>
          <p:cNvPr id="5122" name="Picture 2">
            <a:extLst>
              <a:ext uri="{FF2B5EF4-FFF2-40B4-BE49-F238E27FC236}">
                <a16:creationId xmlns:a16="http://schemas.microsoft.com/office/drawing/2014/main" id="{C502D191-7C37-2C43-C940-FA1A0CE51B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979"/>
          <a:stretch/>
        </p:blipFill>
        <p:spPr bwMode="auto">
          <a:xfrm>
            <a:off x="7634076" y="1425688"/>
            <a:ext cx="3853074" cy="22128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EF9AECE-9CE9-BDB4-CE08-C442A199C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076" y="4127500"/>
            <a:ext cx="3847045" cy="173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57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1C0A6-8A86-351D-7E4A-B4663DDB6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ED2E8-B566-10C4-14AD-4629CF2BA635}"/>
              </a:ext>
            </a:extLst>
          </p:cNvPr>
          <p:cNvSpPr>
            <a:spLocks noGrp="1"/>
          </p:cNvSpPr>
          <p:nvPr>
            <p:ph type="title"/>
          </p:nvPr>
        </p:nvSpPr>
        <p:spPr>
          <a:xfrm>
            <a:off x="428120" y="418306"/>
            <a:ext cx="6372730" cy="713554"/>
          </a:xfrm>
        </p:spPr>
        <p:txBody>
          <a:bodyPr>
            <a:normAutofit fontScale="90000"/>
          </a:bodyPr>
          <a:lstStyle/>
          <a:p>
            <a:pPr algn="ctr"/>
            <a:r>
              <a:rPr lang="en-US" sz="4400" b="1" dirty="0"/>
              <a:t>PDF Preview Upload</a:t>
            </a:r>
            <a:br>
              <a:rPr lang="en-US" dirty="0"/>
            </a:br>
            <a:r>
              <a:rPr lang="en-US" sz="2700" dirty="0"/>
              <a:t>Abstract Based (Oral Presentations ONLY)</a:t>
            </a:r>
            <a:endParaRPr lang="en-US" dirty="0"/>
          </a:p>
        </p:txBody>
      </p:sp>
      <p:sp>
        <p:nvSpPr>
          <p:cNvPr id="3" name="Content Placeholder 2">
            <a:extLst>
              <a:ext uri="{FF2B5EF4-FFF2-40B4-BE49-F238E27FC236}">
                <a16:creationId xmlns:a16="http://schemas.microsoft.com/office/drawing/2014/main" id="{2B4344CF-E773-AF7C-1802-6EBC06DF1099}"/>
              </a:ext>
            </a:extLst>
          </p:cNvPr>
          <p:cNvSpPr>
            <a:spLocks noGrp="1"/>
          </p:cNvSpPr>
          <p:nvPr>
            <p:ph sz="half" idx="1"/>
          </p:nvPr>
        </p:nvSpPr>
        <p:spPr>
          <a:xfrm>
            <a:off x="556144" y="2012950"/>
            <a:ext cx="5920856" cy="3917950"/>
          </a:xfrm>
        </p:spPr>
        <p:txBody>
          <a:bodyPr>
            <a:normAutofit/>
          </a:bodyPr>
          <a:lstStyle/>
          <a:p>
            <a:pPr>
              <a:lnSpc>
                <a:spcPct val="100000"/>
              </a:lnSpc>
            </a:pPr>
            <a:r>
              <a:rPr lang="en-US" dirty="0"/>
              <a:t>Preview PDF will display within the online program and app right next to your full text abstract.</a:t>
            </a:r>
          </a:p>
          <a:p>
            <a:pPr>
              <a:lnSpc>
                <a:spcPct val="100000"/>
              </a:lnSpc>
            </a:pPr>
            <a:r>
              <a:rPr lang="en-US" dirty="0"/>
              <a:t>It is a teaser, not your abstract or full presentation. </a:t>
            </a:r>
          </a:p>
        </p:txBody>
      </p:sp>
      <p:sp>
        <p:nvSpPr>
          <p:cNvPr id="4" name="Footer Placeholder 3">
            <a:extLst>
              <a:ext uri="{FF2B5EF4-FFF2-40B4-BE49-F238E27FC236}">
                <a16:creationId xmlns:a16="http://schemas.microsoft.com/office/drawing/2014/main" id="{9125D595-274E-0E7F-F0F2-0008B1418074}"/>
              </a:ext>
            </a:extLst>
          </p:cNvPr>
          <p:cNvSpPr>
            <a:spLocks noGrp="1"/>
          </p:cNvSpPr>
          <p:nvPr>
            <p:ph type="ftr" sz="quarter" idx="3"/>
          </p:nvPr>
        </p:nvSpPr>
        <p:spPr/>
        <p:txBody>
          <a:bodyPr/>
          <a:lstStyle/>
          <a:p>
            <a:fld id="{6C6FC613-21C4-C349-A756-6498052EAF62}" type="slidenum">
              <a:rPr lang="en-US" smtClean="0"/>
              <a:pPr/>
              <a:t>8</a:t>
            </a:fld>
            <a:endParaRPr lang="en-US" dirty="0"/>
          </a:p>
        </p:txBody>
      </p:sp>
      <p:pic>
        <p:nvPicPr>
          <p:cNvPr id="7170" name="Picture 2">
            <a:extLst>
              <a:ext uri="{FF2B5EF4-FFF2-40B4-BE49-F238E27FC236}">
                <a16:creationId xmlns:a16="http://schemas.microsoft.com/office/drawing/2014/main" id="{132344E1-A342-428B-7B7A-FB8169B5D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910" y="3956844"/>
            <a:ext cx="3756025" cy="249977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10F940B8-84AB-D0CF-CC3C-6EFAC96BA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539" y="1224486"/>
            <a:ext cx="4870776" cy="5169964"/>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08FCC4BA-D0D6-E8B8-0434-E8461EDC37AC}"/>
              </a:ext>
            </a:extLst>
          </p:cNvPr>
          <p:cNvSpPr/>
          <p:nvPr/>
        </p:nvSpPr>
        <p:spPr>
          <a:xfrm>
            <a:off x="6229481" y="5174796"/>
            <a:ext cx="992058" cy="265636"/>
          </a:xfrm>
          <a:prstGeom prst="rightArrow">
            <a:avLst/>
          </a:prstGeom>
          <a:solidFill>
            <a:srgbClr val="D7DF23"/>
          </a:solidFill>
          <a:ln w="19050">
            <a:solidFill>
              <a:srgbClr val="196CB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759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FA62B-251A-57BE-2D7E-EFF9FF8159E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3E8A882-CDF3-10F1-592C-49C87E86E131}"/>
              </a:ext>
            </a:extLst>
          </p:cNvPr>
          <p:cNvSpPr txBox="1">
            <a:spLocks/>
          </p:cNvSpPr>
          <p:nvPr/>
        </p:nvSpPr>
        <p:spPr>
          <a:xfrm>
            <a:off x="2673349" y="238983"/>
            <a:ext cx="8599253" cy="91275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kern="1200">
                <a:solidFill>
                  <a:srgbClr val="186CB7"/>
                </a:solidFill>
                <a:latin typeface="Josefin Sans" pitchFamily="2" charset="77"/>
                <a:ea typeface="+mj-ea"/>
                <a:cs typeface="Gotham Medium" pitchFamily="2" charset="0"/>
              </a:defRPr>
            </a:lvl1pPr>
          </a:lstStyle>
          <a:p>
            <a:pPr algn="ctr"/>
            <a:r>
              <a:rPr lang="en-US" b="1" dirty="0"/>
              <a:t>Upload to Speaker Management</a:t>
            </a:r>
          </a:p>
          <a:p>
            <a:pPr algn="ctr"/>
            <a:r>
              <a:rPr lang="en-US" sz="2200" dirty="0"/>
              <a:t>(Oral, Symposia, HOW presenters)</a:t>
            </a:r>
          </a:p>
        </p:txBody>
      </p:sp>
      <p:sp>
        <p:nvSpPr>
          <p:cNvPr id="6" name="Content Placeholder 2">
            <a:extLst>
              <a:ext uri="{FF2B5EF4-FFF2-40B4-BE49-F238E27FC236}">
                <a16:creationId xmlns:a16="http://schemas.microsoft.com/office/drawing/2014/main" id="{950E82FC-067C-682C-A67F-53093E3F2CEF}"/>
              </a:ext>
            </a:extLst>
          </p:cNvPr>
          <p:cNvSpPr>
            <a:spLocks noGrp="1"/>
          </p:cNvSpPr>
          <p:nvPr>
            <p:ph sz="half" idx="1"/>
          </p:nvPr>
        </p:nvSpPr>
        <p:spPr>
          <a:xfrm>
            <a:off x="2496553" y="1178067"/>
            <a:ext cx="9139303" cy="5324639"/>
          </a:xfrm>
        </p:spPr>
        <p:txBody>
          <a:bodyPr>
            <a:normAutofit fontScale="92500"/>
          </a:bodyPr>
          <a:lstStyle/>
          <a:p>
            <a:pPr>
              <a:lnSpc>
                <a:spcPct val="110000"/>
              </a:lnSpc>
            </a:pPr>
            <a:r>
              <a:rPr lang="en-US" dirty="0"/>
              <a:t>Oral/SYM/HOW Presenters are required to provide their full PowerPoint slides for their full presentation through upload to the presentation management system that will be used in the Speaker Ready Room.</a:t>
            </a:r>
          </a:p>
          <a:p>
            <a:pPr marL="342900" indent="-342900">
              <a:lnSpc>
                <a:spcPct val="110000"/>
              </a:lnSpc>
              <a:buFont typeface="Arial" panose="020B0604020202020204" pitchFamily="34" charset="0"/>
              <a:buChar char="•"/>
            </a:pPr>
            <a:r>
              <a:rPr lang="en-US" dirty="0"/>
              <a:t>Notifications are sent February 29 from </a:t>
            </a:r>
            <a:br>
              <a:rPr lang="en-US" dirty="0"/>
            </a:br>
            <a:r>
              <a:rPr lang="en-US" dirty="0">
                <a:hlinkClick r:id="rId2"/>
              </a:rPr>
              <a:t>noreply@presentmore.com</a:t>
            </a:r>
            <a:r>
              <a:rPr lang="en-US" dirty="0"/>
              <a:t> with your upload </a:t>
            </a:r>
            <a:br>
              <a:rPr lang="en-US" dirty="0"/>
            </a:br>
            <a:r>
              <a:rPr lang="en-US" dirty="0"/>
              <a:t>instructions. Subject line: “Upload your Full </a:t>
            </a:r>
            <a:br>
              <a:rPr lang="en-US" dirty="0"/>
            </a:br>
            <a:r>
              <a:rPr lang="en-US" dirty="0"/>
              <a:t>Presentation for New Orleans-2024 IADR </a:t>
            </a:r>
            <a:br>
              <a:rPr lang="en-US" dirty="0"/>
            </a:br>
            <a:r>
              <a:rPr lang="en-US" dirty="0"/>
              <a:t>General Session”</a:t>
            </a:r>
          </a:p>
          <a:p>
            <a:pPr marL="342900" indent="-342900">
              <a:lnSpc>
                <a:spcPct val="110000"/>
              </a:lnSpc>
              <a:buFont typeface="Arial" panose="020B0604020202020204" pitchFamily="34" charset="0"/>
              <a:buChar char="•"/>
            </a:pPr>
            <a:r>
              <a:rPr lang="en-US" dirty="0"/>
              <a:t>Once onsite, stop by Speaker Ready Room in </a:t>
            </a:r>
            <a:br>
              <a:rPr lang="en-US" dirty="0"/>
            </a:br>
            <a:r>
              <a:rPr lang="en-US" dirty="0"/>
              <a:t>Room 285 to confirm all is good on PowerPoint </a:t>
            </a:r>
            <a:br>
              <a:rPr lang="en-US" dirty="0"/>
            </a:br>
            <a:r>
              <a:rPr lang="en-US" dirty="0"/>
              <a:t>running in rooms. </a:t>
            </a:r>
          </a:p>
          <a:p>
            <a:pPr marL="342900" indent="-342900">
              <a:lnSpc>
                <a:spcPct val="110000"/>
              </a:lnSpc>
              <a:buFont typeface="Arial" panose="020B0604020202020204" pitchFamily="34" charset="0"/>
              <a:buChar char="•"/>
            </a:pPr>
            <a:r>
              <a:rPr lang="en-US" dirty="0"/>
              <a:t>Even if you pre-upload, it is recommended </a:t>
            </a:r>
            <a:br>
              <a:rPr lang="en-US" dirty="0"/>
            </a:br>
            <a:r>
              <a:rPr lang="en-US" dirty="0"/>
              <a:t>you bring a backup on a USB drive.</a:t>
            </a:r>
          </a:p>
        </p:txBody>
      </p:sp>
      <p:sp>
        <p:nvSpPr>
          <p:cNvPr id="7" name="Footer Placeholder 3">
            <a:extLst>
              <a:ext uri="{FF2B5EF4-FFF2-40B4-BE49-F238E27FC236}">
                <a16:creationId xmlns:a16="http://schemas.microsoft.com/office/drawing/2014/main" id="{B0392B98-FA2B-AEB7-B03C-0D641DB6A060}"/>
              </a:ext>
            </a:extLst>
          </p:cNvPr>
          <p:cNvSpPr>
            <a:spLocks noGrp="1"/>
          </p:cNvSpPr>
          <p:nvPr>
            <p:ph type="ftr" sz="quarter" idx="3"/>
          </p:nvPr>
        </p:nvSpPr>
        <p:spPr>
          <a:xfrm>
            <a:off x="10836552" y="6502707"/>
            <a:ext cx="436051" cy="365125"/>
          </a:xfrm>
        </p:spPr>
        <p:txBody>
          <a:bodyPr/>
          <a:lstStyle/>
          <a:p>
            <a:fld id="{6C6FC613-21C4-C349-A756-6498052EAF62}" type="slidenum">
              <a:rPr lang="en-US" smtClean="0"/>
              <a:pPr/>
              <a:t>9</a:t>
            </a:fld>
            <a:endParaRPr lang="en-US" dirty="0"/>
          </a:p>
        </p:txBody>
      </p:sp>
      <p:pic>
        <p:nvPicPr>
          <p:cNvPr id="8196" name="Picture 4">
            <a:extLst>
              <a:ext uri="{FF2B5EF4-FFF2-40B4-BE49-F238E27FC236}">
                <a16:creationId xmlns:a16="http://schemas.microsoft.com/office/drawing/2014/main" id="{51D0A4FD-1B4F-2E6F-3C63-CCA8FBD15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73" y="609477"/>
            <a:ext cx="2165350" cy="2165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86AC586-FD0A-B3A8-7B1D-A1B3B1C0016E}"/>
              </a:ext>
            </a:extLst>
          </p:cNvPr>
          <p:cNvPicPr>
            <a:picLocks noChangeAspect="1"/>
          </p:cNvPicPr>
          <p:nvPr/>
        </p:nvPicPr>
        <p:blipFill>
          <a:blip r:embed="rId4"/>
          <a:stretch>
            <a:fillRect/>
          </a:stretch>
        </p:blipFill>
        <p:spPr>
          <a:xfrm>
            <a:off x="9157470" y="2774827"/>
            <a:ext cx="2377107" cy="3344779"/>
          </a:xfrm>
          <a:prstGeom prst="rect">
            <a:avLst/>
          </a:prstGeom>
          <a:ln>
            <a:solidFill>
              <a:schemeClr val="tx1"/>
            </a:solidFill>
          </a:ln>
        </p:spPr>
      </p:pic>
    </p:spTree>
    <p:extLst>
      <p:ext uri="{BB962C8B-B14F-4D97-AF65-F5344CB8AC3E}">
        <p14:creationId xmlns:p14="http://schemas.microsoft.com/office/powerpoint/2010/main" val="394791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070aea2-17f6-4440-970e-814d7ac414f2">
      <Terms xmlns="http://schemas.microsoft.com/office/infopath/2007/PartnerControls"/>
    </lcf76f155ced4ddcb4097134ff3c332f>
    <TaxCatchAll xmlns="996b4a3d-442b-41c7-be1d-abd3b7408d6c" xsi:nil="true"/>
    <ChristopherFox xmlns="5070aea2-17f6-4440-970e-814d7ac414f2">true</ChristopherFox>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41DCCD8DF26E4FB084A8B0EC87B308" ma:contentTypeVersion="19" ma:contentTypeDescription="Create a new document." ma:contentTypeScope="" ma:versionID="5e06e0f493ef14862adc54cc1f78c0a6">
  <xsd:schema xmlns:xsd="http://www.w3.org/2001/XMLSchema" xmlns:xs="http://www.w3.org/2001/XMLSchema" xmlns:p="http://schemas.microsoft.com/office/2006/metadata/properties" xmlns:ns2="5070aea2-17f6-4440-970e-814d7ac414f2" xmlns:ns3="996b4a3d-442b-41c7-be1d-abd3b7408d6c" targetNamespace="http://schemas.microsoft.com/office/2006/metadata/properties" ma:root="true" ma:fieldsID="1f24873de938f2c5eb8493f52d0a3ff8" ns2:_="" ns3:_="">
    <xsd:import namespace="5070aea2-17f6-4440-970e-814d7ac414f2"/>
    <xsd:import namespace="996b4a3d-442b-41c7-be1d-abd3b7408d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ChristopherFox"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0aea2-17f6-4440-970e-814d7ac41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62ab20-24cc-4213-92c9-15c88d45ddd7" ma:termSetId="09814cd3-568e-fe90-9814-8d621ff8fb84" ma:anchorId="fba54fb3-c3e1-fe81-a776-ca4b69148c4d" ma:open="true" ma:isKeyword="false">
      <xsd:complexType>
        <xsd:sequence>
          <xsd:element ref="pc:Terms" minOccurs="0" maxOccurs="1"/>
        </xsd:sequence>
      </xsd:complexType>
    </xsd:element>
    <xsd:element name="ChristopherFox" ma:index="24" nillable="true" ma:displayName="Christopher Fox" ma:default="1" ma:format="Dropdown" ma:internalName="ChristopherFox">
      <xsd:simpleType>
        <xsd:restriction base="dms:Boolea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6b4a3d-442b-41c7-be1d-abd3b7408d6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96e690-9043-427e-b3d2-ac7945ce6285}" ma:internalName="TaxCatchAll" ma:showField="CatchAllData" ma:web="996b4a3d-442b-41c7-be1d-abd3b7408d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031538-11C0-4DC7-BDBA-191277D3B508}">
  <ds:schemaRefs>
    <ds:schemaRef ds:uri="http://schemas.microsoft.com/sharepoint/v3/contenttype/forms"/>
  </ds:schemaRefs>
</ds:datastoreItem>
</file>

<file path=customXml/itemProps2.xml><?xml version="1.0" encoding="utf-8"?>
<ds:datastoreItem xmlns:ds="http://schemas.openxmlformats.org/officeDocument/2006/customXml" ds:itemID="{DF61CB2E-6A32-4EBE-AD8F-DB2A63000DB6}">
  <ds:schemaRefs>
    <ds:schemaRef ds:uri="http://schemas.microsoft.com/office/2006/documentManagement/types"/>
    <ds:schemaRef ds:uri="http://purl.org/dc/dcmitype/"/>
    <ds:schemaRef ds:uri="996b4a3d-442b-41c7-be1d-abd3b7408d6c"/>
    <ds:schemaRef ds:uri="http://schemas.microsoft.com/office/2006/metadata/properties"/>
    <ds:schemaRef ds:uri="http://purl.org/dc/elements/1.1/"/>
    <ds:schemaRef ds:uri="5070aea2-17f6-4440-970e-814d7ac414f2"/>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E51F0F52-0E8B-4FA6-A8EE-3BE2233C9CC9}">
  <ds:schemaRefs>
    <ds:schemaRef ds:uri="5070aea2-17f6-4440-970e-814d7ac414f2"/>
    <ds:schemaRef ds:uri="996b4a3d-442b-41c7-be1d-abd3b7408d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4965</TotalTime>
  <Words>1504</Words>
  <Application>Microsoft Office PowerPoint</Application>
  <PresentationFormat>Widescreen</PresentationFormat>
  <Paragraphs>175</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-apple-system</vt:lpstr>
      <vt:lpstr>Arial</vt:lpstr>
      <vt:lpstr>Calibri</vt:lpstr>
      <vt:lpstr>Calibri Light</vt:lpstr>
      <vt:lpstr>Josefin Sans</vt:lpstr>
      <vt:lpstr>Overpass</vt:lpstr>
      <vt:lpstr>Roboto</vt:lpstr>
      <vt:lpstr>Office Theme</vt:lpstr>
      <vt:lpstr>Presenter Training</vt:lpstr>
      <vt:lpstr>Welcome</vt:lpstr>
      <vt:lpstr>Presenter Guides</vt:lpstr>
      <vt:lpstr>Download the IADR Meeting App</vt:lpstr>
      <vt:lpstr>PowerPoint Presentation</vt:lpstr>
      <vt:lpstr>PDF Preview Upload Abstract Based (Oral Presentations ONLY)</vt:lpstr>
      <vt:lpstr>PDF Preview Upload Abstract Based (Oral Presentations ONLY)</vt:lpstr>
      <vt:lpstr>PDF Preview Upload Abstract Based (Oral Presentations ONLY)</vt:lpstr>
      <vt:lpstr>PowerPoint Presentation</vt:lpstr>
      <vt:lpstr>PresentMore Upload System</vt:lpstr>
      <vt:lpstr>PowerPoint Presentation</vt:lpstr>
      <vt:lpstr>PowerPoint Presentation</vt:lpstr>
      <vt:lpstr>PowerPoint Presentation</vt:lpstr>
      <vt:lpstr>PowerPoint Presentation</vt:lpstr>
      <vt:lpstr>PowerPoint Presentation</vt:lpstr>
      <vt:lpstr>PDF Preview Upload Abstract Based (Poster Presentations ONLY)</vt:lpstr>
      <vt:lpstr>PDF Preview Upload Abstract Based (Poster Presentations ONLY)</vt:lpstr>
      <vt:lpstr>PDF Preview Upload Abstract Based (Poster Presentations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walter kim</dc:creator>
  <cp:lastModifiedBy>Christopher Flow</cp:lastModifiedBy>
  <cp:revision>26</cp:revision>
  <cp:lastPrinted>2024-02-28T16:03:14Z</cp:lastPrinted>
  <dcterms:created xsi:type="dcterms:W3CDTF">2021-03-24T14:02:50Z</dcterms:created>
  <dcterms:modified xsi:type="dcterms:W3CDTF">2024-02-28T18:12:27Z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0x010100AF41DCCD8DF26E4FB084A8B0EC87B308</vt:lpwstr>
  </property>
  <property fmtid="{D5CDD505-2E9C-101B-9397-08002B2CF9AE}" pid="3" name="MediaServiceImageTags">
    <vt:lpwstr/>
  </property>
</Properties>
</file>