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8" r:id="rId2"/>
    <p:sldId id="265" r:id="rId3"/>
    <p:sldId id="259" r:id="rId4"/>
    <p:sldId id="260" r:id="rId5"/>
    <p:sldId id="269" r:id="rId6"/>
    <p:sldId id="270" r:id="rId7"/>
    <p:sldId id="272" r:id="rId8"/>
    <p:sldId id="261" r:id="rId9"/>
    <p:sldId id="271" r:id="rId10"/>
  </p:sldIdLst>
  <p:sldSz cx="6858000" cy="51435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85D7"/>
    <a:srgbClr val="717171"/>
    <a:srgbClr val="78A2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409" autoAdjust="0"/>
  </p:normalViewPr>
  <p:slideViewPr>
    <p:cSldViewPr snapToGrid="0">
      <p:cViewPr varScale="1">
        <p:scale>
          <a:sx n="131" d="100"/>
          <a:sy n="131" d="100"/>
        </p:scale>
        <p:origin x="1356" y="120"/>
      </p:cViewPr>
      <p:guideLst>
        <p:guide orient="horz" pos="1620"/>
        <p:guide pos="216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200" d="100"/>
          <a:sy n="200" d="100"/>
        </p:scale>
        <p:origin x="1314" y="-66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2827110" y="8696325"/>
            <a:ext cx="1195841" cy="370111"/>
          </a:xfrm>
          <a:prstGeom prst="rect">
            <a:avLst/>
          </a:prstGeom>
        </p:spPr>
        <p:txBody>
          <a:bodyPr vert="horz" lIns="91440" tIns="45720" rIns="91440" bIns="45720" rtlCol="0"/>
          <a:lstStyle>
            <a:lvl1pPr algn="r">
              <a:defRPr sz="1200"/>
            </a:lvl1pPr>
          </a:lstStyle>
          <a:p>
            <a:pPr algn="ctr"/>
            <a:fld id="{4CE05D75-45C5-4222-BD05-C07A6EBE17E3}" type="datetimeFigureOut">
              <a:rPr lang="en-US" sz="900" smtClean="0">
                <a:solidFill>
                  <a:srgbClr val="717171"/>
                </a:solidFill>
                <a:latin typeface="Arial" pitchFamily="34" charset="0"/>
                <a:cs typeface="Arial" pitchFamily="34" charset="0"/>
              </a:rPr>
              <a:pPr algn="ctr"/>
              <a:t>09/28/16</a:t>
            </a:fld>
            <a:endParaRPr lang="en-US" sz="1100" dirty="0">
              <a:solidFill>
                <a:srgbClr val="717171"/>
              </a:solidFill>
              <a:latin typeface="Arial" pitchFamily="34" charset="0"/>
              <a:cs typeface="Arial" pitchFamily="34" charset="0"/>
            </a:endParaRPr>
          </a:p>
        </p:txBody>
      </p:sp>
      <p:sp>
        <p:nvSpPr>
          <p:cNvPr id="4" name="Footer Placeholder 3"/>
          <p:cNvSpPr>
            <a:spLocks noGrp="1"/>
          </p:cNvSpPr>
          <p:nvPr>
            <p:ph type="ftr" sz="quarter" idx="2"/>
          </p:nvPr>
        </p:nvSpPr>
        <p:spPr>
          <a:xfrm>
            <a:off x="174168" y="8482017"/>
            <a:ext cx="2578557" cy="457200"/>
          </a:xfrm>
          <a:prstGeom prst="rect">
            <a:avLst/>
          </a:prstGeom>
        </p:spPr>
        <p:txBody>
          <a:bodyPr vert="horz" lIns="91440" tIns="45720" rIns="91440" bIns="45720" rtlCol="0" anchor="b"/>
          <a:lstStyle>
            <a:lvl1pPr algn="l">
              <a:defRPr sz="1200"/>
            </a:lvl1pPr>
          </a:lstStyle>
          <a:p>
            <a:r>
              <a:rPr lang="en-US" sz="800" dirty="0">
                <a:solidFill>
                  <a:srgbClr val="717171"/>
                </a:solidFill>
                <a:latin typeface="Arial" pitchFamily="34" charset="0"/>
                <a:cs typeface="Arial" pitchFamily="34" charset="0"/>
              </a:rPr>
              <a:t>© INSTITUTE OF FOOD TECHNOLOGISTS</a:t>
            </a:r>
          </a:p>
        </p:txBody>
      </p:sp>
      <p:sp>
        <p:nvSpPr>
          <p:cNvPr id="5" name="Slide Number Placeholder 4"/>
          <p:cNvSpPr>
            <a:spLocks noGrp="1"/>
          </p:cNvSpPr>
          <p:nvPr>
            <p:ph type="sldNum" sz="quarter" idx="3"/>
          </p:nvPr>
        </p:nvSpPr>
        <p:spPr>
          <a:xfrm>
            <a:off x="5892803" y="8491089"/>
            <a:ext cx="774927" cy="457200"/>
          </a:xfrm>
          <a:prstGeom prst="rect">
            <a:avLst/>
          </a:prstGeom>
        </p:spPr>
        <p:txBody>
          <a:bodyPr vert="horz" lIns="91440" tIns="45720" rIns="91440" bIns="45720" rtlCol="0" anchor="b"/>
          <a:lstStyle>
            <a:lvl1pPr algn="r">
              <a:defRPr sz="1200"/>
            </a:lvl1pPr>
          </a:lstStyle>
          <a:p>
            <a:fld id="{797D15BA-9609-4E95-AFB8-4142ED49920F}" type="slidenum">
              <a:rPr lang="en-US" sz="900" smtClean="0">
                <a:solidFill>
                  <a:srgbClr val="717171"/>
                </a:solidFill>
                <a:latin typeface="Arial" pitchFamily="34" charset="0"/>
                <a:cs typeface="Arial" pitchFamily="34" charset="0"/>
              </a:rPr>
              <a:pPr/>
              <a:t>‹#›</a:t>
            </a:fld>
            <a:endParaRPr lang="en-US" sz="900" dirty="0">
              <a:solidFill>
                <a:srgbClr val="717171"/>
              </a:solidFill>
              <a:latin typeface="Arial" pitchFamily="34" charset="0"/>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730" y="3356800"/>
            <a:ext cx="190270" cy="243054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6549" y="199285"/>
            <a:ext cx="804902" cy="687280"/>
          </a:xfrm>
          <a:prstGeom prst="rect">
            <a:avLst/>
          </a:prstGeom>
        </p:spPr>
      </p:pic>
    </p:spTree>
    <p:extLst>
      <p:ext uri="{BB962C8B-B14F-4D97-AF65-F5344CB8AC3E}">
        <p14:creationId xmlns:p14="http://schemas.microsoft.com/office/powerpoint/2010/main" val="1977414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1100" y="847725"/>
            <a:ext cx="4483100" cy="33623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247650" y="8466138"/>
            <a:ext cx="2971800" cy="457200"/>
          </a:xfrm>
          <a:prstGeom prst="rect">
            <a:avLst/>
          </a:prstGeom>
        </p:spPr>
        <p:txBody>
          <a:bodyPr vert="horz" lIns="91440" tIns="45720" rIns="91440" bIns="45720" rtlCol="0" anchor="b"/>
          <a:lstStyle>
            <a:lvl1pPr algn="l">
              <a:defRPr sz="800">
                <a:solidFill>
                  <a:srgbClr val="717171"/>
                </a:solidFill>
              </a:defRPr>
            </a:lvl1pPr>
          </a:lstStyle>
          <a:p>
            <a:r>
              <a:rPr lang="en-US" dirty="0">
                <a:latin typeface="Arial" pitchFamily="34" charset="0"/>
                <a:cs typeface="Arial" pitchFamily="34" charset="0"/>
              </a:rPr>
              <a:t>© INSTITUTE OF FOOD TECHNOLGISTS</a:t>
            </a:r>
          </a:p>
        </p:txBody>
      </p:sp>
      <p:sp>
        <p:nvSpPr>
          <p:cNvPr id="7" name="Slide Number Placeholder 6"/>
          <p:cNvSpPr>
            <a:spLocks noGrp="1"/>
          </p:cNvSpPr>
          <p:nvPr>
            <p:ph type="sldNum" sz="quarter" idx="5"/>
          </p:nvPr>
        </p:nvSpPr>
        <p:spPr>
          <a:xfrm>
            <a:off x="3636963" y="8466138"/>
            <a:ext cx="2971800" cy="457200"/>
          </a:xfrm>
          <a:prstGeom prst="rect">
            <a:avLst/>
          </a:prstGeom>
        </p:spPr>
        <p:txBody>
          <a:bodyPr vert="horz" lIns="91440" tIns="45720" rIns="91440" bIns="45720" rtlCol="0" anchor="b"/>
          <a:lstStyle>
            <a:lvl1pPr algn="r">
              <a:defRPr sz="1000">
                <a:solidFill>
                  <a:srgbClr val="717171"/>
                </a:solidFill>
                <a:latin typeface="Arial" pitchFamily="34" charset="0"/>
                <a:cs typeface="Arial" pitchFamily="34" charset="0"/>
              </a:defRPr>
            </a:lvl1pPr>
          </a:lstStyle>
          <a:p>
            <a:fld id="{44339580-F46D-4B7B-8613-04CABD315842}" type="slidenum">
              <a:rPr lang="en-US" smtClean="0"/>
              <a:pPr/>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730" y="3356800"/>
            <a:ext cx="190270" cy="243054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549" y="141392"/>
            <a:ext cx="804902" cy="687280"/>
          </a:xfrm>
          <a:prstGeom prst="rect">
            <a:avLst/>
          </a:prstGeom>
        </p:spPr>
      </p:pic>
    </p:spTree>
    <p:extLst>
      <p:ext uri="{BB962C8B-B14F-4D97-AF65-F5344CB8AC3E}">
        <p14:creationId xmlns:p14="http://schemas.microsoft.com/office/powerpoint/2010/main" val="3424007462"/>
      </p:ext>
    </p:extLst>
  </p:cSld>
  <p:clrMap bg1="lt1" tx1="dk1" bg2="lt2" tx2="dk2" accent1="accent1" accent2="accent2" accent3="accent3" accent4="accent4" accent5="accent5" accent6="accent6" hlink="hlink" folHlink="folHlink"/>
  <p:notesStyle>
    <a:lvl1pPr marL="114300" indent="-114300" algn="l" defTabSz="914400" rtl="0" eaLnBrk="1" latinLnBrk="0" hangingPunct="1">
      <a:buFont typeface="Arial" pitchFamily="34" charset="0"/>
      <a:buChar char="•"/>
      <a:defRPr sz="1100" kern="1200">
        <a:solidFill>
          <a:schemeClr val="tx1"/>
        </a:solidFill>
        <a:latin typeface="Arial" pitchFamily="34" charset="0"/>
        <a:ea typeface="+mn-ea"/>
        <a:cs typeface="Arial" pitchFamily="34" charset="0"/>
      </a:defRPr>
    </a:lvl1pPr>
    <a:lvl2pPr marL="571500" indent="-114300" algn="l" defTabSz="914400" rtl="0" eaLnBrk="1" latinLnBrk="0" hangingPunct="1">
      <a:buFont typeface="Arial" pitchFamily="34" charset="0"/>
      <a:buChar char="•"/>
      <a:defRPr sz="1100" kern="1200">
        <a:solidFill>
          <a:schemeClr val="tx1"/>
        </a:solidFill>
        <a:latin typeface="Arial" pitchFamily="34" charset="0"/>
        <a:ea typeface="+mn-ea"/>
        <a:cs typeface="Arial" pitchFamily="34" charset="0"/>
      </a:defRPr>
    </a:lvl2pPr>
    <a:lvl3pPr marL="1028700" indent="-114300" algn="l" defTabSz="914400" rtl="0" eaLnBrk="1" latinLnBrk="0" hangingPunct="1">
      <a:buFont typeface="Arial" pitchFamily="34" charset="0"/>
      <a:buChar char="•"/>
      <a:defRPr sz="1100" kern="1200">
        <a:solidFill>
          <a:schemeClr val="tx1"/>
        </a:solidFill>
        <a:latin typeface="Arial" pitchFamily="34" charset="0"/>
        <a:ea typeface="+mn-ea"/>
        <a:cs typeface="Arial" pitchFamily="34" charset="0"/>
      </a:defRPr>
    </a:lvl3pPr>
    <a:lvl4pPr marL="1485900" indent="-114300" algn="l" defTabSz="914400" rtl="0" eaLnBrk="1" latinLnBrk="0" hangingPunct="1">
      <a:buFont typeface="Arial" pitchFamily="34" charset="0"/>
      <a:buChar char="•"/>
      <a:defRPr sz="1100" kern="1200">
        <a:solidFill>
          <a:schemeClr val="tx1"/>
        </a:solidFill>
        <a:latin typeface="Arial" pitchFamily="34" charset="0"/>
        <a:ea typeface="+mn-ea"/>
        <a:cs typeface="Arial" pitchFamily="34" charset="0"/>
      </a:defRPr>
    </a:lvl4pPr>
    <a:lvl5pPr marL="1943100" indent="-114300" algn="l" defTabSz="914400" rtl="0" eaLnBrk="1" latinLnBrk="0" hangingPunct="1">
      <a:buFont typeface="Arial" pitchFamily="34" charset="0"/>
      <a:buChar char="•"/>
      <a:defRPr sz="11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339580-F46D-4B7B-8613-04CABD315842}" type="slidenum">
              <a:rPr lang="en-US" smtClean="0"/>
              <a:pPr/>
              <a:t>4</a:t>
            </a:fld>
            <a:endParaRPr lang="en-US" dirty="0"/>
          </a:p>
        </p:txBody>
      </p:sp>
    </p:spTree>
    <p:extLst>
      <p:ext uri="{BB962C8B-B14F-4D97-AF65-F5344CB8AC3E}">
        <p14:creationId xmlns:p14="http://schemas.microsoft.com/office/powerpoint/2010/main" val="7216653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
        <p:nvSpPr>
          <p:cNvPr id="2" name="Title 1"/>
          <p:cNvSpPr>
            <a:spLocks noGrp="1"/>
          </p:cNvSpPr>
          <p:nvPr>
            <p:ph type="ctrTitle" hasCustomPrompt="1"/>
          </p:nvPr>
        </p:nvSpPr>
        <p:spPr>
          <a:xfrm>
            <a:off x="1569801" y="2914713"/>
            <a:ext cx="5190923" cy="665067"/>
          </a:xfrm>
        </p:spPr>
        <p:txBody>
          <a:bodyPr anchor="t">
            <a:normAutofit/>
          </a:bodyPr>
          <a:lstStyle>
            <a:lvl1pPr algn="l">
              <a:lnSpc>
                <a:spcPts val="3000"/>
              </a:lnSpc>
              <a:defRPr sz="1800" b="1">
                <a:latin typeface="Arial" pitchFamily="34" charset="0"/>
                <a:cs typeface="Arial" pitchFamily="34" charset="0"/>
              </a:defRPr>
            </a:lvl1pPr>
          </a:lstStyle>
          <a:p>
            <a:r>
              <a:rPr lang="en-US" dirty="0"/>
              <a:t>Presentation Title Goes Here</a:t>
            </a:r>
          </a:p>
        </p:txBody>
      </p:sp>
      <p:sp>
        <p:nvSpPr>
          <p:cNvPr id="3" name="Subtitle 2"/>
          <p:cNvSpPr>
            <a:spLocks noGrp="1"/>
          </p:cNvSpPr>
          <p:nvPr>
            <p:ph type="subTitle" idx="1" hasCustomPrompt="1"/>
          </p:nvPr>
        </p:nvSpPr>
        <p:spPr>
          <a:xfrm>
            <a:off x="1569801" y="3632064"/>
            <a:ext cx="5207928" cy="712958"/>
          </a:xfrm>
        </p:spPr>
        <p:txBody>
          <a:bodyPr>
            <a:normAutofit/>
          </a:bodyPr>
          <a:lstStyle>
            <a:lvl1pPr marL="0" indent="0" algn="l">
              <a:lnSpc>
                <a:spcPts val="1425"/>
              </a:lnSpc>
              <a:spcBef>
                <a:spcPts val="0"/>
              </a:spcBef>
              <a:buNone/>
              <a:defRPr sz="1200" b="0">
                <a:solidFill>
                  <a:schemeClr val="tx1"/>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Presenter’s Name</a:t>
            </a:r>
          </a:p>
          <a:p>
            <a:r>
              <a:rPr lang="en-US" dirty="0"/>
              <a:t>Date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386451"/>
            <a:ext cx="6172200" cy="857250"/>
          </a:xfrm>
        </p:spPr>
        <p:txBody>
          <a:bodyPr>
            <a:normAutofit/>
          </a:bodyPr>
          <a:lstStyle>
            <a:lvl1pPr algn="l">
              <a:lnSpc>
                <a:spcPts val="3300"/>
              </a:lnSpc>
              <a:defRPr sz="2100" b="1" spc="-98" baseline="0">
                <a:solidFill>
                  <a:schemeClr val="tx1"/>
                </a:solidFill>
                <a:latin typeface="Arial" pitchFamily="34" charset="0"/>
                <a:cs typeface="Arial" pitchFamily="34" charset="0"/>
              </a:defRPr>
            </a:lvl1pPr>
          </a:lstStyle>
          <a:p>
            <a:r>
              <a:rPr lang="en-US" dirty="0"/>
              <a:t>Slide Headline</a:t>
            </a:r>
          </a:p>
        </p:txBody>
      </p:sp>
      <p:sp>
        <p:nvSpPr>
          <p:cNvPr id="3" name="Content Placeholder 2"/>
          <p:cNvSpPr>
            <a:spLocks noGrp="1"/>
          </p:cNvSpPr>
          <p:nvPr>
            <p:ph idx="1"/>
          </p:nvPr>
        </p:nvSpPr>
        <p:spPr>
          <a:xfrm>
            <a:off x="342900" y="1323475"/>
            <a:ext cx="6172200" cy="3272588"/>
          </a:xfrm>
        </p:spPr>
        <p:txBody>
          <a:bodyPr>
            <a:normAutofit/>
          </a:bodyPr>
          <a:lstStyle>
            <a:lvl1pPr marL="126206" indent="-126206">
              <a:spcBef>
                <a:spcPts val="0"/>
              </a:spcBef>
              <a:spcAft>
                <a:spcPts val="450"/>
              </a:spcAft>
              <a:buClr>
                <a:srgbClr val="5A85D7"/>
              </a:buClr>
              <a:buSzPct val="85000"/>
              <a:buFont typeface="Wingdings" pitchFamily="2" charset="2"/>
              <a:buChar char="§"/>
              <a:defRPr sz="1500" b="1" spc="0" baseline="0">
                <a:latin typeface="Arial" pitchFamily="34" charset="0"/>
                <a:cs typeface="Arial" pitchFamily="34" charset="0"/>
              </a:defRPr>
            </a:lvl1pPr>
            <a:lvl2pPr marL="258366" indent="-132160">
              <a:spcBef>
                <a:spcPts val="0"/>
              </a:spcBef>
              <a:spcAft>
                <a:spcPts val="375"/>
              </a:spcAft>
              <a:buClr>
                <a:schemeClr val="tx1">
                  <a:lumMod val="50000"/>
                  <a:lumOff val="50000"/>
                </a:schemeClr>
              </a:buClr>
              <a:buSzPct val="85000"/>
              <a:buFont typeface="Arial" pitchFamily="34" charset="0"/>
              <a:buChar char="•"/>
              <a:defRPr sz="1350" spc="0" baseline="0">
                <a:latin typeface="Arial" pitchFamily="34" charset="0"/>
                <a:cs typeface="Arial" pitchFamily="34" charset="0"/>
              </a:defRPr>
            </a:lvl2pPr>
            <a:lvl3pPr marL="384572" indent="-128588">
              <a:spcBef>
                <a:spcPts val="0"/>
              </a:spcBef>
              <a:spcAft>
                <a:spcPts val="225"/>
              </a:spcAft>
              <a:buClr>
                <a:schemeClr val="tx1">
                  <a:lumMod val="50000"/>
                  <a:lumOff val="50000"/>
                </a:schemeClr>
              </a:buClr>
              <a:buFont typeface="Arial" pitchFamily="34" charset="0"/>
              <a:buChar char="−"/>
              <a:defRPr sz="1200" spc="0" baseline="0">
                <a:latin typeface="Arial" pitchFamily="34" charset="0"/>
                <a:cs typeface="Arial" pitchFamily="34" charset="0"/>
              </a:defRPr>
            </a:lvl3pPr>
            <a:lvl4pPr marL="515541" indent="-126206">
              <a:spcBef>
                <a:spcPts val="0"/>
              </a:spcBef>
              <a:spcAft>
                <a:spcPts val="225"/>
              </a:spcAft>
              <a:buClr>
                <a:schemeClr val="tx1">
                  <a:lumMod val="50000"/>
                  <a:lumOff val="50000"/>
                </a:schemeClr>
              </a:buClr>
              <a:buFont typeface="Arial" pitchFamily="34" charset="0"/>
              <a:buChar char="•"/>
              <a:defRPr sz="1050" spc="0" baseline="0">
                <a:latin typeface="Arial" pitchFamily="34" charset="0"/>
                <a:cs typeface="Arial" pitchFamily="34" charset="0"/>
              </a:defRPr>
            </a:lvl4pPr>
            <a:lvl5pPr marL="641747" indent="-127397">
              <a:spcBef>
                <a:spcPts val="0"/>
              </a:spcBef>
              <a:spcAft>
                <a:spcPts val="225"/>
              </a:spcAft>
              <a:buClr>
                <a:schemeClr val="tx1">
                  <a:lumMod val="50000"/>
                  <a:lumOff val="50000"/>
                </a:schemeClr>
              </a:buClr>
              <a:buFont typeface="Arial" pitchFamily="34" charset="0"/>
              <a:buChar char="−"/>
              <a:tabLst/>
              <a:defRPr sz="1050" spc="0" baseline="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938893" y="4767263"/>
            <a:ext cx="2582520" cy="273844"/>
          </a:xfrm>
        </p:spPr>
        <p:txBody>
          <a:bodyPr/>
          <a:lstStyle>
            <a:lvl1pPr algn="l">
              <a:defRPr sz="450" b="1">
                <a:solidFill>
                  <a:schemeClr val="tx1">
                    <a:lumMod val="50000"/>
                    <a:lumOff val="50000"/>
                  </a:schemeClr>
                </a:solidFill>
                <a:latin typeface="Arial" pitchFamily="34" charset="0"/>
                <a:cs typeface="Arial" pitchFamily="34" charset="0"/>
              </a:defRPr>
            </a:lvl1pPr>
          </a:lstStyle>
          <a:p>
            <a:r>
              <a:rPr lang="en-US" dirty="0"/>
              <a:t>© INSTITUTE OF FOOD TECHNOLOGISTS | ALL RIGHTS RESERVED</a:t>
            </a:r>
          </a:p>
        </p:txBody>
      </p:sp>
      <p:sp>
        <p:nvSpPr>
          <p:cNvPr id="6" name="Slide Number Placeholder 5"/>
          <p:cNvSpPr>
            <a:spLocks noGrp="1"/>
          </p:cNvSpPr>
          <p:nvPr>
            <p:ph type="sldNum" sz="quarter" idx="12"/>
          </p:nvPr>
        </p:nvSpPr>
        <p:spPr>
          <a:xfrm>
            <a:off x="354933" y="4767263"/>
            <a:ext cx="505040" cy="273844"/>
          </a:xfrm>
        </p:spPr>
        <p:txBody>
          <a:bodyPr/>
          <a:lstStyle>
            <a:lvl1pPr algn="l">
              <a:defRPr sz="675">
                <a:solidFill>
                  <a:schemeClr val="tx1">
                    <a:lumMod val="50000"/>
                    <a:lumOff val="50000"/>
                  </a:schemeClr>
                </a:solidFill>
                <a:latin typeface="Arial" pitchFamily="34" charset="0"/>
                <a:cs typeface="Arial" pitchFamily="34" charset="0"/>
              </a:defRPr>
            </a:lvl1pPr>
          </a:lstStyle>
          <a:p>
            <a:fld id="{033D5EBD-6B78-4E2D-9C66-E9FAF9308C89}" type="slidenum">
              <a:rPr lang="en-US" smtClean="0"/>
              <a:pPr/>
              <a:t>‹#›</a:t>
            </a:fld>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1182" y="1684326"/>
            <a:ext cx="96818" cy="164902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735" y="1975937"/>
            <a:ext cx="5829300" cy="532899"/>
          </a:xfrm>
        </p:spPr>
        <p:txBody>
          <a:bodyPr anchor="t">
            <a:normAutofit/>
          </a:bodyPr>
          <a:lstStyle>
            <a:lvl1pPr algn="l">
              <a:defRPr sz="2250" b="1" cap="none">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idx="1"/>
          </p:nvPr>
        </p:nvSpPr>
        <p:spPr>
          <a:xfrm>
            <a:off x="541735" y="2538478"/>
            <a:ext cx="5829300" cy="418787"/>
          </a:xfrm>
        </p:spPr>
        <p:txBody>
          <a:bodyPr anchor="b">
            <a:normAutofit/>
          </a:bodyPr>
          <a:lstStyle>
            <a:lvl1pPr marL="0" indent="0">
              <a:buNone/>
              <a:defRPr sz="1500">
                <a:solidFill>
                  <a:schemeClr val="tx1"/>
                </a:solidFill>
                <a:latin typeface="Arial" pitchFamily="34" charset="0"/>
                <a:cs typeface="Arial"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12" name="Footer Placeholder 4"/>
          <p:cNvSpPr>
            <a:spLocks noGrp="1"/>
          </p:cNvSpPr>
          <p:nvPr>
            <p:ph type="ftr" sz="quarter" idx="11"/>
          </p:nvPr>
        </p:nvSpPr>
        <p:spPr>
          <a:xfrm>
            <a:off x="938893" y="4767263"/>
            <a:ext cx="2582520" cy="273844"/>
          </a:xfrm>
        </p:spPr>
        <p:txBody>
          <a:bodyPr/>
          <a:lstStyle>
            <a:lvl1pPr algn="l">
              <a:defRPr sz="450" b="1">
                <a:solidFill>
                  <a:schemeClr val="tx1">
                    <a:lumMod val="50000"/>
                    <a:lumOff val="50000"/>
                  </a:schemeClr>
                </a:solidFill>
                <a:latin typeface="Arial" pitchFamily="34" charset="0"/>
                <a:cs typeface="Arial" pitchFamily="34" charset="0"/>
              </a:defRPr>
            </a:lvl1pPr>
          </a:lstStyle>
          <a:p>
            <a:r>
              <a:rPr lang="en-US" dirty="0"/>
              <a:t>© INSTITUTE OF FOOD TECHNOLOGISTS | ALL RIGHTS RESERVED</a:t>
            </a:r>
          </a:p>
        </p:txBody>
      </p:sp>
      <p:sp>
        <p:nvSpPr>
          <p:cNvPr id="13" name="Slide Number Placeholder 5"/>
          <p:cNvSpPr>
            <a:spLocks noGrp="1"/>
          </p:cNvSpPr>
          <p:nvPr>
            <p:ph type="sldNum" sz="quarter" idx="12"/>
          </p:nvPr>
        </p:nvSpPr>
        <p:spPr>
          <a:xfrm>
            <a:off x="354933" y="4767263"/>
            <a:ext cx="505040" cy="273844"/>
          </a:xfrm>
        </p:spPr>
        <p:txBody>
          <a:bodyPr/>
          <a:lstStyle>
            <a:lvl1pPr algn="l">
              <a:defRPr sz="675">
                <a:solidFill>
                  <a:schemeClr val="tx1">
                    <a:lumMod val="50000"/>
                    <a:lumOff val="50000"/>
                  </a:schemeClr>
                </a:solidFill>
                <a:latin typeface="Arial" pitchFamily="34" charset="0"/>
                <a:cs typeface="Arial" pitchFamily="34" charset="0"/>
              </a:defRPr>
            </a:lvl1pPr>
          </a:lstStyle>
          <a:p>
            <a:fld id="{033D5EBD-6B78-4E2D-9C66-E9FAF9308C89}" type="slidenum">
              <a:rPr lang="en-US" smtClean="0"/>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1182" y="1684326"/>
            <a:ext cx="96818" cy="1649020"/>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l="1" r="236" b="73145"/>
          <a:stretch/>
        </p:blipFill>
        <p:spPr>
          <a:xfrm>
            <a:off x="12970" y="0"/>
            <a:ext cx="6841787" cy="138132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938893" y="4767263"/>
            <a:ext cx="2582520" cy="273844"/>
          </a:xfrm>
        </p:spPr>
        <p:txBody>
          <a:bodyPr/>
          <a:lstStyle>
            <a:lvl1pPr algn="l">
              <a:defRPr sz="450" b="1">
                <a:solidFill>
                  <a:schemeClr val="tx1">
                    <a:lumMod val="50000"/>
                    <a:lumOff val="50000"/>
                  </a:schemeClr>
                </a:solidFill>
                <a:latin typeface="Arial" pitchFamily="34" charset="0"/>
                <a:cs typeface="Arial" pitchFamily="34" charset="0"/>
              </a:defRPr>
            </a:lvl1pPr>
          </a:lstStyle>
          <a:p>
            <a:r>
              <a:rPr lang="en-US" dirty="0"/>
              <a:t>© INSTITUTE OF FOOD TECHNOLOGISTS | ALL RIGHTS RESERVED</a:t>
            </a:r>
          </a:p>
        </p:txBody>
      </p:sp>
      <p:sp>
        <p:nvSpPr>
          <p:cNvPr id="10" name="Slide Number Placeholder 5"/>
          <p:cNvSpPr>
            <a:spLocks noGrp="1"/>
          </p:cNvSpPr>
          <p:nvPr>
            <p:ph type="sldNum" sz="quarter" idx="12"/>
          </p:nvPr>
        </p:nvSpPr>
        <p:spPr>
          <a:xfrm>
            <a:off x="354933" y="4767263"/>
            <a:ext cx="505040" cy="273844"/>
          </a:xfrm>
        </p:spPr>
        <p:txBody>
          <a:bodyPr/>
          <a:lstStyle>
            <a:lvl1pPr algn="l">
              <a:defRPr sz="675">
                <a:solidFill>
                  <a:schemeClr val="tx1">
                    <a:lumMod val="50000"/>
                    <a:lumOff val="50000"/>
                  </a:schemeClr>
                </a:solidFill>
                <a:latin typeface="Arial" pitchFamily="34" charset="0"/>
                <a:cs typeface="Arial" pitchFamily="34" charset="0"/>
              </a:defRPr>
            </a:lvl1pPr>
          </a:lstStyle>
          <a:p>
            <a:fld id="{033D5EBD-6B78-4E2D-9C66-E9FAF9308C89}"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1182" y="1684326"/>
            <a:ext cx="96818" cy="1649020"/>
          </a:xfrm>
          <a:prstGeom prst="rect">
            <a:avLst/>
          </a:prstGeom>
        </p:spPr>
      </p:pic>
      <p:sp>
        <p:nvSpPr>
          <p:cNvPr id="3" name="Text Placeholder 2"/>
          <p:cNvSpPr>
            <a:spLocks noGrp="1"/>
          </p:cNvSpPr>
          <p:nvPr>
            <p:ph type="body" sz="quarter" idx="13" hasCustomPrompt="1"/>
          </p:nvPr>
        </p:nvSpPr>
        <p:spPr>
          <a:xfrm>
            <a:off x="859972" y="1780619"/>
            <a:ext cx="5151721" cy="1456435"/>
          </a:xfrm>
        </p:spPr>
        <p:txBody>
          <a:bodyPr anchor="ctr">
            <a:normAutofit/>
          </a:bodyPr>
          <a:lstStyle>
            <a:lvl1pPr marL="0" indent="0" algn="ctr">
              <a:buNone/>
              <a:defRPr sz="3000" b="1">
                <a:latin typeface="Arial" panose="020B0604020202020204" pitchFamily="34" charset="0"/>
                <a:cs typeface="Arial" panose="020B0604020202020204" pitchFamily="34" charset="0"/>
              </a:defRPr>
            </a:lvl1pPr>
          </a:lstStyle>
          <a:p>
            <a:pPr lvl="0"/>
            <a:r>
              <a:rPr lang="en-US" dirty="0"/>
              <a:t>Thank you or Welcome!</a:t>
            </a:r>
          </a:p>
        </p:txBody>
      </p:sp>
    </p:spTree>
    <p:extLst>
      <p:ext uri="{BB962C8B-B14F-4D97-AF65-F5344CB8AC3E}">
        <p14:creationId xmlns:p14="http://schemas.microsoft.com/office/powerpoint/2010/main" val="1120787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938893" y="4767263"/>
            <a:ext cx="2582520" cy="273844"/>
          </a:xfrm>
        </p:spPr>
        <p:txBody>
          <a:bodyPr/>
          <a:lstStyle>
            <a:lvl1pPr algn="l">
              <a:defRPr sz="450" b="1">
                <a:solidFill>
                  <a:schemeClr val="tx1">
                    <a:lumMod val="50000"/>
                    <a:lumOff val="50000"/>
                  </a:schemeClr>
                </a:solidFill>
                <a:latin typeface="Arial" pitchFamily="34" charset="0"/>
                <a:cs typeface="Arial" pitchFamily="34" charset="0"/>
              </a:defRPr>
            </a:lvl1pPr>
          </a:lstStyle>
          <a:p>
            <a:r>
              <a:rPr lang="en-US" dirty="0"/>
              <a:t>© INSTITUTE OF FOOD TECHNOLOGISTS | ALL RIGHTS RESERVED</a:t>
            </a:r>
          </a:p>
        </p:txBody>
      </p:sp>
      <p:sp>
        <p:nvSpPr>
          <p:cNvPr id="14" name="Slide Number Placeholder 5"/>
          <p:cNvSpPr>
            <a:spLocks noGrp="1"/>
          </p:cNvSpPr>
          <p:nvPr>
            <p:ph type="sldNum" sz="quarter" idx="12"/>
          </p:nvPr>
        </p:nvSpPr>
        <p:spPr>
          <a:xfrm>
            <a:off x="354933" y="4767263"/>
            <a:ext cx="505040" cy="273844"/>
          </a:xfrm>
        </p:spPr>
        <p:txBody>
          <a:bodyPr/>
          <a:lstStyle>
            <a:lvl1pPr algn="l">
              <a:defRPr sz="675">
                <a:solidFill>
                  <a:schemeClr val="tx1">
                    <a:lumMod val="50000"/>
                    <a:lumOff val="50000"/>
                  </a:schemeClr>
                </a:solidFill>
                <a:latin typeface="Arial" pitchFamily="34" charset="0"/>
                <a:cs typeface="Arial" pitchFamily="34" charset="0"/>
              </a:defRPr>
            </a:lvl1pPr>
          </a:lstStyle>
          <a:p>
            <a:fld id="{033D5EBD-6B78-4E2D-9C66-E9FAF9308C89}" type="slidenum">
              <a:rPr lang="en-US" smtClean="0"/>
              <a:pPr/>
              <a:t>‹#›</a:t>
            </a:fld>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1182" y="1684326"/>
            <a:ext cx="96818" cy="1649020"/>
          </a:xfrm>
          <a:prstGeom prst="rect">
            <a:avLst/>
          </a:prstGeom>
        </p:spPr>
      </p:pic>
      <p:sp>
        <p:nvSpPr>
          <p:cNvPr id="16" name="Title 1"/>
          <p:cNvSpPr>
            <a:spLocks noGrp="1"/>
          </p:cNvSpPr>
          <p:nvPr>
            <p:ph type="title" hasCustomPrompt="1"/>
          </p:nvPr>
        </p:nvSpPr>
        <p:spPr>
          <a:xfrm>
            <a:off x="342900" y="386451"/>
            <a:ext cx="6172200" cy="857250"/>
          </a:xfrm>
        </p:spPr>
        <p:txBody>
          <a:bodyPr>
            <a:normAutofit/>
          </a:bodyPr>
          <a:lstStyle>
            <a:lvl1pPr algn="l">
              <a:lnSpc>
                <a:spcPts val="3300"/>
              </a:lnSpc>
              <a:defRPr sz="2100" b="1" spc="-98" baseline="0">
                <a:solidFill>
                  <a:schemeClr val="tx1"/>
                </a:solidFill>
                <a:latin typeface="Arial" pitchFamily="34" charset="0"/>
                <a:cs typeface="Arial" pitchFamily="34" charset="0"/>
              </a:defRPr>
            </a:lvl1pPr>
          </a:lstStyle>
          <a:p>
            <a:r>
              <a:rPr lang="en-US" dirty="0"/>
              <a:t>Slide Headline</a:t>
            </a:r>
          </a:p>
        </p:txBody>
      </p:sp>
      <p:sp>
        <p:nvSpPr>
          <p:cNvPr id="19" name="Content Placeholder 2"/>
          <p:cNvSpPr>
            <a:spLocks noGrp="1"/>
          </p:cNvSpPr>
          <p:nvPr>
            <p:ph idx="1"/>
          </p:nvPr>
        </p:nvSpPr>
        <p:spPr>
          <a:xfrm>
            <a:off x="342900" y="1323475"/>
            <a:ext cx="2998551" cy="3272588"/>
          </a:xfrm>
        </p:spPr>
        <p:txBody>
          <a:bodyPr>
            <a:normAutofit/>
          </a:bodyPr>
          <a:lstStyle>
            <a:lvl1pPr marL="126206" indent="-126206">
              <a:spcBef>
                <a:spcPts val="0"/>
              </a:spcBef>
              <a:spcAft>
                <a:spcPts val="450"/>
              </a:spcAft>
              <a:buClr>
                <a:srgbClr val="5A85D7"/>
              </a:buClr>
              <a:buSzPct val="85000"/>
              <a:buFont typeface="Wingdings" pitchFamily="2" charset="2"/>
              <a:buChar char="§"/>
              <a:defRPr sz="1500" b="0" spc="0" baseline="0">
                <a:latin typeface="Arial" pitchFamily="34" charset="0"/>
                <a:cs typeface="Arial" pitchFamily="34" charset="0"/>
              </a:defRPr>
            </a:lvl1pPr>
            <a:lvl2pPr marL="258366" indent="-132160">
              <a:spcBef>
                <a:spcPts val="0"/>
              </a:spcBef>
              <a:spcAft>
                <a:spcPts val="375"/>
              </a:spcAft>
              <a:buClr>
                <a:schemeClr val="tx1">
                  <a:lumMod val="50000"/>
                  <a:lumOff val="50000"/>
                </a:schemeClr>
              </a:buClr>
              <a:buSzPct val="85000"/>
              <a:buFont typeface="Arial" pitchFamily="34" charset="0"/>
              <a:buChar char="•"/>
              <a:defRPr sz="1350" spc="0" baseline="0">
                <a:latin typeface="Arial" pitchFamily="34" charset="0"/>
                <a:cs typeface="Arial" pitchFamily="34" charset="0"/>
              </a:defRPr>
            </a:lvl2pPr>
            <a:lvl3pPr marL="384572" indent="-128588">
              <a:spcBef>
                <a:spcPts val="0"/>
              </a:spcBef>
              <a:spcAft>
                <a:spcPts val="225"/>
              </a:spcAft>
              <a:buClr>
                <a:schemeClr val="tx1">
                  <a:lumMod val="50000"/>
                  <a:lumOff val="50000"/>
                </a:schemeClr>
              </a:buClr>
              <a:buFont typeface="Arial" pitchFamily="34" charset="0"/>
              <a:buChar char="−"/>
              <a:defRPr sz="1200" spc="0" baseline="0">
                <a:latin typeface="Arial" pitchFamily="34" charset="0"/>
                <a:cs typeface="Arial" pitchFamily="34" charset="0"/>
              </a:defRPr>
            </a:lvl3pPr>
            <a:lvl4pPr marL="515541" indent="-126206">
              <a:spcBef>
                <a:spcPts val="0"/>
              </a:spcBef>
              <a:spcAft>
                <a:spcPts val="225"/>
              </a:spcAft>
              <a:buClr>
                <a:schemeClr val="tx1">
                  <a:lumMod val="50000"/>
                  <a:lumOff val="50000"/>
                </a:schemeClr>
              </a:buClr>
              <a:buFont typeface="Arial" pitchFamily="34" charset="0"/>
              <a:buChar char="•"/>
              <a:defRPr sz="1050" spc="0" baseline="0">
                <a:latin typeface="Arial" pitchFamily="34" charset="0"/>
                <a:cs typeface="Arial" pitchFamily="34" charset="0"/>
              </a:defRPr>
            </a:lvl4pPr>
            <a:lvl5pPr marL="641747" indent="-127397">
              <a:spcBef>
                <a:spcPts val="0"/>
              </a:spcBef>
              <a:spcAft>
                <a:spcPts val="225"/>
              </a:spcAft>
              <a:buClr>
                <a:schemeClr val="tx1">
                  <a:lumMod val="50000"/>
                  <a:lumOff val="50000"/>
                </a:schemeClr>
              </a:buClr>
              <a:buFont typeface="Arial" pitchFamily="34" charset="0"/>
              <a:buChar char="−"/>
              <a:tabLst/>
              <a:defRPr sz="1050" spc="0" baseline="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2"/>
          <p:cNvSpPr>
            <a:spLocks noGrp="1"/>
          </p:cNvSpPr>
          <p:nvPr>
            <p:ph idx="13"/>
          </p:nvPr>
        </p:nvSpPr>
        <p:spPr>
          <a:xfrm>
            <a:off x="3516549" y="1323475"/>
            <a:ext cx="2998551" cy="3272588"/>
          </a:xfrm>
        </p:spPr>
        <p:txBody>
          <a:bodyPr>
            <a:normAutofit/>
          </a:bodyPr>
          <a:lstStyle>
            <a:lvl1pPr marL="126206" indent="-126206">
              <a:spcBef>
                <a:spcPts val="0"/>
              </a:spcBef>
              <a:spcAft>
                <a:spcPts val="450"/>
              </a:spcAft>
              <a:buClr>
                <a:srgbClr val="5A85D7"/>
              </a:buClr>
              <a:buSzPct val="85000"/>
              <a:buFont typeface="Wingdings" pitchFamily="2" charset="2"/>
              <a:buChar char="§"/>
              <a:defRPr sz="1500" b="0" spc="0" baseline="0">
                <a:latin typeface="Arial" pitchFamily="34" charset="0"/>
                <a:cs typeface="Arial" pitchFamily="34" charset="0"/>
              </a:defRPr>
            </a:lvl1pPr>
            <a:lvl2pPr marL="258366" indent="-132160">
              <a:spcBef>
                <a:spcPts val="0"/>
              </a:spcBef>
              <a:spcAft>
                <a:spcPts val="375"/>
              </a:spcAft>
              <a:buClr>
                <a:schemeClr val="tx1">
                  <a:lumMod val="50000"/>
                  <a:lumOff val="50000"/>
                </a:schemeClr>
              </a:buClr>
              <a:buSzPct val="85000"/>
              <a:buFont typeface="Arial" pitchFamily="34" charset="0"/>
              <a:buChar char="•"/>
              <a:defRPr sz="1350" spc="0" baseline="0">
                <a:latin typeface="Arial" pitchFamily="34" charset="0"/>
                <a:cs typeface="Arial" pitchFamily="34" charset="0"/>
              </a:defRPr>
            </a:lvl2pPr>
            <a:lvl3pPr marL="384572" indent="-128588">
              <a:spcBef>
                <a:spcPts val="0"/>
              </a:spcBef>
              <a:spcAft>
                <a:spcPts val="225"/>
              </a:spcAft>
              <a:buClr>
                <a:schemeClr val="tx1">
                  <a:lumMod val="50000"/>
                  <a:lumOff val="50000"/>
                </a:schemeClr>
              </a:buClr>
              <a:buFont typeface="Arial" pitchFamily="34" charset="0"/>
              <a:buChar char="−"/>
              <a:defRPr sz="1200" spc="0" baseline="0">
                <a:latin typeface="Arial" pitchFamily="34" charset="0"/>
                <a:cs typeface="Arial" pitchFamily="34" charset="0"/>
              </a:defRPr>
            </a:lvl3pPr>
            <a:lvl4pPr marL="515541" indent="-126206">
              <a:spcBef>
                <a:spcPts val="0"/>
              </a:spcBef>
              <a:spcAft>
                <a:spcPts val="225"/>
              </a:spcAft>
              <a:buClr>
                <a:schemeClr val="tx1">
                  <a:lumMod val="50000"/>
                  <a:lumOff val="50000"/>
                </a:schemeClr>
              </a:buClr>
              <a:buFont typeface="Arial" pitchFamily="34" charset="0"/>
              <a:buChar char="•"/>
              <a:defRPr sz="1050" spc="0" baseline="0">
                <a:latin typeface="Arial" pitchFamily="34" charset="0"/>
                <a:cs typeface="Arial" pitchFamily="34" charset="0"/>
              </a:defRPr>
            </a:lvl4pPr>
            <a:lvl5pPr marL="641747" indent="-127397">
              <a:spcBef>
                <a:spcPts val="0"/>
              </a:spcBef>
              <a:spcAft>
                <a:spcPts val="225"/>
              </a:spcAft>
              <a:buClr>
                <a:schemeClr val="tx1">
                  <a:lumMod val="50000"/>
                  <a:lumOff val="50000"/>
                </a:schemeClr>
              </a:buClr>
              <a:buFont typeface="Arial" pitchFamily="34" charset="0"/>
              <a:buChar char="−"/>
              <a:tabLst/>
              <a:defRPr sz="1050" spc="0" baseline="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938893" y="4767263"/>
            <a:ext cx="2582520" cy="273844"/>
          </a:xfrm>
        </p:spPr>
        <p:txBody>
          <a:bodyPr/>
          <a:lstStyle>
            <a:lvl1pPr algn="l">
              <a:defRPr sz="450" b="1">
                <a:solidFill>
                  <a:schemeClr val="tx1">
                    <a:lumMod val="50000"/>
                    <a:lumOff val="50000"/>
                  </a:schemeClr>
                </a:solidFill>
                <a:latin typeface="Arial" pitchFamily="34" charset="0"/>
                <a:cs typeface="Arial" pitchFamily="34" charset="0"/>
              </a:defRPr>
            </a:lvl1pPr>
          </a:lstStyle>
          <a:p>
            <a:r>
              <a:rPr lang="en-US" dirty="0"/>
              <a:t>© INSTITUTE OF FOOD TECHNOLOGISTS | ALL RIGHTS RESERVED</a:t>
            </a:r>
          </a:p>
        </p:txBody>
      </p:sp>
      <p:sp>
        <p:nvSpPr>
          <p:cNvPr id="14" name="Slide Number Placeholder 5"/>
          <p:cNvSpPr>
            <a:spLocks noGrp="1"/>
          </p:cNvSpPr>
          <p:nvPr>
            <p:ph type="sldNum" sz="quarter" idx="12"/>
          </p:nvPr>
        </p:nvSpPr>
        <p:spPr>
          <a:xfrm>
            <a:off x="354933" y="4767263"/>
            <a:ext cx="505040" cy="273844"/>
          </a:xfrm>
        </p:spPr>
        <p:txBody>
          <a:bodyPr/>
          <a:lstStyle>
            <a:lvl1pPr algn="l">
              <a:defRPr sz="675">
                <a:solidFill>
                  <a:schemeClr val="tx1">
                    <a:lumMod val="50000"/>
                    <a:lumOff val="50000"/>
                  </a:schemeClr>
                </a:solidFill>
                <a:latin typeface="Arial" pitchFamily="34" charset="0"/>
                <a:cs typeface="Arial" pitchFamily="34" charset="0"/>
              </a:defRPr>
            </a:lvl1pPr>
          </a:lstStyle>
          <a:p>
            <a:fld id="{033D5EBD-6B78-4E2D-9C66-E9FAF9308C89}" type="slidenum">
              <a:rPr lang="en-US" smtClean="0"/>
              <a:pPr/>
              <a:t>‹#›</a:t>
            </a:fld>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1182" y="1684326"/>
            <a:ext cx="96818" cy="1649020"/>
          </a:xfrm>
          <a:prstGeom prst="rect">
            <a:avLst/>
          </a:prstGeom>
        </p:spPr>
      </p:pic>
      <p:sp>
        <p:nvSpPr>
          <p:cNvPr id="16" name="Title 1"/>
          <p:cNvSpPr>
            <a:spLocks noGrp="1"/>
          </p:cNvSpPr>
          <p:nvPr>
            <p:ph type="title" hasCustomPrompt="1"/>
          </p:nvPr>
        </p:nvSpPr>
        <p:spPr>
          <a:xfrm>
            <a:off x="342900" y="386451"/>
            <a:ext cx="6172200" cy="857250"/>
          </a:xfrm>
        </p:spPr>
        <p:txBody>
          <a:bodyPr>
            <a:normAutofit/>
          </a:bodyPr>
          <a:lstStyle>
            <a:lvl1pPr algn="l">
              <a:lnSpc>
                <a:spcPts val="3300"/>
              </a:lnSpc>
              <a:defRPr sz="2100" b="1" spc="-98" baseline="0">
                <a:solidFill>
                  <a:schemeClr val="tx1"/>
                </a:solidFill>
                <a:latin typeface="Arial" pitchFamily="34" charset="0"/>
                <a:cs typeface="Arial" pitchFamily="34" charset="0"/>
              </a:defRPr>
            </a:lvl1pPr>
          </a:lstStyle>
          <a:p>
            <a:r>
              <a:rPr lang="en-US" dirty="0"/>
              <a:t>Slide Headline</a:t>
            </a:r>
          </a:p>
        </p:txBody>
      </p:sp>
      <p:sp>
        <p:nvSpPr>
          <p:cNvPr id="20" name="Content Placeholder 2"/>
          <p:cNvSpPr>
            <a:spLocks noGrp="1"/>
          </p:cNvSpPr>
          <p:nvPr>
            <p:ph idx="13"/>
          </p:nvPr>
        </p:nvSpPr>
        <p:spPr>
          <a:xfrm>
            <a:off x="3516549" y="1323475"/>
            <a:ext cx="2998551" cy="3272588"/>
          </a:xfrm>
        </p:spPr>
        <p:txBody>
          <a:bodyPr>
            <a:normAutofit/>
          </a:bodyPr>
          <a:lstStyle>
            <a:lvl1pPr marL="126206" indent="-126206">
              <a:spcBef>
                <a:spcPts val="0"/>
              </a:spcBef>
              <a:spcAft>
                <a:spcPts val="450"/>
              </a:spcAft>
              <a:buClr>
                <a:srgbClr val="5A85D7"/>
              </a:buClr>
              <a:buSzPct val="85000"/>
              <a:buFont typeface="Wingdings" pitchFamily="2" charset="2"/>
              <a:buChar char="§"/>
              <a:defRPr sz="1500" b="0" spc="0" baseline="0">
                <a:latin typeface="Arial" pitchFamily="34" charset="0"/>
                <a:cs typeface="Arial" pitchFamily="34" charset="0"/>
              </a:defRPr>
            </a:lvl1pPr>
            <a:lvl2pPr marL="258366" indent="-132160">
              <a:spcBef>
                <a:spcPts val="0"/>
              </a:spcBef>
              <a:spcAft>
                <a:spcPts val="375"/>
              </a:spcAft>
              <a:buClr>
                <a:schemeClr val="tx1">
                  <a:lumMod val="50000"/>
                  <a:lumOff val="50000"/>
                </a:schemeClr>
              </a:buClr>
              <a:buSzPct val="85000"/>
              <a:buFont typeface="Arial" pitchFamily="34" charset="0"/>
              <a:buChar char="•"/>
              <a:defRPr sz="1350" spc="0" baseline="0">
                <a:latin typeface="Arial" pitchFamily="34" charset="0"/>
                <a:cs typeface="Arial" pitchFamily="34" charset="0"/>
              </a:defRPr>
            </a:lvl2pPr>
            <a:lvl3pPr marL="384572" indent="-128588">
              <a:spcBef>
                <a:spcPts val="0"/>
              </a:spcBef>
              <a:spcAft>
                <a:spcPts val="225"/>
              </a:spcAft>
              <a:buClr>
                <a:schemeClr val="tx1">
                  <a:lumMod val="50000"/>
                  <a:lumOff val="50000"/>
                </a:schemeClr>
              </a:buClr>
              <a:buFont typeface="Arial" pitchFamily="34" charset="0"/>
              <a:buChar char="−"/>
              <a:defRPr sz="1200" spc="0" baseline="0">
                <a:latin typeface="Arial" pitchFamily="34" charset="0"/>
                <a:cs typeface="Arial" pitchFamily="34" charset="0"/>
              </a:defRPr>
            </a:lvl3pPr>
            <a:lvl4pPr marL="515541" indent="-126206">
              <a:spcBef>
                <a:spcPts val="0"/>
              </a:spcBef>
              <a:spcAft>
                <a:spcPts val="225"/>
              </a:spcAft>
              <a:buClr>
                <a:schemeClr val="tx1">
                  <a:lumMod val="50000"/>
                  <a:lumOff val="50000"/>
                </a:schemeClr>
              </a:buClr>
              <a:buFont typeface="Arial" pitchFamily="34" charset="0"/>
              <a:buChar char="•"/>
              <a:defRPr sz="1050" spc="0" baseline="0">
                <a:latin typeface="Arial" pitchFamily="34" charset="0"/>
                <a:cs typeface="Arial" pitchFamily="34" charset="0"/>
              </a:defRPr>
            </a:lvl4pPr>
            <a:lvl5pPr marL="641747" indent="-127397">
              <a:spcBef>
                <a:spcPts val="0"/>
              </a:spcBef>
              <a:spcAft>
                <a:spcPts val="225"/>
              </a:spcAft>
              <a:buClr>
                <a:schemeClr val="tx1">
                  <a:lumMod val="50000"/>
                  <a:lumOff val="50000"/>
                </a:schemeClr>
              </a:buClr>
              <a:buFont typeface="Arial" pitchFamily="34" charset="0"/>
              <a:buChar char="−"/>
              <a:tabLst/>
              <a:defRPr sz="1050" spc="0" baseline="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4"/>
          </p:nvPr>
        </p:nvSpPr>
        <p:spPr>
          <a:xfrm>
            <a:off x="342900" y="1323475"/>
            <a:ext cx="2997994" cy="3272338"/>
          </a:xfrm>
        </p:spPr>
        <p:txBody>
          <a:bodyPr/>
          <a:lstStyle/>
          <a:p>
            <a:r>
              <a:rPr lang="en-US"/>
              <a:t>Drag picture to placeholder or click icon to add</a:t>
            </a:r>
          </a:p>
        </p:txBody>
      </p:sp>
    </p:spTree>
    <p:extLst>
      <p:ext uri="{BB962C8B-B14F-4D97-AF65-F5344CB8AC3E}">
        <p14:creationId xmlns:p14="http://schemas.microsoft.com/office/powerpoint/2010/main" val="3159390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938893" y="4767263"/>
            <a:ext cx="2582520" cy="273844"/>
          </a:xfrm>
        </p:spPr>
        <p:txBody>
          <a:bodyPr/>
          <a:lstStyle>
            <a:lvl1pPr algn="l">
              <a:defRPr sz="450" b="1">
                <a:solidFill>
                  <a:schemeClr val="tx1">
                    <a:lumMod val="50000"/>
                    <a:lumOff val="50000"/>
                  </a:schemeClr>
                </a:solidFill>
                <a:latin typeface="Arial" pitchFamily="34" charset="0"/>
                <a:cs typeface="Arial" pitchFamily="34" charset="0"/>
              </a:defRPr>
            </a:lvl1pPr>
          </a:lstStyle>
          <a:p>
            <a:r>
              <a:rPr lang="en-US" dirty="0"/>
              <a:t>© INSTITUTE OF FOOD TECHNOLOGISTS | ALL RIGHTS RESERVED</a:t>
            </a:r>
          </a:p>
        </p:txBody>
      </p:sp>
      <p:sp>
        <p:nvSpPr>
          <p:cNvPr id="14" name="Slide Number Placeholder 5"/>
          <p:cNvSpPr>
            <a:spLocks noGrp="1"/>
          </p:cNvSpPr>
          <p:nvPr>
            <p:ph type="sldNum" sz="quarter" idx="12"/>
          </p:nvPr>
        </p:nvSpPr>
        <p:spPr>
          <a:xfrm>
            <a:off x="354933" y="4767263"/>
            <a:ext cx="505040" cy="273844"/>
          </a:xfrm>
        </p:spPr>
        <p:txBody>
          <a:bodyPr/>
          <a:lstStyle>
            <a:lvl1pPr algn="l">
              <a:defRPr sz="675">
                <a:solidFill>
                  <a:schemeClr val="tx1">
                    <a:lumMod val="50000"/>
                    <a:lumOff val="50000"/>
                  </a:schemeClr>
                </a:solidFill>
                <a:latin typeface="Arial" pitchFamily="34" charset="0"/>
                <a:cs typeface="Arial" pitchFamily="34" charset="0"/>
              </a:defRPr>
            </a:lvl1pPr>
          </a:lstStyle>
          <a:p>
            <a:fld id="{033D5EBD-6B78-4E2D-9C66-E9FAF9308C89}" type="slidenum">
              <a:rPr lang="en-US" smtClean="0"/>
              <a:pPr/>
              <a:t>‹#›</a:t>
            </a:fld>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1182" y="1684326"/>
            <a:ext cx="96818" cy="1649020"/>
          </a:xfrm>
          <a:prstGeom prst="rect">
            <a:avLst/>
          </a:prstGeom>
        </p:spPr>
      </p:pic>
      <p:sp>
        <p:nvSpPr>
          <p:cNvPr id="16" name="Title 1"/>
          <p:cNvSpPr>
            <a:spLocks noGrp="1"/>
          </p:cNvSpPr>
          <p:nvPr>
            <p:ph type="title" hasCustomPrompt="1"/>
          </p:nvPr>
        </p:nvSpPr>
        <p:spPr>
          <a:xfrm>
            <a:off x="342900" y="386451"/>
            <a:ext cx="6172200" cy="857250"/>
          </a:xfrm>
        </p:spPr>
        <p:txBody>
          <a:bodyPr>
            <a:normAutofit/>
          </a:bodyPr>
          <a:lstStyle>
            <a:lvl1pPr algn="l">
              <a:lnSpc>
                <a:spcPts val="3300"/>
              </a:lnSpc>
              <a:defRPr sz="2100" b="1" spc="-98" baseline="0">
                <a:solidFill>
                  <a:schemeClr val="tx1"/>
                </a:solidFill>
                <a:latin typeface="Arial" pitchFamily="34" charset="0"/>
                <a:cs typeface="Arial" pitchFamily="34" charset="0"/>
              </a:defRPr>
            </a:lvl1pPr>
          </a:lstStyle>
          <a:p>
            <a:r>
              <a:rPr lang="en-US" dirty="0"/>
              <a:t>Slide Headline</a:t>
            </a:r>
          </a:p>
        </p:txBody>
      </p:sp>
      <p:sp>
        <p:nvSpPr>
          <p:cNvPr id="20" name="Content Placeholder 2"/>
          <p:cNvSpPr>
            <a:spLocks noGrp="1"/>
          </p:cNvSpPr>
          <p:nvPr>
            <p:ph idx="13"/>
          </p:nvPr>
        </p:nvSpPr>
        <p:spPr>
          <a:xfrm>
            <a:off x="3516549" y="1323475"/>
            <a:ext cx="2998551" cy="3272588"/>
          </a:xfrm>
        </p:spPr>
        <p:txBody>
          <a:bodyPr>
            <a:normAutofit/>
          </a:bodyPr>
          <a:lstStyle>
            <a:lvl1pPr marL="126206" indent="-126206">
              <a:spcBef>
                <a:spcPts val="0"/>
              </a:spcBef>
              <a:spcAft>
                <a:spcPts val="450"/>
              </a:spcAft>
              <a:buClr>
                <a:srgbClr val="5A85D7"/>
              </a:buClr>
              <a:buSzPct val="85000"/>
              <a:buFont typeface="Wingdings" pitchFamily="2" charset="2"/>
              <a:buChar char="§"/>
              <a:defRPr sz="1500" b="0" spc="0" baseline="0">
                <a:latin typeface="Arial" pitchFamily="34" charset="0"/>
                <a:cs typeface="Arial" pitchFamily="34" charset="0"/>
              </a:defRPr>
            </a:lvl1pPr>
            <a:lvl2pPr marL="258366" indent="-132160">
              <a:spcBef>
                <a:spcPts val="0"/>
              </a:spcBef>
              <a:spcAft>
                <a:spcPts val="375"/>
              </a:spcAft>
              <a:buClr>
                <a:schemeClr val="tx1">
                  <a:lumMod val="50000"/>
                  <a:lumOff val="50000"/>
                </a:schemeClr>
              </a:buClr>
              <a:buSzPct val="85000"/>
              <a:buFont typeface="Arial" pitchFamily="34" charset="0"/>
              <a:buChar char="•"/>
              <a:defRPr sz="1350" spc="0" baseline="0">
                <a:latin typeface="Arial" pitchFamily="34" charset="0"/>
                <a:cs typeface="Arial" pitchFamily="34" charset="0"/>
              </a:defRPr>
            </a:lvl2pPr>
            <a:lvl3pPr marL="384572" indent="-128588">
              <a:spcBef>
                <a:spcPts val="0"/>
              </a:spcBef>
              <a:spcAft>
                <a:spcPts val="225"/>
              </a:spcAft>
              <a:buClr>
                <a:schemeClr val="tx1">
                  <a:lumMod val="50000"/>
                  <a:lumOff val="50000"/>
                </a:schemeClr>
              </a:buClr>
              <a:buFont typeface="Arial" pitchFamily="34" charset="0"/>
              <a:buChar char="−"/>
              <a:defRPr sz="1200" spc="0" baseline="0">
                <a:latin typeface="Arial" pitchFamily="34" charset="0"/>
                <a:cs typeface="Arial" pitchFamily="34" charset="0"/>
              </a:defRPr>
            </a:lvl3pPr>
            <a:lvl4pPr marL="515541" indent="-126206">
              <a:spcBef>
                <a:spcPts val="0"/>
              </a:spcBef>
              <a:spcAft>
                <a:spcPts val="225"/>
              </a:spcAft>
              <a:buClr>
                <a:schemeClr val="tx1">
                  <a:lumMod val="50000"/>
                  <a:lumOff val="50000"/>
                </a:schemeClr>
              </a:buClr>
              <a:buFont typeface="Arial" pitchFamily="34" charset="0"/>
              <a:buChar char="•"/>
              <a:defRPr sz="1050" spc="0" baseline="0">
                <a:latin typeface="Arial" pitchFamily="34" charset="0"/>
                <a:cs typeface="Arial" pitchFamily="34" charset="0"/>
              </a:defRPr>
            </a:lvl4pPr>
            <a:lvl5pPr marL="641747" indent="-127397">
              <a:spcBef>
                <a:spcPts val="0"/>
              </a:spcBef>
              <a:spcAft>
                <a:spcPts val="225"/>
              </a:spcAft>
              <a:buClr>
                <a:schemeClr val="tx1">
                  <a:lumMod val="50000"/>
                  <a:lumOff val="50000"/>
                </a:schemeClr>
              </a:buClr>
              <a:buFont typeface="Arial" pitchFamily="34" charset="0"/>
              <a:buChar char="−"/>
              <a:tabLst/>
              <a:defRPr sz="1050" spc="0" baseline="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martArt Placeholder 3"/>
          <p:cNvSpPr>
            <a:spLocks noGrp="1"/>
          </p:cNvSpPr>
          <p:nvPr>
            <p:ph type="dgm" sz="quarter" idx="14"/>
          </p:nvPr>
        </p:nvSpPr>
        <p:spPr>
          <a:xfrm>
            <a:off x="342900" y="1323475"/>
            <a:ext cx="3008710" cy="3272588"/>
          </a:xfrm>
        </p:spPr>
        <p:txBody>
          <a:bodyPr/>
          <a:lstStyle/>
          <a:p>
            <a:r>
              <a:rPr lang="en-US"/>
              <a:t>Click icon to add SmartArt graphic</a:t>
            </a:r>
          </a:p>
        </p:txBody>
      </p:sp>
    </p:spTree>
    <p:extLst>
      <p:ext uri="{BB962C8B-B14F-4D97-AF65-F5344CB8AC3E}">
        <p14:creationId xmlns:p14="http://schemas.microsoft.com/office/powerpoint/2010/main" val="2365488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a:xfrm>
            <a:off x="938893" y="4767263"/>
            <a:ext cx="2582520" cy="273844"/>
          </a:xfrm>
        </p:spPr>
        <p:txBody>
          <a:bodyPr/>
          <a:lstStyle>
            <a:lvl1pPr algn="l">
              <a:defRPr sz="450" b="1">
                <a:solidFill>
                  <a:schemeClr val="tx1">
                    <a:lumMod val="50000"/>
                    <a:lumOff val="50000"/>
                  </a:schemeClr>
                </a:solidFill>
                <a:latin typeface="Arial" pitchFamily="34" charset="0"/>
                <a:cs typeface="Arial" pitchFamily="34" charset="0"/>
              </a:defRPr>
            </a:lvl1pPr>
          </a:lstStyle>
          <a:p>
            <a:r>
              <a:rPr lang="en-US" dirty="0"/>
              <a:t>© INSTITUTE OF FOOD TECHNOLOGISTS | ALL RIGHTS RESERVED</a:t>
            </a:r>
          </a:p>
        </p:txBody>
      </p:sp>
      <p:sp>
        <p:nvSpPr>
          <p:cNvPr id="12" name="Slide Number Placeholder 5"/>
          <p:cNvSpPr>
            <a:spLocks noGrp="1"/>
          </p:cNvSpPr>
          <p:nvPr>
            <p:ph type="sldNum" sz="quarter" idx="12"/>
          </p:nvPr>
        </p:nvSpPr>
        <p:spPr>
          <a:xfrm>
            <a:off x="354933" y="4767263"/>
            <a:ext cx="505040" cy="273844"/>
          </a:xfrm>
        </p:spPr>
        <p:txBody>
          <a:bodyPr/>
          <a:lstStyle>
            <a:lvl1pPr algn="l">
              <a:defRPr sz="675">
                <a:solidFill>
                  <a:schemeClr val="tx1">
                    <a:lumMod val="50000"/>
                    <a:lumOff val="50000"/>
                  </a:schemeClr>
                </a:solidFill>
                <a:latin typeface="Arial" pitchFamily="34" charset="0"/>
                <a:cs typeface="Arial" pitchFamily="34" charset="0"/>
              </a:defRPr>
            </a:lvl1pPr>
          </a:lstStyle>
          <a:p>
            <a:fld id="{033D5EBD-6B78-4E2D-9C66-E9FAF9308C89}" type="slidenum">
              <a:rPr lang="en-US" smtClean="0"/>
              <a:pPr/>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1182" y="1684326"/>
            <a:ext cx="96818" cy="1649020"/>
          </a:xfrm>
          <a:prstGeom prst="rect">
            <a:avLst/>
          </a:prstGeom>
        </p:spPr>
      </p:pic>
      <p:sp>
        <p:nvSpPr>
          <p:cNvPr id="14" name="Title 1"/>
          <p:cNvSpPr>
            <a:spLocks noGrp="1"/>
          </p:cNvSpPr>
          <p:nvPr>
            <p:ph type="title" hasCustomPrompt="1"/>
          </p:nvPr>
        </p:nvSpPr>
        <p:spPr>
          <a:xfrm>
            <a:off x="342900" y="386451"/>
            <a:ext cx="6172200" cy="857250"/>
          </a:xfrm>
        </p:spPr>
        <p:txBody>
          <a:bodyPr>
            <a:normAutofit/>
          </a:bodyPr>
          <a:lstStyle>
            <a:lvl1pPr algn="l">
              <a:lnSpc>
                <a:spcPts val="3300"/>
              </a:lnSpc>
              <a:defRPr sz="2100" b="1" spc="-98" baseline="0">
                <a:solidFill>
                  <a:schemeClr val="tx1"/>
                </a:solidFill>
                <a:latin typeface="Arial" pitchFamily="34" charset="0"/>
                <a:cs typeface="Arial" pitchFamily="34" charset="0"/>
              </a:defRPr>
            </a:lvl1pPr>
          </a:lstStyle>
          <a:p>
            <a:r>
              <a:rPr lang="en-US" dirty="0"/>
              <a:t>Slide Headline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938893" y="4767263"/>
            <a:ext cx="2582520" cy="273844"/>
          </a:xfrm>
        </p:spPr>
        <p:txBody>
          <a:bodyPr/>
          <a:lstStyle>
            <a:lvl1pPr algn="l">
              <a:defRPr sz="450" b="1">
                <a:solidFill>
                  <a:schemeClr val="tx1">
                    <a:lumMod val="50000"/>
                    <a:lumOff val="50000"/>
                  </a:schemeClr>
                </a:solidFill>
                <a:latin typeface="Arial" pitchFamily="34" charset="0"/>
                <a:cs typeface="Arial" pitchFamily="34" charset="0"/>
              </a:defRPr>
            </a:lvl1pPr>
          </a:lstStyle>
          <a:p>
            <a:r>
              <a:rPr lang="en-US" dirty="0"/>
              <a:t>© INSTITUTE OF FOOD TECHNOLOGISTS | ALL RIGHTS RESERVED</a:t>
            </a:r>
          </a:p>
        </p:txBody>
      </p:sp>
      <p:sp>
        <p:nvSpPr>
          <p:cNvPr id="10" name="Slide Number Placeholder 5"/>
          <p:cNvSpPr>
            <a:spLocks noGrp="1"/>
          </p:cNvSpPr>
          <p:nvPr>
            <p:ph type="sldNum" sz="quarter" idx="12"/>
          </p:nvPr>
        </p:nvSpPr>
        <p:spPr>
          <a:xfrm>
            <a:off x="354933" y="4767263"/>
            <a:ext cx="505040" cy="273844"/>
          </a:xfrm>
        </p:spPr>
        <p:txBody>
          <a:bodyPr/>
          <a:lstStyle>
            <a:lvl1pPr algn="l">
              <a:defRPr sz="675">
                <a:solidFill>
                  <a:schemeClr val="tx1">
                    <a:lumMod val="50000"/>
                    <a:lumOff val="50000"/>
                  </a:schemeClr>
                </a:solidFill>
                <a:latin typeface="Arial" pitchFamily="34" charset="0"/>
                <a:cs typeface="Arial" pitchFamily="34" charset="0"/>
              </a:defRPr>
            </a:lvl1pPr>
          </a:lstStyle>
          <a:p>
            <a:fld id="{033D5EBD-6B78-4E2D-9C66-E9FAF9308C89}"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1182" y="1684326"/>
            <a:ext cx="96818" cy="164902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 Institute of Food Technologists</a:t>
            </a:r>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33D5EBD-6B78-4E2D-9C66-E9FAF9308C8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8" r:id="rId4"/>
    <p:sldLayoutId id="2147483652" r:id="rId5"/>
    <p:sldLayoutId id="2147483656" r:id="rId6"/>
    <p:sldLayoutId id="2147483657" r:id="rId7"/>
    <p:sldLayoutId id="2147483654" r:id="rId8"/>
    <p:sldLayoutId id="2147483655" r:id="rId9"/>
  </p:sldLayoutIdLst>
  <p:hf hdr="0" dt="0"/>
  <p:txStyles>
    <p:titleStyle>
      <a:lvl1pPr algn="l" defTabSz="685800" rtl="0" eaLnBrk="1" latinLnBrk="0" hangingPunct="1">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Emerging Student Leaders: How to Provide a Valuable Experience</a:t>
            </a:r>
          </a:p>
        </p:txBody>
      </p:sp>
      <p:sp>
        <p:nvSpPr>
          <p:cNvPr id="3" name="Subtitle 2"/>
          <p:cNvSpPr>
            <a:spLocks noGrp="1"/>
          </p:cNvSpPr>
          <p:nvPr>
            <p:ph type="subTitle" idx="1"/>
          </p:nvPr>
        </p:nvSpPr>
        <p:spPr>
          <a:xfrm>
            <a:off x="330827" y="3964722"/>
            <a:ext cx="6221691" cy="712958"/>
          </a:xfrm>
        </p:spPr>
        <p:txBody>
          <a:bodyPr/>
          <a:lstStyle/>
          <a:p>
            <a:pPr algn="ctr"/>
            <a:r>
              <a:rPr lang="en-US" dirty="0"/>
              <a:t>Seth Ellsworth </a:t>
            </a:r>
            <a:r>
              <a:rPr lang="mr-IN" dirty="0"/>
              <a:t>–</a:t>
            </a:r>
            <a:r>
              <a:rPr lang="en-US" dirty="0"/>
              <a:t> Muscle Foods Division Senior Representative</a:t>
            </a:r>
          </a:p>
          <a:p>
            <a:pPr algn="ctr"/>
            <a:r>
              <a:rPr lang="en-US" dirty="0"/>
              <a:t>Nick Tarleton </a:t>
            </a:r>
            <a:r>
              <a:rPr lang="mr-IN" dirty="0"/>
              <a:t>–</a:t>
            </a:r>
            <a:r>
              <a:rPr lang="en-US" dirty="0"/>
              <a:t> Food Laws &amp; Regulations Student Representative</a:t>
            </a:r>
          </a:p>
          <a:p>
            <a:pPr algn="ctr"/>
            <a:r>
              <a:rPr lang="en-US" dirty="0"/>
              <a:t>Laura Willis </a:t>
            </a:r>
            <a:r>
              <a:rPr lang="mr-IN" dirty="0"/>
              <a:t>–</a:t>
            </a:r>
            <a:r>
              <a:rPr lang="en-US" dirty="0"/>
              <a:t> International Division </a:t>
            </a:r>
            <a:r>
              <a:rPr lang="en-US" dirty="0" smtClean="0"/>
              <a:t>Super User</a:t>
            </a:r>
            <a:endParaRPr lang="en-US" dirty="0"/>
          </a:p>
          <a:p>
            <a:endParaRPr lang="en-US" i="1" dirty="0"/>
          </a:p>
          <a:p>
            <a:endParaRPr lang="en-US" dirty="0"/>
          </a:p>
        </p:txBody>
      </p:sp>
    </p:spTree>
    <p:extLst>
      <p:ext uri="{BB962C8B-B14F-4D97-AF65-F5344CB8AC3E}">
        <p14:creationId xmlns:p14="http://schemas.microsoft.com/office/powerpoint/2010/main" val="294058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INSTITUTE OF FOOD TECHNOLOGISTS | ALL RIGHTS RESERVED</a:t>
            </a:r>
            <a:endParaRPr lang="en-US" dirty="0"/>
          </a:p>
        </p:txBody>
      </p:sp>
      <p:sp>
        <p:nvSpPr>
          <p:cNvPr id="5" name="Slide Number Placeholder 4"/>
          <p:cNvSpPr>
            <a:spLocks noGrp="1"/>
          </p:cNvSpPr>
          <p:nvPr>
            <p:ph type="sldNum" sz="quarter" idx="12"/>
          </p:nvPr>
        </p:nvSpPr>
        <p:spPr/>
        <p:txBody>
          <a:bodyPr/>
          <a:lstStyle/>
          <a:p>
            <a:fld id="{033D5EBD-6B78-4E2D-9C66-E9FAF9308C89}" type="slidenum">
              <a:rPr lang="en-US" smtClean="0"/>
              <a:pPr/>
              <a:t>2</a:t>
            </a:fld>
            <a:endParaRPr lang="en-US" dirty="0"/>
          </a:p>
        </p:txBody>
      </p:sp>
      <p:sp>
        <p:nvSpPr>
          <p:cNvPr id="6" name="Title 5"/>
          <p:cNvSpPr>
            <a:spLocks noGrp="1"/>
          </p:cNvSpPr>
          <p:nvPr>
            <p:ph type="title"/>
          </p:nvPr>
        </p:nvSpPr>
        <p:spPr/>
        <p:txBody>
          <a:bodyPr/>
          <a:lstStyle/>
          <a:p>
            <a:r>
              <a:rPr lang="en-US" dirty="0"/>
              <a:t>Division Student Representative Opportunity</a:t>
            </a:r>
          </a:p>
        </p:txBody>
      </p:sp>
      <p:sp>
        <p:nvSpPr>
          <p:cNvPr id="7" name="Content Placeholder 6"/>
          <p:cNvSpPr>
            <a:spLocks noGrp="1"/>
          </p:cNvSpPr>
          <p:nvPr>
            <p:ph idx="13"/>
          </p:nvPr>
        </p:nvSpPr>
        <p:spPr/>
        <p:txBody>
          <a:bodyPr/>
          <a:lstStyle/>
          <a:p>
            <a:r>
              <a:rPr lang="en-US" dirty="0"/>
              <a:t>Student Representatives support the Division Leadership Team and Division by reaching out to food science and technology students worldwide, encouraging them to join and participate in the Division. Student Representatives are engaging and enthusiastic with new members and do their best to connect them to others in the industry. </a:t>
            </a:r>
          </a:p>
          <a:p>
            <a:endParaRPr lang="en-US" dirty="0"/>
          </a:p>
        </p:txBody>
      </p:sp>
      <p:pic>
        <p:nvPicPr>
          <p:cNvPr id="3" name="Picture Placeholder 2"/>
          <p:cNvPicPr>
            <a:picLocks noGrp="1" noChangeAspect="1"/>
          </p:cNvPicPr>
          <p:nvPr>
            <p:ph type="pic" sz="quarter" idx="14"/>
          </p:nvPr>
        </p:nvPicPr>
        <p:blipFill>
          <a:blip r:embed="rId2"/>
          <a:srcRect l="19478" r="19478"/>
          <a:stretch>
            <a:fillRect/>
          </a:stretch>
        </p:blipFill>
        <p:spPr/>
      </p:pic>
    </p:spTree>
    <p:extLst>
      <p:ext uri="{BB962C8B-B14F-4D97-AF65-F5344CB8AC3E}">
        <p14:creationId xmlns:p14="http://schemas.microsoft.com/office/powerpoint/2010/main" val="321244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38" dirty="0"/>
              <a:t>Why Students Get Involved in Divisions </a:t>
            </a:r>
          </a:p>
        </p:txBody>
      </p:sp>
      <p:sp>
        <p:nvSpPr>
          <p:cNvPr id="3" name="Content Placeholder 2"/>
          <p:cNvSpPr>
            <a:spLocks noGrp="1"/>
          </p:cNvSpPr>
          <p:nvPr>
            <p:ph idx="1"/>
          </p:nvPr>
        </p:nvSpPr>
        <p:spPr/>
        <p:txBody>
          <a:bodyPr>
            <a:normAutofit/>
          </a:bodyPr>
          <a:lstStyle/>
          <a:p>
            <a:pPr marL="0" indent="0">
              <a:buNone/>
            </a:pPr>
            <a:r>
              <a:rPr lang="en-US" dirty="0"/>
              <a:t>Goal: Learn outside of the classroom and college food curriculum</a:t>
            </a:r>
            <a:endParaRPr lang="en-US" b="1" dirty="0"/>
          </a:p>
          <a:p>
            <a:r>
              <a:rPr lang="en-US" b="0" dirty="0"/>
              <a:t>Better understand what’s going on in the industry through professionals who are </a:t>
            </a:r>
            <a:r>
              <a:rPr lang="en-US" i="1" dirty="0"/>
              <a:t>actually</a:t>
            </a:r>
            <a:r>
              <a:rPr lang="en-US" b="0" dirty="0"/>
              <a:t> in the industry</a:t>
            </a:r>
          </a:p>
          <a:p>
            <a:pPr lvl="1"/>
            <a:r>
              <a:rPr lang="en-US" dirty="0"/>
              <a:t>Learning about current and future obstacles/challenges </a:t>
            </a:r>
          </a:p>
          <a:p>
            <a:pPr lvl="1"/>
            <a:r>
              <a:rPr lang="en-US" dirty="0"/>
              <a:t>Applying their education and how it is important to the industry</a:t>
            </a:r>
          </a:p>
          <a:p>
            <a:pPr lvl="2"/>
            <a:r>
              <a:rPr lang="en-US" dirty="0"/>
              <a:t>Learning in the classroom truly applicable to the industry? If so, how does it apply?</a:t>
            </a:r>
          </a:p>
          <a:p>
            <a:pPr lvl="1"/>
            <a:r>
              <a:rPr lang="en-US" dirty="0"/>
              <a:t>Professional Network</a:t>
            </a:r>
          </a:p>
          <a:p>
            <a:pPr lvl="2"/>
            <a:r>
              <a:rPr lang="en-US" dirty="0"/>
              <a:t>Being connected through professional social media such as LinkedIn or email</a:t>
            </a:r>
          </a:p>
          <a:p>
            <a:pPr lvl="2"/>
            <a:r>
              <a:rPr lang="en-US" dirty="0"/>
              <a:t>Possible career shadow professional during breaks (Fall, Winter, Spring)</a:t>
            </a:r>
          </a:p>
          <a:p>
            <a:pPr lvl="1"/>
            <a:r>
              <a:rPr lang="en-US" dirty="0"/>
              <a:t>Mentorship</a:t>
            </a:r>
          </a:p>
          <a:p>
            <a:pPr lvl="2"/>
            <a:r>
              <a:rPr lang="en-US" dirty="0"/>
              <a:t>Students want to feel supported and see value in entering the food industry</a:t>
            </a:r>
          </a:p>
          <a:p>
            <a:pPr lvl="1"/>
            <a:endParaRPr lang="en-US" b="0" dirty="0"/>
          </a:p>
        </p:txBody>
      </p:sp>
      <p:sp>
        <p:nvSpPr>
          <p:cNvPr id="4" name="Footer Placeholder 3"/>
          <p:cNvSpPr>
            <a:spLocks noGrp="1"/>
          </p:cNvSpPr>
          <p:nvPr>
            <p:ph type="ftr" sz="quarter" idx="11"/>
          </p:nvPr>
        </p:nvSpPr>
        <p:spPr/>
        <p:txBody>
          <a:bodyPr/>
          <a:lstStyle/>
          <a:p>
            <a:r>
              <a:rPr lang="en-US"/>
              <a:t>© INSTITUTE OF FOOD TECHNOLOGISTS | ALL RIGHTS RESERVED</a:t>
            </a:r>
            <a:endParaRPr lang="en-US" dirty="0"/>
          </a:p>
        </p:txBody>
      </p:sp>
      <p:sp>
        <p:nvSpPr>
          <p:cNvPr id="5" name="Slide Number Placeholder 4"/>
          <p:cNvSpPr>
            <a:spLocks noGrp="1"/>
          </p:cNvSpPr>
          <p:nvPr>
            <p:ph type="sldNum" sz="quarter" idx="12"/>
          </p:nvPr>
        </p:nvSpPr>
        <p:spPr/>
        <p:txBody>
          <a:bodyPr/>
          <a:lstStyle/>
          <a:p>
            <a:fld id="{033D5EBD-6B78-4E2D-9C66-E9FAF9308C89}" type="slidenum">
              <a:rPr lang="en-US" smtClean="0"/>
              <a:pPr/>
              <a:t>3</a:t>
            </a:fld>
            <a:endParaRPr lang="en-US" dirty="0"/>
          </a:p>
        </p:txBody>
      </p:sp>
    </p:spTree>
    <p:extLst>
      <p:ext uri="{BB962C8B-B14F-4D97-AF65-F5344CB8AC3E}">
        <p14:creationId xmlns:p14="http://schemas.microsoft.com/office/powerpoint/2010/main" val="187790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get student leaders involved?</a:t>
            </a:r>
          </a:p>
        </p:txBody>
      </p:sp>
      <p:sp>
        <p:nvSpPr>
          <p:cNvPr id="3" name="Text Placeholder 2"/>
          <p:cNvSpPr>
            <a:spLocks noGrp="1"/>
          </p:cNvSpPr>
          <p:nvPr>
            <p:ph type="body" idx="1"/>
          </p:nvPr>
        </p:nvSpPr>
        <p:spPr>
          <a:xfrm>
            <a:off x="541735" y="2283579"/>
            <a:ext cx="5829300" cy="2071298"/>
          </a:xfrm>
        </p:spPr>
        <p:txBody>
          <a:bodyPr>
            <a:normAutofit/>
          </a:bodyPr>
          <a:lstStyle/>
          <a:p>
            <a:pPr marL="285750" indent="-285750">
              <a:buFont typeface="Arial"/>
              <a:buChar char="•"/>
            </a:pPr>
            <a:r>
              <a:rPr lang="en-US" dirty="0"/>
              <a:t>Make connections with student leaders</a:t>
            </a:r>
          </a:p>
          <a:p>
            <a:pPr marL="628650" lvl="1" indent="-285750">
              <a:buFont typeface="Arial"/>
              <a:buChar char="•"/>
            </a:pPr>
            <a:r>
              <a:rPr lang="en-US" dirty="0">
                <a:solidFill>
                  <a:schemeClr val="tx1"/>
                </a:solidFill>
              </a:rPr>
              <a:t>Ask them what they are passionate about?</a:t>
            </a:r>
          </a:p>
          <a:p>
            <a:pPr marL="628650" lvl="1" indent="-285750">
              <a:buFont typeface="Arial"/>
              <a:buChar char="•"/>
            </a:pPr>
            <a:r>
              <a:rPr lang="en-US" dirty="0">
                <a:solidFill>
                  <a:schemeClr val="tx1"/>
                </a:solidFill>
              </a:rPr>
              <a:t>What would they like to learn?</a:t>
            </a:r>
          </a:p>
          <a:p>
            <a:pPr marL="628650" lvl="1" indent="-285750">
              <a:buFont typeface="Arial"/>
              <a:buChar char="•"/>
            </a:pPr>
            <a:r>
              <a:rPr lang="en-US" dirty="0">
                <a:solidFill>
                  <a:schemeClr val="tx1"/>
                </a:solidFill>
              </a:rPr>
              <a:t>What are their strengths and weaknesses?</a:t>
            </a:r>
          </a:p>
          <a:p>
            <a:pPr marL="628650" lvl="1" indent="-285750">
              <a:buFont typeface="Arial"/>
              <a:buChar char="•"/>
            </a:pPr>
            <a:r>
              <a:rPr lang="en-US" dirty="0">
                <a:solidFill>
                  <a:schemeClr val="tx1"/>
                </a:solidFill>
              </a:rPr>
              <a:t>How do they want to contribute to the division?</a:t>
            </a:r>
          </a:p>
          <a:p>
            <a:pPr marL="285750" indent="-285750">
              <a:buFont typeface="Arial"/>
              <a:buChar char="•"/>
            </a:pPr>
            <a:endParaRPr lang="en-US" dirty="0"/>
          </a:p>
          <a:p>
            <a:pPr marL="285750" indent="-285750">
              <a:buFont typeface="Arial"/>
              <a:buChar char="•"/>
            </a:pPr>
            <a:endParaRPr lang="en-US" dirty="0"/>
          </a:p>
        </p:txBody>
      </p:sp>
      <p:sp>
        <p:nvSpPr>
          <p:cNvPr id="4" name="Footer Placeholder 3"/>
          <p:cNvSpPr>
            <a:spLocks noGrp="1"/>
          </p:cNvSpPr>
          <p:nvPr>
            <p:ph type="ftr" sz="quarter" idx="11"/>
          </p:nvPr>
        </p:nvSpPr>
        <p:spPr/>
        <p:txBody>
          <a:bodyPr/>
          <a:lstStyle/>
          <a:p>
            <a:r>
              <a:rPr lang="en-US"/>
              <a:t>© INSTITUTE OF FOOD TECHNOLOGISTS | ALL RIGHTS RESERVED</a:t>
            </a:r>
            <a:endParaRPr lang="en-US" dirty="0"/>
          </a:p>
        </p:txBody>
      </p:sp>
      <p:sp>
        <p:nvSpPr>
          <p:cNvPr id="5" name="Slide Number Placeholder 4"/>
          <p:cNvSpPr>
            <a:spLocks noGrp="1"/>
          </p:cNvSpPr>
          <p:nvPr>
            <p:ph type="sldNum" sz="quarter" idx="12"/>
          </p:nvPr>
        </p:nvSpPr>
        <p:spPr/>
        <p:txBody>
          <a:bodyPr/>
          <a:lstStyle/>
          <a:p>
            <a:fld id="{033D5EBD-6B78-4E2D-9C66-E9FAF9308C89}" type="slidenum">
              <a:rPr lang="en-US" smtClean="0"/>
              <a:pPr/>
              <a:t>4</a:t>
            </a:fld>
            <a:endParaRPr lang="en-US" dirty="0"/>
          </a:p>
        </p:txBody>
      </p:sp>
    </p:spTree>
    <p:extLst>
      <p:ext uri="{BB962C8B-B14F-4D97-AF65-F5344CB8AC3E}">
        <p14:creationId xmlns:p14="http://schemas.microsoft.com/office/powerpoint/2010/main" val="371565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INSTITUTE OF FOOD TECHNOLOGISTS | ALL RIGHTS RESERVED</a:t>
            </a:r>
            <a:endParaRPr lang="en-US" dirty="0"/>
          </a:p>
        </p:txBody>
      </p:sp>
      <p:sp>
        <p:nvSpPr>
          <p:cNvPr id="5" name="Slide Number Placeholder 4"/>
          <p:cNvSpPr>
            <a:spLocks noGrp="1"/>
          </p:cNvSpPr>
          <p:nvPr>
            <p:ph type="sldNum" sz="quarter" idx="12"/>
          </p:nvPr>
        </p:nvSpPr>
        <p:spPr/>
        <p:txBody>
          <a:bodyPr/>
          <a:lstStyle/>
          <a:p>
            <a:fld id="{033D5EBD-6B78-4E2D-9C66-E9FAF9308C89}" type="slidenum">
              <a:rPr lang="en-US" smtClean="0"/>
              <a:pPr/>
              <a:t>5</a:t>
            </a:fld>
            <a:endParaRPr lang="en-US" dirty="0"/>
          </a:p>
        </p:txBody>
      </p:sp>
      <p:sp>
        <p:nvSpPr>
          <p:cNvPr id="6" name="Title 5"/>
          <p:cNvSpPr>
            <a:spLocks noGrp="1"/>
          </p:cNvSpPr>
          <p:nvPr>
            <p:ph type="title"/>
          </p:nvPr>
        </p:nvSpPr>
        <p:spPr/>
        <p:txBody>
          <a:bodyPr/>
          <a:lstStyle/>
          <a:p>
            <a:r>
              <a:rPr lang="en-US" dirty="0"/>
              <a:t>Opportunities to Think Outside the Box</a:t>
            </a:r>
          </a:p>
        </p:txBody>
      </p:sp>
      <p:sp>
        <p:nvSpPr>
          <p:cNvPr id="7" name="Content Placeholder 6"/>
          <p:cNvSpPr>
            <a:spLocks noGrp="1"/>
          </p:cNvSpPr>
          <p:nvPr>
            <p:ph idx="13"/>
          </p:nvPr>
        </p:nvSpPr>
        <p:spPr>
          <a:xfrm>
            <a:off x="398704" y="1250214"/>
            <a:ext cx="3216555" cy="3633821"/>
          </a:xfrm>
        </p:spPr>
        <p:txBody>
          <a:bodyPr>
            <a:normAutofit/>
          </a:bodyPr>
          <a:lstStyle/>
          <a:p>
            <a:r>
              <a:rPr lang="en-US" dirty="0"/>
              <a:t>Provide opportunities for students to learn about what your Division does and engage them</a:t>
            </a:r>
          </a:p>
          <a:p>
            <a:r>
              <a:rPr lang="en-US" dirty="0"/>
              <a:t>Brainstorming new ways to attract and engage new members</a:t>
            </a:r>
          </a:p>
          <a:p>
            <a:r>
              <a:rPr lang="en-US" dirty="0"/>
              <a:t>Allow them to share what they are learning with professionals by providing feedback or advice through discussions or webinars</a:t>
            </a:r>
          </a:p>
          <a:p>
            <a:r>
              <a:rPr lang="en-US" dirty="0"/>
              <a:t>Collaborate with other relevant Divisions on IFT Connect discussions or webinars</a:t>
            </a:r>
          </a:p>
          <a:p>
            <a:pPr lvl="2"/>
            <a:endParaRPr lang="en-US" dirty="0"/>
          </a:p>
          <a:p>
            <a:pPr lvl="2"/>
            <a:endParaRPr lang="en-US" dirty="0"/>
          </a:p>
          <a:p>
            <a:pPr lvl="2"/>
            <a:endParaRPr lang="en-US" dirty="0"/>
          </a:p>
        </p:txBody>
      </p:sp>
      <p:pic>
        <p:nvPicPr>
          <p:cNvPr id="8" name="Picture 7"/>
          <p:cNvPicPr>
            <a:picLocks noChangeAspect="1"/>
          </p:cNvPicPr>
          <p:nvPr/>
        </p:nvPicPr>
        <p:blipFill>
          <a:blip r:embed="rId2"/>
          <a:stretch>
            <a:fillRect/>
          </a:stretch>
        </p:blipFill>
        <p:spPr>
          <a:xfrm>
            <a:off x="3786250" y="1359686"/>
            <a:ext cx="2401623" cy="2401623"/>
          </a:xfrm>
          <a:prstGeom prst="rect">
            <a:avLst/>
          </a:prstGeom>
        </p:spPr>
      </p:pic>
    </p:spTree>
    <p:extLst>
      <p:ext uri="{BB962C8B-B14F-4D97-AF65-F5344CB8AC3E}">
        <p14:creationId xmlns:p14="http://schemas.microsoft.com/office/powerpoint/2010/main" val="160641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INSTITUTE OF FOOD TECHNOLOGISTS | ALL RIGHTS RESERVED</a:t>
            </a:r>
            <a:endParaRPr lang="en-US" dirty="0"/>
          </a:p>
        </p:txBody>
      </p:sp>
      <p:sp>
        <p:nvSpPr>
          <p:cNvPr id="5" name="Slide Number Placeholder 4"/>
          <p:cNvSpPr>
            <a:spLocks noGrp="1"/>
          </p:cNvSpPr>
          <p:nvPr>
            <p:ph type="sldNum" sz="quarter" idx="12"/>
          </p:nvPr>
        </p:nvSpPr>
        <p:spPr/>
        <p:txBody>
          <a:bodyPr/>
          <a:lstStyle/>
          <a:p>
            <a:fld id="{033D5EBD-6B78-4E2D-9C66-E9FAF9308C89}" type="slidenum">
              <a:rPr lang="en-US" smtClean="0"/>
              <a:pPr/>
              <a:t>6</a:t>
            </a:fld>
            <a:endParaRPr lang="en-US" dirty="0"/>
          </a:p>
        </p:txBody>
      </p:sp>
      <p:sp>
        <p:nvSpPr>
          <p:cNvPr id="6" name="Title 5"/>
          <p:cNvSpPr>
            <a:spLocks noGrp="1"/>
          </p:cNvSpPr>
          <p:nvPr>
            <p:ph type="title"/>
          </p:nvPr>
        </p:nvSpPr>
        <p:spPr/>
        <p:txBody>
          <a:bodyPr/>
          <a:lstStyle/>
          <a:p>
            <a:pPr algn="r"/>
            <a:r>
              <a:rPr lang="en-US" dirty="0"/>
              <a:t>Opportunities to Think Outside the Box</a:t>
            </a:r>
          </a:p>
        </p:txBody>
      </p:sp>
      <p:sp>
        <p:nvSpPr>
          <p:cNvPr id="7" name="Content Placeholder 6"/>
          <p:cNvSpPr>
            <a:spLocks noGrp="1"/>
          </p:cNvSpPr>
          <p:nvPr>
            <p:ph idx="13"/>
          </p:nvPr>
        </p:nvSpPr>
        <p:spPr>
          <a:xfrm>
            <a:off x="3786251" y="1250213"/>
            <a:ext cx="2833582" cy="3487301"/>
          </a:xfrm>
        </p:spPr>
        <p:txBody>
          <a:bodyPr>
            <a:normAutofit lnSpcReduction="10000"/>
          </a:bodyPr>
          <a:lstStyle/>
          <a:p>
            <a:r>
              <a:rPr lang="en-US" dirty="0"/>
              <a:t>Allow students to bring new ideas to the table whether it be through social media, planning for events such as the Division sessions at the Annual IFT Meetings</a:t>
            </a:r>
          </a:p>
          <a:p>
            <a:r>
              <a:rPr lang="en-US" dirty="0"/>
              <a:t>Invite them to attend Division board meetings providing face-to-face interaction</a:t>
            </a:r>
          </a:p>
          <a:p>
            <a:r>
              <a:rPr lang="en-US" dirty="0"/>
              <a:t>Asking, asking, asking students how you can help them achieve their goals and dreams</a:t>
            </a:r>
          </a:p>
          <a:p>
            <a:pPr lvl="1" algn="just"/>
            <a:r>
              <a:rPr lang="en-US" dirty="0"/>
              <a:t>Mentorship</a:t>
            </a:r>
          </a:p>
          <a:p>
            <a:pPr lvl="1" algn="just"/>
            <a:r>
              <a:rPr lang="en-US" dirty="0"/>
              <a:t>Division Networking Sessions </a:t>
            </a:r>
          </a:p>
          <a:p>
            <a:pPr lvl="2"/>
            <a:endParaRPr lang="en-US" dirty="0"/>
          </a:p>
          <a:p>
            <a:pPr lvl="2"/>
            <a:endParaRPr lang="en-US" dirty="0"/>
          </a:p>
          <a:p>
            <a:pPr lvl="2"/>
            <a:endParaRPr lang="en-US" dirty="0"/>
          </a:p>
        </p:txBody>
      </p:sp>
      <p:pic>
        <p:nvPicPr>
          <p:cNvPr id="3" name="Picture 2"/>
          <p:cNvPicPr>
            <a:picLocks noChangeAspect="1"/>
          </p:cNvPicPr>
          <p:nvPr/>
        </p:nvPicPr>
        <p:blipFill>
          <a:blip r:embed="rId2"/>
          <a:stretch>
            <a:fillRect/>
          </a:stretch>
        </p:blipFill>
        <p:spPr>
          <a:xfrm>
            <a:off x="463720" y="1367530"/>
            <a:ext cx="3139692" cy="2094150"/>
          </a:xfrm>
          <a:prstGeom prst="rect">
            <a:avLst/>
          </a:prstGeom>
        </p:spPr>
      </p:pic>
    </p:spTree>
    <p:extLst>
      <p:ext uri="{BB962C8B-B14F-4D97-AF65-F5344CB8AC3E}">
        <p14:creationId xmlns:p14="http://schemas.microsoft.com/office/powerpoint/2010/main" val="253665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INSTITUTE OF FOOD TECHNOLOGISTS | ALL RIGHTS RESERVED</a:t>
            </a:r>
            <a:endParaRPr lang="en-US" dirty="0"/>
          </a:p>
        </p:txBody>
      </p:sp>
      <p:sp>
        <p:nvSpPr>
          <p:cNvPr id="5" name="Slide Number Placeholder 4"/>
          <p:cNvSpPr>
            <a:spLocks noGrp="1"/>
          </p:cNvSpPr>
          <p:nvPr>
            <p:ph type="sldNum" sz="quarter" idx="12"/>
          </p:nvPr>
        </p:nvSpPr>
        <p:spPr/>
        <p:txBody>
          <a:bodyPr/>
          <a:lstStyle/>
          <a:p>
            <a:fld id="{033D5EBD-6B78-4E2D-9C66-E9FAF9308C89}" type="slidenum">
              <a:rPr lang="en-US" smtClean="0"/>
              <a:pPr/>
              <a:t>7</a:t>
            </a:fld>
            <a:endParaRPr lang="en-US" dirty="0"/>
          </a:p>
        </p:txBody>
      </p:sp>
      <p:sp>
        <p:nvSpPr>
          <p:cNvPr id="6" name="Title 5"/>
          <p:cNvSpPr>
            <a:spLocks noGrp="1"/>
          </p:cNvSpPr>
          <p:nvPr>
            <p:ph type="title"/>
          </p:nvPr>
        </p:nvSpPr>
        <p:spPr/>
        <p:txBody>
          <a:bodyPr/>
          <a:lstStyle/>
          <a:p>
            <a:r>
              <a:rPr lang="en-US" dirty="0" smtClean="0"/>
              <a:t>Utilize Students’ Strengths </a:t>
            </a:r>
            <a:endParaRPr lang="en-US" dirty="0"/>
          </a:p>
        </p:txBody>
      </p:sp>
      <p:sp>
        <p:nvSpPr>
          <p:cNvPr id="7" name="Content Placeholder 6"/>
          <p:cNvSpPr>
            <a:spLocks noGrp="1"/>
          </p:cNvSpPr>
          <p:nvPr>
            <p:ph idx="13"/>
          </p:nvPr>
        </p:nvSpPr>
        <p:spPr>
          <a:xfrm>
            <a:off x="291765" y="1243701"/>
            <a:ext cx="6459296" cy="3633821"/>
          </a:xfrm>
        </p:spPr>
        <p:txBody>
          <a:bodyPr>
            <a:normAutofit/>
          </a:bodyPr>
          <a:lstStyle/>
          <a:p>
            <a:r>
              <a:rPr lang="en-US" dirty="0" smtClean="0"/>
              <a:t>Provide opportunities to:</a:t>
            </a:r>
          </a:p>
          <a:p>
            <a:pPr lvl="1"/>
            <a:r>
              <a:rPr lang="en-US" dirty="0" smtClean="0"/>
              <a:t>Contribute articles to Division </a:t>
            </a:r>
            <a:r>
              <a:rPr lang="en-US" dirty="0" err="1" smtClean="0"/>
              <a:t>eNewsletters</a:t>
            </a:r>
            <a:endParaRPr lang="en-US" dirty="0" smtClean="0"/>
          </a:p>
          <a:p>
            <a:pPr lvl="1"/>
            <a:r>
              <a:rPr lang="en-US" dirty="0" smtClean="0"/>
              <a:t>Participate on regular Division calls by being the call organizer and/or secretary</a:t>
            </a:r>
          </a:p>
          <a:p>
            <a:pPr lvl="1"/>
            <a:r>
              <a:rPr lang="en-US" dirty="0" smtClean="0"/>
              <a:t>Send personal messages to welcome new student members to the Division</a:t>
            </a:r>
            <a:endParaRPr lang="en-US" dirty="0"/>
          </a:p>
          <a:p>
            <a:pPr lvl="2"/>
            <a:endParaRPr lang="en-US" dirty="0"/>
          </a:p>
          <a:p>
            <a:pPr lvl="2"/>
            <a:endParaRPr lang="en-US" dirty="0"/>
          </a:p>
          <a:p>
            <a:pPr lvl="2"/>
            <a:endParaRPr lang="en-US" dirty="0"/>
          </a:p>
        </p:txBody>
      </p:sp>
      <p:pic>
        <p:nvPicPr>
          <p:cNvPr id="1026" name="Picture 2" descr="Image result for ift student assoc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6411" y="2538375"/>
            <a:ext cx="3530004" cy="1985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01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INSTITUTE OF FOOD TECHNOLOGISTS | ALL RIGHTS RESERVED</a:t>
            </a:r>
            <a:endParaRPr lang="en-US" dirty="0"/>
          </a:p>
        </p:txBody>
      </p:sp>
      <p:sp>
        <p:nvSpPr>
          <p:cNvPr id="5" name="Slide Number Placeholder 4"/>
          <p:cNvSpPr>
            <a:spLocks noGrp="1"/>
          </p:cNvSpPr>
          <p:nvPr>
            <p:ph type="sldNum" sz="quarter" idx="12"/>
          </p:nvPr>
        </p:nvSpPr>
        <p:spPr/>
        <p:txBody>
          <a:bodyPr/>
          <a:lstStyle/>
          <a:p>
            <a:fld id="{033D5EBD-6B78-4E2D-9C66-E9FAF9308C89}" type="slidenum">
              <a:rPr lang="en-US" smtClean="0"/>
              <a:pPr/>
              <a:t>8</a:t>
            </a:fld>
            <a:endParaRPr lang="en-US" dirty="0"/>
          </a:p>
        </p:txBody>
      </p:sp>
      <p:sp>
        <p:nvSpPr>
          <p:cNvPr id="6" name="Title 5"/>
          <p:cNvSpPr>
            <a:spLocks noGrp="1"/>
          </p:cNvSpPr>
          <p:nvPr>
            <p:ph type="title"/>
          </p:nvPr>
        </p:nvSpPr>
        <p:spPr>
          <a:xfrm>
            <a:off x="342900" y="125952"/>
            <a:ext cx="6172200" cy="857250"/>
          </a:xfrm>
        </p:spPr>
        <p:txBody>
          <a:bodyPr/>
          <a:lstStyle/>
          <a:p>
            <a:pPr algn="ctr"/>
            <a:r>
              <a:rPr lang="en-US" dirty="0"/>
              <a:t>Questions &amp; Discussion</a:t>
            </a:r>
          </a:p>
        </p:txBody>
      </p:sp>
      <p:pic>
        <p:nvPicPr>
          <p:cNvPr id="24" name="Picture 23"/>
          <p:cNvPicPr>
            <a:picLocks noChangeAspect="1"/>
          </p:cNvPicPr>
          <p:nvPr/>
        </p:nvPicPr>
        <p:blipFill>
          <a:blip r:embed="rId2"/>
          <a:stretch>
            <a:fillRect/>
          </a:stretch>
        </p:blipFill>
        <p:spPr>
          <a:xfrm>
            <a:off x="741784" y="1153998"/>
            <a:ext cx="1098881" cy="1147077"/>
          </a:xfrm>
          <a:prstGeom prst="rect">
            <a:avLst/>
          </a:prstGeom>
        </p:spPr>
      </p:pic>
      <p:pic>
        <p:nvPicPr>
          <p:cNvPr id="25" name="Picture 24"/>
          <p:cNvPicPr>
            <a:picLocks noChangeAspect="1"/>
          </p:cNvPicPr>
          <p:nvPr/>
        </p:nvPicPr>
        <p:blipFill>
          <a:blip r:embed="rId3"/>
          <a:stretch>
            <a:fillRect/>
          </a:stretch>
        </p:blipFill>
        <p:spPr>
          <a:xfrm>
            <a:off x="738179" y="3549300"/>
            <a:ext cx="1183274" cy="1183274"/>
          </a:xfrm>
          <a:prstGeom prst="rect">
            <a:avLst/>
          </a:prstGeom>
        </p:spPr>
      </p:pic>
      <p:pic>
        <p:nvPicPr>
          <p:cNvPr id="26" name="Picture 25"/>
          <p:cNvPicPr>
            <a:picLocks noChangeAspect="1"/>
          </p:cNvPicPr>
          <p:nvPr/>
        </p:nvPicPr>
        <p:blipFill>
          <a:blip r:embed="rId4"/>
          <a:stretch>
            <a:fillRect/>
          </a:stretch>
        </p:blipFill>
        <p:spPr>
          <a:xfrm>
            <a:off x="5167245" y="2194149"/>
            <a:ext cx="1303421" cy="1314283"/>
          </a:xfrm>
          <a:prstGeom prst="rect">
            <a:avLst/>
          </a:prstGeom>
        </p:spPr>
      </p:pic>
      <p:sp>
        <p:nvSpPr>
          <p:cNvPr id="27" name="Rectangle 26"/>
          <p:cNvSpPr/>
          <p:nvPr/>
        </p:nvSpPr>
        <p:spPr>
          <a:xfrm>
            <a:off x="1964176" y="1073297"/>
            <a:ext cx="3756703" cy="954107"/>
          </a:xfrm>
          <a:prstGeom prst="rect">
            <a:avLst/>
          </a:prstGeom>
        </p:spPr>
        <p:txBody>
          <a:bodyPr wrap="square">
            <a:spAutoFit/>
          </a:bodyPr>
          <a:lstStyle/>
          <a:p>
            <a:r>
              <a:rPr lang="en-US" sz="1400" b="1" dirty="0"/>
              <a:t>Laura Willis</a:t>
            </a:r>
          </a:p>
          <a:p>
            <a:r>
              <a:rPr lang="en-US" sz="1400" dirty="0"/>
              <a:t>International Division Super User,</a:t>
            </a:r>
          </a:p>
          <a:p>
            <a:r>
              <a:rPr lang="en-US" sz="1400" dirty="0"/>
              <a:t>IFTSA Food Communicator and New Professional</a:t>
            </a:r>
          </a:p>
          <a:p>
            <a:r>
              <a:rPr lang="en-US" sz="1400" dirty="0" smtClean="0"/>
              <a:t>lauraperpetua@gmail.com</a:t>
            </a:r>
            <a:endParaRPr lang="en-US" sz="1400" dirty="0"/>
          </a:p>
        </p:txBody>
      </p:sp>
      <p:sp>
        <p:nvSpPr>
          <p:cNvPr id="31" name="Rectangle 30"/>
          <p:cNvSpPr/>
          <p:nvPr/>
        </p:nvSpPr>
        <p:spPr>
          <a:xfrm>
            <a:off x="1335186" y="2117898"/>
            <a:ext cx="3819169" cy="1169551"/>
          </a:xfrm>
          <a:prstGeom prst="rect">
            <a:avLst/>
          </a:prstGeom>
        </p:spPr>
        <p:txBody>
          <a:bodyPr wrap="square">
            <a:spAutoFit/>
          </a:bodyPr>
          <a:lstStyle/>
          <a:p>
            <a:pPr algn="r"/>
            <a:r>
              <a:rPr lang="en-US" sz="1400" b="1" dirty="0"/>
              <a:t>Seth Ellsworth</a:t>
            </a:r>
          </a:p>
          <a:p>
            <a:pPr algn="r"/>
            <a:r>
              <a:rPr lang="en-US" sz="1400" dirty="0"/>
              <a:t>Muscle Foods Division Sr. Student Representative, </a:t>
            </a:r>
          </a:p>
          <a:p>
            <a:pPr algn="r"/>
            <a:r>
              <a:rPr lang="en-US" sz="1400" dirty="0"/>
              <a:t>Quality Assurance Division Super User and </a:t>
            </a:r>
          </a:p>
          <a:p>
            <a:pPr algn="r"/>
            <a:r>
              <a:rPr lang="en-US" sz="1400" dirty="0"/>
              <a:t>IFTSA South Central Area Representative </a:t>
            </a:r>
          </a:p>
          <a:p>
            <a:pPr algn="r"/>
            <a:r>
              <a:rPr lang="en-US" sz="1400" dirty="0" err="1"/>
              <a:t>Seth.Ellsworth@gmail.com</a:t>
            </a:r>
            <a:endParaRPr lang="en-US" sz="1400" dirty="0"/>
          </a:p>
        </p:txBody>
      </p:sp>
      <p:sp>
        <p:nvSpPr>
          <p:cNvPr id="32" name="Rectangle 31"/>
          <p:cNvSpPr/>
          <p:nvPr/>
        </p:nvSpPr>
        <p:spPr>
          <a:xfrm>
            <a:off x="2040167" y="3508569"/>
            <a:ext cx="3429000" cy="954107"/>
          </a:xfrm>
          <a:prstGeom prst="rect">
            <a:avLst/>
          </a:prstGeom>
        </p:spPr>
        <p:txBody>
          <a:bodyPr>
            <a:spAutoFit/>
          </a:bodyPr>
          <a:lstStyle/>
          <a:p>
            <a:r>
              <a:rPr lang="en-US" sz="1400" b="1" dirty="0"/>
              <a:t>Nick Tarleton</a:t>
            </a:r>
          </a:p>
          <a:p>
            <a:r>
              <a:rPr lang="en-US" sz="1400" dirty="0"/>
              <a:t>Food Laws &amp; Regulations Division Student Representative and New Professional</a:t>
            </a:r>
          </a:p>
          <a:p>
            <a:r>
              <a:rPr lang="en-US" sz="1400" dirty="0"/>
              <a:t>tarletn2@illinois.edu</a:t>
            </a:r>
          </a:p>
        </p:txBody>
      </p:sp>
    </p:spTree>
    <p:extLst>
      <p:ext uri="{BB962C8B-B14F-4D97-AF65-F5344CB8AC3E}">
        <p14:creationId xmlns:p14="http://schemas.microsoft.com/office/powerpoint/2010/main" val="2187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156" y="3755528"/>
            <a:ext cx="6604436" cy="879185"/>
          </a:xfrm>
        </p:spPr>
        <p:txBody>
          <a:bodyPr>
            <a:normAutofit/>
          </a:bodyPr>
          <a:lstStyle/>
          <a:p>
            <a:pPr algn="ctr"/>
            <a:r>
              <a:rPr lang="en-US" dirty="0"/>
              <a:t>Thank you for attending today’s webinar!  </a:t>
            </a:r>
          </a:p>
        </p:txBody>
      </p:sp>
    </p:spTree>
    <p:extLst>
      <p:ext uri="{BB962C8B-B14F-4D97-AF65-F5344CB8AC3E}">
        <p14:creationId xmlns:p14="http://schemas.microsoft.com/office/powerpoint/2010/main" val="394393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FT Standard PowerPoint Template - Traditional Screen">
  <a:themeElements>
    <a:clrScheme name="Custom 1">
      <a:dk1>
        <a:sysClr val="windowText" lastClr="000000"/>
      </a:dk1>
      <a:lt1>
        <a:sysClr val="window" lastClr="FFFFFF"/>
      </a:lt1>
      <a:dk2>
        <a:srgbClr val="3F3F3F"/>
      </a:dk2>
      <a:lt2>
        <a:srgbClr val="EEECE1"/>
      </a:lt2>
      <a:accent1>
        <a:srgbClr val="5A85D7"/>
      </a:accent1>
      <a:accent2>
        <a:srgbClr val="739600"/>
      </a:accent2>
      <a:accent3>
        <a:srgbClr val="E98300"/>
      </a:accent3>
      <a:accent4>
        <a:srgbClr val="CD202C"/>
      </a:accent4>
      <a:accent5>
        <a:srgbClr val="FECB00"/>
      </a:accent5>
      <a:accent6>
        <a:srgbClr val="595959"/>
      </a:accent6>
      <a:hlink>
        <a:srgbClr val="5A85D7"/>
      </a:hlink>
      <a:folHlink>
        <a:srgbClr val="CD202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470E0986-8E4B-4356-A566-16DACAB5120E}" vid="{D7BE85BE-0676-4456-A9E1-CE80EFA612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IFT Standard PowerPoint Template - Traditional Screen.potx</Template>
  <TotalTime>1435</TotalTime>
  <Words>532</Words>
  <Application>Microsoft Office PowerPoint</Application>
  <PresentationFormat>Custom</PresentationFormat>
  <Paragraphs>71</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IFT Standard PowerPoint Template - Traditional Screen</vt:lpstr>
      <vt:lpstr>Emerging Student Leaders: How to Provide a Valuable Experience</vt:lpstr>
      <vt:lpstr>Division Student Representative Opportunity</vt:lpstr>
      <vt:lpstr>Why Students Get Involved in Divisions </vt:lpstr>
      <vt:lpstr>How to get student leaders involved?</vt:lpstr>
      <vt:lpstr>Opportunities to Think Outside the Box</vt:lpstr>
      <vt:lpstr>Opportunities to Think Outside the Box</vt:lpstr>
      <vt:lpstr>Utilize Students’ Strengths </vt:lpstr>
      <vt:lpstr>Questions &amp; Discussion</vt:lpstr>
      <vt:lpstr>Thank you for attending today’s webinar!  </vt:lpstr>
    </vt:vector>
  </TitlesOfParts>
  <Company>Institute of Food Technologists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A. London</dc:creator>
  <cp:lastModifiedBy>Nick L. Tarleton</cp:lastModifiedBy>
  <cp:revision>14</cp:revision>
  <dcterms:created xsi:type="dcterms:W3CDTF">2015-11-16T14:22:50Z</dcterms:created>
  <dcterms:modified xsi:type="dcterms:W3CDTF">2016-09-28T13:51:17Z</dcterms:modified>
</cp:coreProperties>
</file>